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43E978-523C-4533-8BC1-3E15517B0CAD}" type="datetime1">
              <a:rPr lang="cs-CZ" smtClean="0"/>
              <a:t>08.11.2020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C72AE4-F412-4D0F-98D9-8DF7EF13BAD4}" type="datetime1">
              <a:rPr lang="cs-CZ" smtClean="0"/>
              <a:t>08.11.2020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Obdélní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Obdélní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Obdélní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římá spojnice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20" name="Zástupný symbol pro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962437A-69DF-4FC4-82E7-095787E88CA2}" type="datetime1">
              <a:rPr lang="cs-CZ" smtClean="0"/>
              <a:t>08.11.2020</a:t>
            </a:fld>
            <a:endParaRPr lang="en-US" dirty="0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C5B914-8B12-4555-B381-C9C72B2408B7}" type="datetime1">
              <a:rPr lang="cs-CZ" smtClean="0"/>
              <a:t>08.11.2020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ACA46-9028-4D5D-8730-99171FAE3F06}" type="datetime1">
              <a:rPr lang="cs-CZ" smtClean="0"/>
              <a:t>08.11.2020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AC929-901E-466E-BE68-07E756E2CD9A}" type="datetime1">
              <a:rPr lang="cs-CZ" smtClean="0"/>
              <a:t>08.11.2020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Obdélní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Obdélní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Obdélní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CF5898F-43A4-4623-95FA-D301F8EA43EB}" type="datetime1">
              <a:rPr lang="cs-CZ" smtClean="0"/>
              <a:t>08.11.2020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62D49-C56C-41BE-AB9D-F32C0FDB497F}" type="datetime1">
              <a:rPr lang="cs-CZ" smtClean="0"/>
              <a:t>08.11.2020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1B7C9-1526-4531-B1BE-04E9A37FA2CE}" type="datetime1">
              <a:rPr lang="cs-CZ" smtClean="0"/>
              <a:t>08.11.2020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9C2DB-08C5-4A26-B491-AB99DD10A99E}" type="datetime1">
              <a:rPr lang="cs-CZ" smtClean="0"/>
              <a:t>08.11.2020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FBE077-9F05-484F-8622-4E9E9067A7C5}" type="datetime1">
              <a:rPr lang="cs-CZ" smtClean="0"/>
              <a:t>08.11.2020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6AB81B4-CE35-4C47-882C-8A3F92B5FFD6}" type="datetime1">
              <a:rPr lang="cs-CZ" smtClean="0"/>
              <a:t>08.11.2020</a:t>
            </a:fld>
            <a:endParaRPr lang="en-US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06F24F85-89C9-4554-BB3D-C9F75BD57326}" type="datetime1">
              <a:rPr lang="cs-CZ" smtClean="0"/>
              <a:t>08.11.2020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6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bdélní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Obdélní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Obdélní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" dirty="0"/>
              <a:t>Kliknutím můžete upravit styl předlohy nadpisů.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"/>
              <a:t>Kliknutím můžete upravit styly předlohy textu.</a:t>
            </a:r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39C23-9424-4615-9F2F-4DF01B7F951B}" type="datetime1">
              <a:rPr lang="cs-CZ" smtClean="0"/>
              <a:t>08.11.2020</a:t>
            </a:fld>
            <a:endParaRPr lang="en-US" dirty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Obdélní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Obdélní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8462" y="2328050"/>
            <a:ext cx="4775075" cy="819294"/>
          </a:xfrm>
        </p:spPr>
        <p:txBody>
          <a:bodyPr rtlCol="0">
            <a:normAutofit/>
          </a:bodyPr>
          <a:lstStyle/>
          <a:p>
            <a:pPr rtl="0"/>
            <a:r>
              <a:rPr lang="cs" sz="4400" b="1" dirty="0">
                <a:solidFill>
                  <a:srgbClr val="C00000"/>
                </a:solidFill>
              </a:rPr>
              <a:t>Poly</a:t>
            </a:r>
            <a:r>
              <a:rPr lang="cs" sz="4400" b="1" dirty="0">
                <a:solidFill>
                  <a:schemeClr val="tx1">
                    <a:lumMod val="85000"/>
                  </a:schemeClr>
                </a:solidFill>
              </a:rPr>
              <a:t>soft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819293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cs-CZ" dirty="0">
                <a:solidFill>
                  <a:schemeClr val="tx1"/>
                </a:solidFill>
              </a:rPr>
              <a:t>Řízení softwarových projektů</a:t>
            </a:r>
          </a:p>
          <a:p>
            <a:pPr rtl="0">
              <a:spcAft>
                <a:spcPts val="600"/>
              </a:spcAft>
            </a:pPr>
            <a:fld id="{846A878F-D373-4D50-8AD6-8EAA64BFEDD2}" type="datetime1">
              <a:rPr lang="cs" smtClean="0">
                <a:solidFill>
                  <a:schemeClr val="tx1"/>
                </a:solidFill>
              </a:rPr>
              <a:t>08.11.2020</a:t>
            </a:fld>
            <a:endParaRPr lang="cs" dirty="0">
              <a:solidFill>
                <a:schemeClr val="tx1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50690B8C-0E50-4663-A78E-BB2B3E5CE408}"/>
              </a:ext>
            </a:extLst>
          </p:cNvPr>
          <p:cNvSpPr txBox="1"/>
          <p:nvPr/>
        </p:nvSpPr>
        <p:spPr>
          <a:xfrm>
            <a:off x="6835811" y="3313916"/>
            <a:ext cx="31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>
                    <a:lumMod val="65000"/>
                  </a:schemeClr>
                </a:solidFill>
              </a:rPr>
              <a:t>prezentace č. 1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26B97CF-4D75-445E-8FC8-7F4ECA57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11" y="2319661"/>
            <a:ext cx="813722" cy="81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cs" dirty="0"/>
              <a:t>Náš tým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4CB65B-7C65-470D-AC26-8F201ADCA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err="1">
                <a:latin typeface="Arial Nova Light" panose="020B0304020202020204" pitchFamily="34" charset="0"/>
              </a:rPr>
              <a:t>Polysoft</a:t>
            </a:r>
            <a:r>
              <a:rPr lang="cs-CZ" sz="2000" b="1" dirty="0">
                <a:latin typeface="Arial Nova Light" panose="020B0304020202020204" pitchFamily="34" charset="0"/>
              </a:rPr>
              <a:t>						Logo:</a:t>
            </a:r>
          </a:p>
          <a:p>
            <a:r>
              <a:rPr lang="cs-CZ" sz="2000" dirty="0">
                <a:latin typeface="Arial Nova Light" panose="020B0304020202020204" pitchFamily="34" charset="0"/>
              </a:rPr>
              <a:t>6 členů:</a:t>
            </a:r>
          </a:p>
          <a:p>
            <a:pPr lvl="1"/>
            <a:r>
              <a:rPr lang="cs-CZ" sz="2000" b="1" dirty="0">
                <a:latin typeface="Arial Nova Light" panose="020B0304020202020204" pitchFamily="34" charset="0"/>
              </a:rPr>
              <a:t>Daniel Havlíček  	</a:t>
            </a:r>
            <a:r>
              <a:rPr lang="cs-CZ" sz="2000" dirty="0">
                <a:latin typeface="Arial Nova Light" panose="020B0304020202020204" pitchFamily="34" charset="0"/>
              </a:rPr>
              <a:t>- programátor</a:t>
            </a:r>
          </a:p>
          <a:p>
            <a:pPr lvl="1"/>
            <a:r>
              <a:rPr lang="cs-CZ" sz="2000" b="1" dirty="0">
                <a:latin typeface="Arial Nova Light" panose="020B0304020202020204" pitchFamily="34" charset="0"/>
              </a:rPr>
              <a:t>Filip Řáda 		</a:t>
            </a:r>
            <a:r>
              <a:rPr lang="cs-CZ" sz="2000" dirty="0">
                <a:latin typeface="Arial Nova Light" panose="020B0304020202020204" pitchFamily="34" charset="0"/>
              </a:rPr>
              <a:t>- programátor, </a:t>
            </a:r>
            <a:r>
              <a:rPr lang="cs-CZ" sz="2000" dirty="0" err="1">
                <a:latin typeface="Arial Nova Light" panose="020B0304020202020204" pitchFamily="34" charset="0"/>
              </a:rPr>
              <a:t>Github</a:t>
            </a:r>
            <a:r>
              <a:rPr lang="cs-CZ" sz="2000" dirty="0">
                <a:latin typeface="Arial Nova Light" panose="020B0304020202020204" pitchFamily="34" charset="0"/>
              </a:rPr>
              <a:t> správce</a:t>
            </a:r>
          </a:p>
          <a:p>
            <a:pPr lvl="1"/>
            <a:r>
              <a:rPr lang="cs-CZ" sz="2000" b="1" dirty="0">
                <a:latin typeface="Arial Nova Light" panose="020B0304020202020204" pitchFamily="34" charset="0"/>
              </a:rPr>
              <a:t>Jiří Blažek 		</a:t>
            </a:r>
            <a:r>
              <a:rPr lang="cs-CZ" sz="2000" dirty="0">
                <a:latin typeface="Arial Nova Light" panose="020B0304020202020204" pitchFamily="34" charset="0"/>
              </a:rPr>
              <a:t>- </a:t>
            </a:r>
            <a:r>
              <a:rPr lang="cs-CZ" sz="2000" dirty="0" err="1">
                <a:latin typeface="Arial Nova Light" panose="020B0304020202020204" pitchFamily="34" charset="0"/>
              </a:rPr>
              <a:t>Scrum</a:t>
            </a:r>
            <a:r>
              <a:rPr lang="cs-CZ" sz="2000" dirty="0">
                <a:latin typeface="Arial Nova Light" panose="020B0304020202020204" pitchFamily="34" charset="0"/>
              </a:rPr>
              <a:t>-master, programátor</a:t>
            </a:r>
          </a:p>
          <a:p>
            <a:pPr lvl="1"/>
            <a:r>
              <a:rPr lang="cs-CZ" sz="2000" b="1" dirty="0">
                <a:latin typeface="Arial Nova Light" panose="020B0304020202020204" pitchFamily="34" charset="0"/>
              </a:rPr>
              <a:t>Jiří Kaplan 		</a:t>
            </a:r>
            <a:r>
              <a:rPr lang="cs-CZ" sz="2000" dirty="0">
                <a:latin typeface="Arial Nova Light" panose="020B0304020202020204" pitchFamily="34" charset="0"/>
              </a:rPr>
              <a:t>- programátor, </a:t>
            </a:r>
            <a:r>
              <a:rPr lang="cs-CZ" sz="2000" dirty="0" err="1">
                <a:latin typeface="Arial Nova Light" panose="020B0304020202020204" pitchFamily="34" charset="0"/>
              </a:rPr>
              <a:t>Product</a:t>
            </a:r>
            <a:r>
              <a:rPr lang="cs-CZ" sz="2000" dirty="0">
                <a:latin typeface="Arial Nova Light" panose="020B0304020202020204" pitchFamily="34" charset="0"/>
              </a:rPr>
              <a:t> </a:t>
            </a:r>
            <a:r>
              <a:rPr lang="cs-CZ" sz="2000" dirty="0" err="1">
                <a:latin typeface="Arial Nova Light" panose="020B0304020202020204" pitchFamily="34" charset="0"/>
              </a:rPr>
              <a:t>Owner</a:t>
            </a:r>
            <a:endParaRPr lang="cs-CZ" sz="2000" dirty="0">
              <a:latin typeface="Arial Nova Light" panose="020B0304020202020204" pitchFamily="34" charset="0"/>
            </a:endParaRPr>
          </a:p>
          <a:p>
            <a:pPr lvl="1"/>
            <a:r>
              <a:rPr lang="cs-CZ" sz="2000" b="1" dirty="0">
                <a:latin typeface="Arial Nova Light" panose="020B0304020202020204" pitchFamily="34" charset="0"/>
              </a:rPr>
              <a:t>Petr Jaroš 		</a:t>
            </a:r>
            <a:r>
              <a:rPr lang="cs-CZ" sz="2000" dirty="0">
                <a:latin typeface="Arial Nova Light" panose="020B0304020202020204" pitchFamily="34" charset="0"/>
              </a:rPr>
              <a:t>- programátor, grafik, správce databáze</a:t>
            </a:r>
          </a:p>
          <a:p>
            <a:pPr lvl="1"/>
            <a:r>
              <a:rPr lang="cs-CZ" sz="2000" b="1" dirty="0">
                <a:latin typeface="Arial Nova Light" panose="020B0304020202020204" pitchFamily="34" charset="0"/>
              </a:rPr>
              <a:t>Tomáš hubený  	</a:t>
            </a:r>
            <a:r>
              <a:rPr lang="cs-CZ" sz="2000" dirty="0">
                <a:latin typeface="Arial Nova Light" panose="020B0304020202020204" pitchFamily="34" charset="0"/>
              </a:rPr>
              <a:t>- programátor</a:t>
            </a:r>
          </a:p>
          <a:p>
            <a:endParaRPr lang="cs-CZ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5EA1172-2FCC-4945-8876-61AF3963F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123" y="1771237"/>
            <a:ext cx="1125898" cy="112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C7382D-42BD-489E-B063-6D412C79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rial Nova Light" panose="020B0304020202020204" pitchFamily="34" charset="0"/>
              </a:rPr>
              <a:t>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E008A1-6040-4CEE-B7BF-F5C6D071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>
                <a:latin typeface="Arial Nova Light" panose="020B0304020202020204" pitchFamily="34" charset="0"/>
              </a:rPr>
              <a:t>HTML5, CCS3, JS + PHP</a:t>
            </a:r>
          </a:p>
          <a:p>
            <a:pPr lvl="1"/>
            <a:r>
              <a:rPr lang="cs-CZ" sz="2000" dirty="0">
                <a:latin typeface="Arial Nova Light" panose="020B0304020202020204" pitchFamily="34" charset="0"/>
              </a:rPr>
              <a:t>stránka přístupná z internetu, není nutnost instalace/stažení aplikace</a:t>
            </a:r>
          </a:p>
          <a:p>
            <a:endParaRPr lang="cs-CZ" sz="2000" dirty="0">
              <a:latin typeface="Arial Nova Light" panose="020B0304020202020204" pitchFamily="34" charset="0"/>
            </a:endParaRPr>
          </a:p>
          <a:p>
            <a:r>
              <a:rPr lang="cs-CZ" sz="2000" dirty="0">
                <a:latin typeface="Arial Nova Light" panose="020B0304020202020204" pitchFamily="34" charset="0"/>
              </a:rPr>
              <a:t>databáze v </a:t>
            </a:r>
            <a:r>
              <a:rPr lang="cs-CZ" sz="2000" b="1" dirty="0" err="1">
                <a:latin typeface="Arial Nova Light" panose="020B0304020202020204" pitchFamily="34" charset="0"/>
              </a:rPr>
              <a:t>MySQL</a:t>
            </a:r>
            <a:endParaRPr lang="cs-CZ" sz="2000" b="1" dirty="0">
              <a:latin typeface="Arial Nova Light" panose="020B0304020202020204" pitchFamily="34" charset="0"/>
            </a:endParaRPr>
          </a:p>
          <a:p>
            <a:endParaRPr lang="cs-CZ" sz="2000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FD2A384-ADBA-4146-A05B-D541C41E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08.11.2020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5764F97-1826-4E2E-A263-0034A383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097" y="219274"/>
            <a:ext cx="1125898" cy="112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26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75B077-FF57-46F1-8B62-211D46FC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rial Nova Light" panose="020B0304020202020204" pitchFamily="34" charset="0"/>
              </a:rPr>
              <a:t>Hotovo + </a:t>
            </a:r>
            <a:r>
              <a:rPr lang="cs-CZ" dirty="0" err="1">
                <a:latin typeface="Arial Nova Light" panose="020B0304020202020204" pitchFamily="34" charset="0"/>
              </a:rPr>
              <a:t>work</a:t>
            </a:r>
            <a:r>
              <a:rPr lang="cs-CZ" dirty="0">
                <a:latin typeface="Arial Nova Light" panose="020B0304020202020204" pitchFamily="34" charset="0"/>
              </a:rPr>
              <a:t> in </a:t>
            </a:r>
            <a:r>
              <a:rPr lang="cs-CZ" dirty="0" err="1">
                <a:latin typeface="Arial Nova Light" panose="020B0304020202020204" pitchFamily="34" charset="0"/>
              </a:rPr>
              <a:t>progress</a:t>
            </a:r>
            <a:endParaRPr lang="cs-CZ" dirty="0">
              <a:latin typeface="Arial Nova Light" panose="020B0304020202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12C447-87CC-4E4C-9DE2-967D2A51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167930" cy="38496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1600" dirty="0">
                <a:solidFill>
                  <a:srgbClr val="57903F"/>
                </a:solidFill>
                <a:latin typeface="Arial Nova Light" panose="020B0304020202020204" pitchFamily="34" charset="0"/>
              </a:rPr>
              <a:t>Hotovo</a:t>
            </a:r>
            <a:r>
              <a:rPr lang="cs-CZ" sz="1600" dirty="0">
                <a:latin typeface="Arial Nova Light" panose="020B0304020202020204" pitchFamily="34" charset="0"/>
              </a:rPr>
              <a:t>: </a:t>
            </a:r>
          </a:p>
          <a:p>
            <a:pPr lvl="1"/>
            <a:r>
              <a:rPr lang="cs-CZ" sz="1600" dirty="0">
                <a:latin typeface="Arial Nova Light" panose="020B0304020202020204" pitchFamily="34" charset="0"/>
              </a:rPr>
              <a:t>požadované dokumenty</a:t>
            </a:r>
          </a:p>
          <a:p>
            <a:pPr lvl="1"/>
            <a:r>
              <a:rPr lang="cs-CZ" sz="1600" dirty="0">
                <a:latin typeface="Arial Nova Light" panose="020B0304020202020204" pitchFamily="34" charset="0"/>
              </a:rPr>
              <a:t>rozdělení rolí týmu</a:t>
            </a:r>
          </a:p>
          <a:p>
            <a:pPr lvl="1"/>
            <a:r>
              <a:rPr lang="cs-CZ" sz="1600" dirty="0">
                <a:latin typeface="Arial Nova Light" panose="020B0304020202020204" pitchFamily="34" charset="0"/>
              </a:rPr>
              <a:t>dohodnutí se na platformě</a:t>
            </a:r>
          </a:p>
          <a:p>
            <a:pPr lvl="1"/>
            <a:r>
              <a:rPr lang="cs-CZ" sz="1600" dirty="0">
                <a:latin typeface="Arial Nova Light" panose="020B0304020202020204" pitchFamily="34" charset="0"/>
              </a:rPr>
              <a:t>zařízení domény</a:t>
            </a:r>
          </a:p>
          <a:p>
            <a:pPr lvl="1"/>
            <a:r>
              <a:rPr lang="cs-CZ" sz="1600" dirty="0">
                <a:latin typeface="Arial Nova Light" panose="020B0304020202020204" pitchFamily="34" charset="0"/>
              </a:rPr>
              <a:t>založení jednoduché testovací databáze </a:t>
            </a:r>
          </a:p>
          <a:p>
            <a:pPr lvl="1"/>
            <a:r>
              <a:rPr lang="cs-CZ" sz="1600" dirty="0">
                <a:latin typeface="Arial Nova Light" panose="020B0304020202020204" pitchFamily="34" charset="0"/>
              </a:rPr>
              <a:t>založení indexové stránky</a:t>
            </a:r>
          </a:p>
          <a:p>
            <a:pPr lvl="1"/>
            <a:r>
              <a:rPr lang="cs-CZ" sz="1600" dirty="0">
                <a:latin typeface="Arial Nova Light" panose="020B0304020202020204" pitchFamily="34" charset="0"/>
              </a:rPr>
              <a:t>grafika webu</a:t>
            </a:r>
          </a:p>
          <a:p>
            <a:endParaRPr lang="cs-CZ" sz="1600" dirty="0">
              <a:latin typeface="Arial Nova Light" panose="020B0304020202020204" pitchFamily="34" charset="0"/>
            </a:endParaRPr>
          </a:p>
          <a:p>
            <a:pPr lvl="1"/>
            <a:endParaRPr lang="cs-CZ" sz="1600" dirty="0">
              <a:latin typeface="Arial Nova Light" panose="020B0304020202020204" pitchFamily="34" charset="0"/>
            </a:endParaRPr>
          </a:p>
          <a:p>
            <a:endParaRPr lang="cs-CZ" sz="1600" dirty="0">
              <a:latin typeface="Arial Nova Light" panose="020B0304020202020204" pitchFamily="34" charset="0"/>
            </a:endParaRPr>
          </a:p>
          <a:p>
            <a:pPr lvl="1"/>
            <a:endParaRPr lang="cs-CZ" sz="1600" dirty="0">
              <a:latin typeface="Arial Nova Light" panose="020B0304020202020204" pitchFamily="34" charset="0"/>
            </a:endParaRP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F10A51-5A8B-4A3E-9893-82A845D5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08.11.2020</a:t>
            </a:fld>
            <a:endParaRPr lang="en-US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7F867A20-A93D-4EC0-9878-D5508C58A219}"/>
              </a:ext>
            </a:extLst>
          </p:cNvPr>
          <p:cNvSpPr txBox="1">
            <a:spLocks/>
          </p:cNvSpPr>
          <p:nvPr/>
        </p:nvSpPr>
        <p:spPr>
          <a:xfrm>
            <a:off x="5234730" y="2103120"/>
            <a:ext cx="416793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cs-CZ" sz="1600" dirty="0">
                <a:solidFill>
                  <a:srgbClr val="C00000"/>
                </a:solidFill>
                <a:latin typeface="Arial Nova Light" panose="020B0304020202020204" pitchFamily="34" charset="0"/>
              </a:rPr>
              <a:t>WIP</a:t>
            </a:r>
            <a:r>
              <a:rPr lang="cs-CZ" sz="1600" dirty="0">
                <a:latin typeface="Arial Nova Light" panose="020B0304020202020204" pitchFamily="34" charset="0"/>
              </a:rPr>
              <a:t>: </a:t>
            </a:r>
          </a:p>
          <a:p>
            <a:pPr lvl="1"/>
            <a:r>
              <a:rPr lang="cs-CZ" sz="1600" dirty="0">
                <a:latin typeface="Arial Nova Light" panose="020B0304020202020204" pitchFamily="34" charset="0"/>
              </a:rPr>
              <a:t>zkompletování databáze</a:t>
            </a:r>
          </a:p>
          <a:p>
            <a:pPr lvl="1"/>
            <a:endParaRPr lang="cs-CZ" sz="1600" dirty="0">
              <a:latin typeface="Arial Nova Light" panose="020B0304020202020204" pitchFamily="34" charset="0"/>
            </a:endParaRPr>
          </a:p>
          <a:p>
            <a:pPr lvl="1"/>
            <a:r>
              <a:rPr lang="cs-CZ" sz="1600" dirty="0">
                <a:latin typeface="Arial Nova Light" panose="020B0304020202020204" pitchFamily="34" charset="0"/>
              </a:rPr>
              <a:t>návrh stránek pro jednotlivé uživatele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cs-CZ" sz="1600" dirty="0">
                <a:latin typeface="Arial Nova Light" panose="020B0304020202020204" pitchFamily="34" charset="0"/>
              </a:rPr>
              <a:t>společně s funkcemi pro uživatele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cs-CZ" sz="1600" dirty="0">
              <a:latin typeface="Arial Nova Light" panose="020B0304020202020204" pitchFamily="34" charset="0"/>
            </a:endParaRPr>
          </a:p>
          <a:p>
            <a:pPr lvl="1"/>
            <a:r>
              <a:rPr lang="cs-CZ" sz="1600" dirty="0">
                <a:latin typeface="Arial Nova Light" panose="020B0304020202020204" pitchFamily="34" charset="0"/>
              </a:rPr>
              <a:t>vkládání souborů do databáze</a:t>
            </a:r>
          </a:p>
          <a:p>
            <a:pPr lvl="1"/>
            <a:endParaRPr lang="cs-CZ" sz="1600" dirty="0">
              <a:latin typeface="Arial Nova Light" panose="020B0304020202020204" pitchFamily="34" charset="0"/>
            </a:endParaRPr>
          </a:p>
          <a:p>
            <a:pPr lvl="1"/>
            <a:endParaRPr lang="cs-CZ" sz="1600" dirty="0">
              <a:latin typeface="Arial Nova Light" panose="020B0304020202020204" pitchFamily="34" charset="0"/>
            </a:endParaRPr>
          </a:p>
          <a:p>
            <a:endParaRPr lang="cs-CZ" sz="1600" dirty="0">
              <a:latin typeface="Arial Nova Light" panose="020B0304020202020204" pitchFamily="34" charset="0"/>
            </a:endParaRPr>
          </a:p>
          <a:p>
            <a:pPr lvl="1"/>
            <a:endParaRPr lang="cs-CZ" sz="1600" dirty="0">
              <a:latin typeface="Arial Nova Light" panose="020B03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28EA921-0360-49C6-A4B1-318550A7A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097" y="219274"/>
            <a:ext cx="1125898" cy="112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41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E4EBF3-026E-498E-87F3-133E884C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rial Nova Light" panose="020B0304020202020204" pitchFamily="34" charset="0"/>
              </a:rPr>
              <a:t>Poznatky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3E0E60-D1E0-4CFB-94AB-747B0532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Arial Nova Light" panose="020B0304020202020204" pitchFamily="34" charset="0"/>
              </a:rPr>
              <a:t>vybrání šikovných společníků do týmu</a:t>
            </a:r>
          </a:p>
          <a:p>
            <a:endParaRPr lang="cs-CZ" dirty="0">
              <a:latin typeface="Arial Nova Light" panose="020B0304020202020204" pitchFamily="34" charset="0"/>
            </a:endParaRPr>
          </a:p>
          <a:p>
            <a:r>
              <a:rPr lang="cs-CZ" dirty="0">
                <a:latin typeface="Arial Nova Light" panose="020B0304020202020204" pitchFamily="34" charset="0"/>
              </a:rPr>
              <a:t>je důležité si vybrat jazyk a platformu, se kterou všichni členové týmu umí</a:t>
            </a:r>
          </a:p>
          <a:p>
            <a:endParaRPr lang="cs-CZ" dirty="0">
              <a:latin typeface="Arial Nova Light" panose="020B0304020202020204" pitchFamily="34" charset="0"/>
            </a:endParaRPr>
          </a:p>
          <a:p>
            <a:r>
              <a:rPr lang="cs-CZ" dirty="0">
                <a:latin typeface="Arial Nova Light" panose="020B0304020202020204" pitchFamily="34" charset="0"/>
              </a:rPr>
              <a:t>vhodně rozdělit práci, aby na projektu nepracoval jeden člověk ale aby se podíleli všichni</a:t>
            </a:r>
          </a:p>
          <a:p>
            <a:endParaRPr lang="cs-CZ" dirty="0">
              <a:latin typeface="Arial Nova Light" panose="020B0304020202020204" pitchFamily="34" charset="0"/>
            </a:endParaRPr>
          </a:p>
          <a:p>
            <a:r>
              <a:rPr lang="cs-CZ" dirty="0">
                <a:latin typeface="Arial Nova Light" panose="020B0304020202020204" pitchFamily="34" charset="0"/>
              </a:rPr>
              <a:t>pokud je problém, řešit ho včas s týmem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F4EE63-FA02-467F-9C92-8FB55C30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08.11.2020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E129E4B-FF85-420F-9B70-29F0B5672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097" y="219274"/>
            <a:ext cx="1125898" cy="112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19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55BB7A-F88F-4019-9435-6E928941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rial Nova Light" panose="020B0304020202020204" pitchFamily="34" charset="0"/>
              </a:rPr>
              <a:t>Retrospektiva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0FCEE62-B54E-49F4-839C-0650FBF2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912" y="2209006"/>
            <a:ext cx="5972175" cy="3638550"/>
          </a:xfrm>
          <a:prstGeom prst="rect">
            <a:avLst/>
          </a:prstGeo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B021AF-0820-41B2-AFD2-DAC9640E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08.11.2020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5A765C1-A9E7-4145-BBE5-F07D2EA83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097" y="219274"/>
            <a:ext cx="1125898" cy="112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81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17C6F1-78C1-4BE1-A9DA-9FFC70E6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latin typeface="Arial Nova Light" panose="020B0304020202020204" pitchFamily="34" charset="0"/>
              </a:rPr>
              <a:t>Děkujeme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1069AF-D094-492A-A91C-4A8CD30F4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dirty="0"/>
              <a:t>Nějaké dotazy?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0740DD-0438-4D98-9F08-6CB1CE20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08.11.2020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33CE2B5-5233-4513-9FA4-A361452A8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097" y="219274"/>
            <a:ext cx="1125898" cy="112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742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89_TF78438558" id="{AA281ABA-03DA-437C-8D75-29E1E8C7EFDD}" vid="{4E1E5E86-B9E6-4CB7-B9C7-D05656AD29D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{FFDDE583-300A-41DF-926B-2E7C698429AF}tf78438558_win32</Template>
  <TotalTime>62</TotalTime>
  <Words>193</Words>
  <Application>Microsoft Office PowerPoint</Application>
  <PresentationFormat>Širokoúhlá obrazovka</PresentationFormat>
  <Paragraphs>58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Arial Nova Light</vt:lpstr>
      <vt:lpstr>Calibri</vt:lpstr>
      <vt:lpstr>Century Gothic</vt:lpstr>
      <vt:lpstr>Garamond</vt:lpstr>
      <vt:lpstr>Wingdings</vt:lpstr>
      <vt:lpstr>SavonVTI</vt:lpstr>
      <vt:lpstr>Polysoft</vt:lpstr>
      <vt:lpstr>Náš tým</vt:lpstr>
      <vt:lpstr>Platforma</vt:lpstr>
      <vt:lpstr>Hotovo + work in progress</vt:lpstr>
      <vt:lpstr>Poznatky</vt:lpstr>
      <vt:lpstr>Retrospektiva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Polysoft</dc:title>
  <dc:creator>Filip Řáda</dc:creator>
  <cp:lastModifiedBy>Filip Řáda</cp:lastModifiedBy>
  <cp:revision>48</cp:revision>
  <dcterms:created xsi:type="dcterms:W3CDTF">2020-11-05T14:12:54Z</dcterms:created>
  <dcterms:modified xsi:type="dcterms:W3CDTF">2020-11-08T15:52:55Z</dcterms:modified>
</cp:coreProperties>
</file>