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91" r:id="rId6"/>
    <p:sldId id="285" r:id="rId7"/>
    <p:sldId id="286" r:id="rId8"/>
    <p:sldId id="288" r:id="rId9"/>
    <p:sldId id="287" r:id="rId10"/>
    <p:sldId id="289" r:id="rId11"/>
    <p:sldId id="290" r:id="rId12"/>
    <p:sldId id="292" r:id="rId13"/>
    <p:sldId id="279" r:id="rId14"/>
  </p:sldIdLst>
  <p:sldSz cx="9144000" cy="5143500" type="screen16x9"/>
  <p:notesSz cx="6858000" cy="9144000"/>
  <p:embeddedFontLst>
    <p:embeddedFont>
      <p:font typeface="Encode Sans" panose="020B0604020202020204" charset="0"/>
      <p:regular r:id="rId16"/>
      <p:bold r:id="rId17"/>
    </p:embeddedFont>
    <p:embeddedFont>
      <p:font typeface="Encode Sans ExtraLigh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500A43-FEDE-47DA-997E-48D2E4AF636D}">
  <a:tblStyle styleId="{37500A43-FEDE-47DA-997E-48D2E4AF6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47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0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47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90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89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4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4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0" dirty="0">
                <a:solidFill>
                  <a:schemeClr val="tx1"/>
                </a:solidFill>
              </a:rPr>
              <a:t>PFE2019#035</a:t>
            </a:r>
            <a:br>
              <a:rPr lang="fr-FR" dirty="0"/>
            </a:br>
            <a:r>
              <a:rPr lang="fr-FR" dirty="0"/>
              <a:t>Orchestration et Déploiement continu de services IoT sur cible Android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194178" y="1126150"/>
            <a:ext cx="6782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ça fonctionne?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404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Comment ça fonctionne?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L’utilisateur est invité à installer deux applications.</a:t>
            </a:r>
          </a:p>
          <a:p>
            <a:pPr lvl="0"/>
            <a:r>
              <a:rPr lang="fr-FR" dirty="0"/>
              <a:t>La première est « </a:t>
            </a:r>
            <a:r>
              <a:rPr lang="fr-FR" dirty="0" err="1"/>
              <a:t>TermuxPNS:api</a:t>
            </a:r>
            <a:r>
              <a:rPr lang="fr-FR" dirty="0"/>
              <a:t> » qui fournira l’accès aux différents capteurs et actionneurs du dispositif Android à la deuxième application « </a:t>
            </a:r>
            <a:r>
              <a:rPr lang="fr-FR" dirty="0" err="1"/>
              <a:t>TermuxPNS:app</a:t>
            </a:r>
            <a:r>
              <a:rPr lang="fr-FR" dirty="0"/>
              <a:t> » qui va déployer les Flows </a:t>
            </a:r>
            <a:r>
              <a:rPr lang="fr-FR" dirty="0" err="1"/>
              <a:t>node</a:t>
            </a:r>
            <a:r>
              <a:rPr lang="fr-FR" dirty="0"/>
              <a:t>-RED de façon automatique et sans configuration manuelle par l’utilisateur.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41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Comment ça fonctionne?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Ensuite, l’utilisateur peut accéder a chaque équipement à travers son « &lt;IP&gt;:1880 » sur le réseau pour manipuler les Flows sur </a:t>
            </a:r>
            <a:r>
              <a:rPr lang="fr-FR" dirty="0" err="1"/>
              <a:t>node</a:t>
            </a:r>
            <a:r>
              <a:rPr lang="fr-FR" dirty="0"/>
              <a:t>-RED, ou sur le dispositif lui-même en consultant l’interface web de </a:t>
            </a:r>
            <a:r>
              <a:rPr lang="fr-FR" dirty="0" err="1"/>
              <a:t>node</a:t>
            </a:r>
            <a:r>
              <a:rPr lang="fr-FR" dirty="0"/>
              <a:t>-RED comme sur la console de l’application « </a:t>
            </a:r>
            <a:r>
              <a:rPr lang="fr-FR" dirty="0" err="1"/>
              <a:t>TermuxPNS:app</a:t>
            </a:r>
            <a:r>
              <a:rPr lang="fr-FR" dirty="0"/>
              <a:t> ».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87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ctrTitle" idx="4294967295"/>
          </p:nvPr>
        </p:nvSpPr>
        <p:spPr>
          <a:xfrm>
            <a:off x="747000" y="1954671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55C21"/>
                </a:solidFill>
              </a:rPr>
              <a:t>THANKS!</a:t>
            </a:r>
            <a:endParaRPr sz="6000" dirty="0">
              <a:solidFill>
                <a:srgbClr val="F55C21"/>
              </a:solidFill>
            </a:endParaRPr>
          </a:p>
        </p:txBody>
      </p:sp>
      <p:grpSp>
        <p:nvGrpSpPr>
          <p:cNvPr id="319" name="Google Shape;319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0" name="Google Shape;320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55C21"/>
                </a:solidFill>
              </a:rPr>
              <a:t>HELLO!</a:t>
            </a:r>
            <a:endParaRPr sz="6000" dirty="0">
              <a:solidFill>
                <a:srgbClr val="F55C2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Anthony LOPES</a:t>
            </a:r>
          </a:p>
          <a:p>
            <a:r>
              <a:rPr lang="fr-FR" dirty="0"/>
              <a:t>Balsam CHIHI</a:t>
            </a:r>
          </a:p>
          <a:p>
            <a:r>
              <a:rPr lang="fr-FR" dirty="0"/>
              <a:t>Rihab ZAAFOURI</a:t>
            </a:r>
          </a:p>
        </p:txBody>
      </p:sp>
      <p:pic>
        <p:nvPicPr>
          <p:cNvPr id="120" name="Google Shape;120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4210" r="10084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194178" y="1126150"/>
            <a:ext cx="6782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Problématique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Au cours des dernières années, de nombreux outils ont vu le jour pour soutenir le développement et le déploiement de systèmes logiciels pour le cloud.</a:t>
            </a:r>
          </a:p>
          <a:p>
            <a:pPr lvl="0"/>
            <a:r>
              <a:rPr lang="fr-FR" dirty="0"/>
              <a:t>Toutefois, à l'heure actuelle, les outils adaptés pour l'orchestration et le déploiement continus de services logiciels couvrant l'ensemble de l'espace IoT, Edge et Cloud ne sont pas répandus.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194178" y="1126150"/>
            <a:ext cx="6782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Objectif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4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Objectif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Nous travaillons sur cette problématique du déploiement et de l'orchestration de services logiciels sur des infrastructures hétérogènes de l’IoT.</a:t>
            </a:r>
          </a:p>
          <a:p>
            <a:pPr lvl="0"/>
            <a:r>
              <a:rPr lang="fr-FR" dirty="0"/>
              <a:t>En particulier, automatiser le déploiement des Flows </a:t>
            </a:r>
            <a:r>
              <a:rPr lang="fr-FR" dirty="0" err="1"/>
              <a:t>node</a:t>
            </a:r>
            <a:r>
              <a:rPr lang="fr-FR" dirty="0"/>
              <a:t>-RED sur les équipements Android.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5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194178" y="1126150"/>
            <a:ext cx="6782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Solution développée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Termux</a:t>
            </a:r>
            <a:r>
              <a:rPr lang="fr-FR" dirty="0"/>
              <a:t> PNS »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38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Termux</a:t>
            </a:r>
            <a:r>
              <a:rPr lang="fr-FR" dirty="0"/>
              <a:t> PNS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Notre solution est dérivée d’une application open source appelée « </a:t>
            </a:r>
            <a:r>
              <a:rPr lang="fr-FR" dirty="0" err="1"/>
              <a:t>Termux</a:t>
            </a:r>
            <a:r>
              <a:rPr lang="fr-FR" dirty="0"/>
              <a:t> » sur l’OS Android, qui est un émulateur de terminal et une application d'environnement Linux pour Android.</a:t>
            </a:r>
          </a:p>
          <a:p>
            <a:pPr lvl="0"/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43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Termux</a:t>
            </a:r>
            <a:r>
              <a:rPr lang="fr-FR" dirty="0"/>
              <a:t> PNS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Nous avons exploité cette fonctionnalité pour implémenter les scripts responsables de l’automatisation de déploiement des flows </a:t>
            </a:r>
            <a:r>
              <a:rPr lang="fr-FR" dirty="0" err="1"/>
              <a:t>node</a:t>
            </a:r>
            <a:r>
              <a:rPr lang="fr-FR" dirty="0"/>
              <a:t>-RED sur différentes architectures de dispositifs, qui fonctionnent sous l’OS Android.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613067"/>
      </p:ext>
    </p:extLst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211</Words>
  <Application>Microsoft Office PowerPoint</Application>
  <PresentationFormat>On-screen Show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Encode Sans</vt:lpstr>
      <vt:lpstr>Arial</vt:lpstr>
      <vt:lpstr>Encode Sans ExtraLight</vt:lpstr>
      <vt:lpstr>Laertes template</vt:lpstr>
      <vt:lpstr>PFE2019#035 Orchestration et Déploiement continu de services IoT sur cible Android</vt:lpstr>
      <vt:lpstr>HELLO!</vt:lpstr>
      <vt:lpstr>1. Problématique</vt:lpstr>
      <vt:lpstr>Problématique</vt:lpstr>
      <vt:lpstr>2. Objectif</vt:lpstr>
      <vt:lpstr>Objectif</vt:lpstr>
      <vt:lpstr>3. Solution développée « Termux PNS »</vt:lpstr>
      <vt:lpstr>Termux PNS</vt:lpstr>
      <vt:lpstr>Termux PNS</vt:lpstr>
      <vt:lpstr>4. Comment ça fonctionne?</vt:lpstr>
      <vt:lpstr>Comment ça fonctionne?</vt:lpstr>
      <vt:lpstr>Comment ça fonctionne?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PFE2019#035 Orchestration et Déploiement continu de services IoT sur cible Android</dc:title>
  <cp:lastModifiedBy>CHIHI Balsam</cp:lastModifiedBy>
  <cp:revision>6</cp:revision>
  <dcterms:modified xsi:type="dcterms:W3CDTF">2020-03-02T22:27:44Z</dcterms:modified>
</cp:coreProperties>
</file>