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handoutMasterIdLst>
    <p:handoutMasterId r:id="rId15"/>
  </p:handoutMasterIdLst>
  <p:sldIdLst>
    <p:sldId id="256" r:id="rId3"/>
    <p:sldId id="271" r:id="rId4"/>
    <p:sldId id="272" r:id="rId5"/>
    <p:sldId id="273" r:id="rId6"/>
    <p:sldId id="268" r:id="rId7"/>
    <p:sldId id="257" r:id="rId8"/>
    <p:sldId id="267" r:id="rId9"/>
    <p:sldId id="259" r:id="rId10"/>
    <p:sldId id="269" r:id="rId11"/>
    <p:sldId id="270" r:id="rId12"/>
    <p:sldId id="274" r:id="rId13"/>
    <p:sldId id="275" r:id="rId14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97430E2-E81B-4688-A7CD-C915A6284039}">
          <p14:sldIdLst>
            <p14:sldId id="256"/>
            <p14:sldId id="271"/>
            <p14:sldId id="272"/>
            <p14:sldId id="273"/>
            <p14:sldId id="268"/>
            <p14:sldId id="257"/>
            <p14:sldId id="267"/>
            <p14:sldId id="259"/>
            <p14:sldId id="269"/>
            <p14:sldId id="270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A61"/>
    <a:srgbClr val="3198E5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0" autoAdjust="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618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20/01/2016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tableau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Création d’un RPG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1101" y="1149768"/>
            <a:ext cx="5181600" cy="215444"/>
          </a:xfrm>
        </p:spPr>
        <p:txBody>
          <a:bodyPr/>
          <a:lstStyle/>
          <a:p>
            <a:r>
              <a:rPr lang="fr-FR" sz="1400" dirty="0" smtClean="0"/>
              <a:t>DEBARD Etienne – PETITCUENOT Mélanie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Liste des items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341" y="838132"/>
            <a:ext cx="5330501" cy="4206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4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>
          <a:xfrm>
            <a:off x="314226" y="2363164"/>
            <a:ext cx="2831629" cy="589563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Utilisation d’un bloc statique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13283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Améliorations futures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 smtClean="0"/>
              <a:t>Chapitre 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37422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5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fr-FR" sz="2000" dirty="0" smtClean="0"/>
              <a:t>Jouer en </a:t>
            </a:r>
            <a:r>
              <a:rPr lang="fr-FR" sz="2000" dirty="0" smtClean="0"/>
              <a:t>équipe</a:t>
            </a:r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000" dirty="0" smtClean="0"/>
              <a:t>Enregistrer la progression</a:t>
            </a:r>
          </a:p>
          <a:p>
            <a:endParaRPr lang="fr-FR" sz="2000" dirty="0" smtClean="0"/>
          </a:p>
          <a:p>
            <a:r>
              <a:rPr lang="fr-FR" sz="2000" dirty="0" smtClean="0"/>
              <a:t>Élargir la palette de montres et de compétences</a:t>
            </a:r>
            <a:endParaRPr lang="fr-FR" sz="2000" dirty="0"/>
          </a:p>
          <a:p>
            <a:endParaRPr lang="fr-FR" sz="2000" dirty="0" smtClean="0"/>
          </a:p>
          <a:p>
            <a:r>
              <a:rPr lang="fr-FR" sz="2000" dirty="0" smtClean="0"/>
              <a:t>Améliorer l’histoire</a:t>
            </a:r>
          </a:p>
          <a:p>
            <a:endParaRPr lang="fr-FR" sz="2000" dirty="0"/>
          </a:p>
          <a:p>
            <a:endParaRPr lang="fr-FR" sz="2000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Améliorations futures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80286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err="1"/>
              <a:t>Unified</a:t>
            </a:r>
            <a:r>
              <a:rPr lang="fr-FR" b="1" dirty="0"/>
              <a:t> </a:t>
            </a:r>
            <a:r>
              <a:rPr lang="fr-FR" b="1" dirty="0" err="1"/>
              <a:t>Modeling</a:t>
            </a:r>
            <a:r>
              <a:rPr lang="fr-FR" b="1" dirty="0"/>
              <a:t> </a:t>
            </a:r>
            <a:r>
              <a:rPr lang="fr-FR" b="1" dirty="0" err="1"/>
              <a:t>Language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>
          <a:xfrm>
            <a:off x="3358120" y="1027282"/>
            <a:ext cx="3188535" cy="400110"/>
          </a:xfrm>
        </p:spPr>
        <p:txBody>
          <a:bodyPr/>
          <a:lstStyle/>
          <a:p>
            <a:r>
              <a:rPr lang="fr-FR" dirty="0" smtClean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10287543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1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err="1"/>
              <a:t>Unified</a:t>
            </a:r>
            <a:r>
              <a:rPr lang="fr-FR" b="1" dirty="0"/>
              <a:t> </a:t>
            </a:r>
            <a:r>
              <a:rPr lang="fr-FR" b="1" dirty="0" err="1"/>
              <a:t>Modeling</a:t>
            </a:r>
            <a:r>
              <a:rPr lang="fr-FR" b="1" dirty="0"/>
              <a:t> </a:t>
            </a:r>
            <a:r>
              <a:rPr lang="fr-FR" b="1" dirty="0" err="1"/>
              <a:t>Language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37" y="875185"/>
            <a:ext cx="7705418" cy="4056019"/>
          </a:xfrm>
        </p:spPr>
      </p:pic>
    </p:spTree>
    <p:extLst>
      <p:ext uri="{BB962C8B-B14F-4D97-AF65-F5344CB8AC3E}">
        <p14:creationId xmlns:p14="http://schemas.microsoft.com/office/powerpoint/2010/main" val="2200591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1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err="1"/>
              <a:t>Unified</a:t>
            </a:r>
            <a:r>
              <a:rPr lang="fr-FR" b="1" dirty="0"/>
              <a:t> </a:t>
            </a:r>
            <a:r>
              <a:rPr lang="fr-FR" b="1" dirty="0" err="1"/>
              <a:t>Modeling</a:t>
            </a:r>
            <a:r>
              <a:rPr lang="fr-FR" b="1" dirty="0"/>
              <a:t> </a:t>
            </a:r>
            <a:r>
              <a:rPr lang="fr-FR" b="1" dirty="0" err="1"/>
              <a:t>Language</a:t>
            </a:r>
            <a:endParaRPr lang="fr-FR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66" y="933319"/>
            <a:ext cx="7391697" cy="4041884"/>
          </a:xfrm>
        </p:spPr>
      </p:pic>
    </p:spTree>
    <p:extLst>
      <p:ext uri="{BB962C8B-B14F-4D97-AF65-F5344CB8AC3E}">
        <p14:creationId xmlns:p14="http://schemas.microsoft.com/office/powerpoint/2010/main" val="18426220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Création d’un éditeur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>
          <a:xfrm>
            <a:off x="3358120" y="1027282"/>
            <a:ext cx="3188535" cy="400110"/>
          </a:xfrm>
        </p:spPr>
        <p:txBody>
          <a:bodyPr/>
          <a:lstStyle/>
          <a:p>
            <a:r>
              <a:rPr lang="fr-FR" dirty="0" smtClean="0"/>
              <a:t>Chapitre 2</a:t>
            </a:r>
          </a:p>
        </p:txBody>
      </p:sp>
    </p:spTree>
    <p:extLst>
      <p:ext uri="{BB962C8B-B14F-4D97-AF65-F5344CB8AC3E}">
        <p14:creationId xmlns:p14="http://schemas.microsoft.com/office/powerpoint/2010/main" val="40793724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2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Création d’un éditeur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01168"/>
            <a:ext cx="4219647" cy="3395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ZoneTexte 2"/>
          <p:cNvSpPr txBox="1"/>
          <p:nvPr/>
        </p:nvSpPr>
        <p:spPr>
          <a:xfrm>
            <a:off x="968980" y="2330841"/>
            <a:ext cx="2799164" cy="892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600" dirty="0" smtClean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Sérialisation de </a:t>
            </a:r>
          </a:p>
          <a:p>
            <a:r>
              <a:rPr lang="fr-FR" sz="2600" dirty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	</a:t>
            </a:r>
            <a:r>
              <a:rPr lang="fr-FR" sz="2600" dirty="0" smtClean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l’histoire</a:t>
            </a:r>
            <a:endParaRPr lang="fr-FR" sz="2600" dirty="0">
              <a:solidFill>
                <a:srgbClr val="123A6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des menus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 smtClean="0"/>
              <a:t>Chapitre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0121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Création des menus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3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>
          <a:xfrm>
            <a:off x="314226" y="2099256"/>
            <a:ext cx="2831629" cy="998113"/>
          </a:xfrm>
        </p:spPr>
        <p:txBody>
          <a:bodyPr>
            <a:normAutofit/>
          </a:bodyPr>
          <a:lstStyle/>
          <a:p>
            <a:r>
              <a:rPr lang="fr-FR" dirty="0" smtClean="0"/>
              <a:t>Exemple d’une classe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341" y="817085"/>
            <a:ext cx="5368585" cy="4208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 des items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 smtClean="0"/>
              <a:t>Chapitre 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94244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business - Thème Abstrait</Template>
  <TotalTime>0</TotalTime>
  <Words>86</Words>
  <Application>Microsoft Office PowerPoint</Application>
  <PresentationFormat>Affichage à l'écran (16:9)</PresentationFormat>
  <Paragraphs>35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Segoe UI Black</vt:lpstr>
      <vt:lpstr>Segoe UI Semilight</vt:lpstr>
      <vt:lpstr>SegoeBook</vt:lpstr>
      <vt:lpstr>Thème Office</vt:lpstr>
      <vt:lpstr>Création d’un RPG</vt:lpstr>
      <vt:lpstr>Unified Modeling Language</vt:lpstr>
      <vt:lpstr>Chapitre 1</vt:lpstr>
      <vt:lpstr>Chapitre 1</vt:lpstr>
      <vt:lpstr>Création d’un éditeur</vt:lpstr>
      <vt:lpstr>Chapitre 2 </vt:lpstr>
      <vt:lpstr>Création des menus</vt:lpstr>
      <vt:lpstr>Chapitre 3 </vt:lpstr>
      <vt:lpstr>Liste des items</vt:lpstr>
      <vt:lpstr>Chapitre 4</vt:lpstr>
      <vt:lpstr>Améliorations futures</vt:lpstr>
      <vt:lpstr>Chapitre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2016-01-16T17:50:53Z</dcterms:created>
  <dcterms:modified xsi:type="dcterms:W3CDTF">2016-01-20T13:21:49Z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