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2"/>
  </p:handoutMasterIdLst>
  <p:sldIdLst>
    <p:sldId id="256" r:id="rId3"/>
    <p:sldId id="268" r:id="rId4"/>
    <p:sldId id="257" r:id="rId5"/>
    <p:sldId id="267" r:id="rId6"/>
    <p:sldId id="259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DEBART 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6" y="1201168"/>
            <a:ext cx="4219647" cy="3395662"/>
          </a:xfrm>
        </p:spPr>
      </p:pic>
      <p:sp>
        <p:nvSpPr>
          <p:cNvPr id="3" name="ZoneTexte 2"/>
          <p:cNvSpPr txBox="1"/>
          <p:nvPr/>
        </p:nvSpPr>
        <p:spPr>
          <a:xfrm>
            <a:off x="968980" y="2330841"/>
            <a:ext cx="279916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Sérialisation de </a:t>
            </a:r>
          </a:p>
          <a:p>
            <a:r>
              <a:rPr lang="fr-FR" sz="2600" dirty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l’histoire</a:t>
            </a:r>
            <a:endParaRPr lang="fr-FR" sz="2600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0" y="838132"/>
            <a:ext cx="5330501" cy="420683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27</Words>
  <Application>Microsoft Office PowerPoint</Application>
  <PresentationFormat>Affichage à l'écran (16:9)</PresentationFormat>
  <Paragraphs>11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Création d’un éditeur</vt:lpstr>
      <vt:lpstr>Présentation PowerPoint</vt:lpstr>
      <vt:lpstr>Création des menus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2016-01-18T14:17:34Z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