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5"/>
  </p:handoutMasterIdLst>
  <p:sldIdLst>
    <p:sldId id="256" r:id="rId3"/>
    <p:sldId id="271" r:id="rId4"/>
    <p:sldId id="272" r:id="rId5"/>
    <p:sldId id="273" r:id="rId6"/>
    <p:sldId id="268" r:id="rId7"/>
    <p:sldId id="257" r:id="rId8"/>
    <p:sldId id="267" r:id="rId9"/>
    <p:sldId id="259" r:id="rId10"/>
    <p:sldId id="269" r:id="rId11"/>
    <p:sldId id="270" r:id="rId12"/>
    <p:sldId id="274" r:id="rId13"/>
    <p:sldId id="275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7430E2-E81B-4688-A7CD-C915A6284039}">
          <p14:sldIdLst>
            <p14:sldId id="256"/>
            <p14:sldId id="271"/>
            <p14:sldId id="272"/>
            <p14:sldId id="273"/>
            <p14:sldId id="268"/>
            <p14:sldId id="257"/>
            <p14:sldId id="267"/>
            <p14:sldId id="259"/>
            <p14:sldId id="269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61"/>
    <a:srgbClr val="3198E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d’un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215444"/>
          </a:xfrm>
        </p:spPr>
        <p:txBody>
          <a:bodyPr/>
          <a:lstStyle/>
          <a:p>
            <a:r>
              <a:rPr lang="fr-FR" sz="1400" dirty="0" smtClean="0"/>
              <a:t>DEBARD Etienne – PETITCUENOT Mélanie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0" y="2664275"/>
            <a:ext cx="2831629" cy="5895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Système de </a:t>
            </a:r>
            <a:r>
              <a:rPr lang="fr-FR" dirty="0" err="1" smtClean="0"/>
              <a:t>stats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621" b="16401"/>
          <a:stretch/>
        </p:blipFill>
        <p:spPr>
          <a:xfrm>
            <a:off x="2882338" y="1231128"/>
            <a:ext cx="6023402" cy="3341474"/>
          </a:xfrm>
        </p:spPr>
      </p:pic>
    </p:spTree>
    <p:extLst>
      <p:ext uri="{BB962C8B-B14F-4D97-AF65-F5344CB8AC3E}">
        <p14:creationId xmlns:p14="http://schemas.microsoft.com/office/powerpoint/2010/main" val="312132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42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94046" y="1518303"/>
            <a:ext cx="7887629" cy="2789123"/>
          </a:xfrm>
        </p:spPr>
        <p:txBody>
          <a:bodyPr numCol="1"/>
          <a:lstStyle/>
          <a:p>
            <a:r>
              <a:rPr lang="fr-FR" sz="2000" dirty="0" smtClean="0"/>
              <a:t>Ajouter des personnages à notre équipe ;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Enregistrer la progression ;</a:t>
            </a:r>
          </a:p>
          <a:p>
            <a:endParaRPr lang="fr-FR" sz="2000" dirty="0" smtClean="0"/>
          </a:p>
          <a:p>
            <a:r>
              <a:rPr lang="fr-FR" sz="2000" dirty="0" smtClean="0"/>
              <a:t>Élargir la palette de monstres et de compétences ;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Améliorer l’histoire ;</a:t>
            </a:r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028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10287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7" y="875185"/>
            <a:ext cx="7705418" cy="4056019"/>
          </a:xfrm>
        </p:spPr>
      </p:pic>
    </p:spTree>
    <p:extLst>
      <p:ext uri="{BB962C8B-B14F-4D97-AF65-F5344CB8AC3E}">
        <p14:creationId xmlns:p14="http://schemas.microsoft.com/office/powerpoint/2010/main" val="220059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6" y="933319"/>
            <a:ext cx="7391697" cy="4041884"/>
          </a:xfrm>
        </p:spPr>
      </p:pic>
    </p:spTree>
    <p:extLst>
      <p:ext uri="{BB962C8B-B14F-4D97-AF65-F5344CB8AC3E}">
        <p14:creationId xmlns:p14="http://schemas.microsoft.com/office/powerpoint/2010/main" val="1842622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2</a:t>
            </a:r>
          </a:p>
        </p:txBody>
      </p:sp>
    </p:spTree>
    <p:extLst>
      <p:ext uri="{BB962C8B-B14F-4D97-AF65-F5344CB8AC3E}">
        <p14:creationId xmlns:p14="http://schemas.microsoft.com/office/powerpoint/2010/main" val="4079372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2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41324" y="2461531"/>
            <a:ext cx="279916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Sérialisation de </a:t>
            </a:r>
          </a:p>
          <a:p>
            <a:r>
              <a:rPr lang="fr-FR" sz="2600" dirty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	</a:t>
            </a:r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l’histoire</a:t>
            </a:r>
            <a:endParaRPr lang="fr-FR" sz="2600" dirty="0">
              <a:solidFill>
                <a:srgbClr val="123A6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33" y="1264544"/>
            <a:ext cx="5901579" cy="329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1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099256"/>
            <a:ext cx="2831629" cy="998113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41" y="817085"/>
            <a:ext cx="5368585" cy="4208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416650" cy="1291587"/>
          </a:xfrm>
        </p:spPr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4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88</Words>
  <Application>Microsoft Office PowerPoint</Application>
  <PresentationFormat>Affichage à l'écran (16:9)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 Black</vt:lpstr>
      <vt:lpstr>Segoe UI Semilight</vt:lpstr>
      <vt:lpstr>SegoeBook</vt:lpstr>
      <vt:lpstr>Thème Office</vt:lpstr>
      <vt:lpstr>Création d’un RPG</vt:lpstr>
      <vt:lpstr>Unified Modeling Language</vt:lpstr>
      <vt:lpstr>Chapitre 1</vt:lpstr>
      <vt:lpstr>Chapitre 1</vt:lpstr>
      <vt:lpstr>Création d’un éditeur</vt:lpstr>
      <vt:lpstr>Chapitre 2 </vt:lpstr>
      <vt:lpstr>Création des menus</vt:lpstr>
      <vt:lpstr>Chapitre 3 </vt:lpstr>
      <vt:lpstr>Fonctionnalités</vt:lpstr>
      <vt:lpstr>Chapitre 4</vt:lpstr>
      <vt:lpstr>Améliorations futures</vt:lpstr>
      <vt:lpstr>Chapitre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2016-01-16T17:50:53Z</dcterms:created>
  <dcterms:modified xsi:type="dcterms:W3CDTF">2016-01-20T16:55:44Z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