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2"/>
  </p:sldMasterIdLst>
  <p:handoutMasterIdLst>
    <p:handoutMasterId r:id="rId15"/>
  </p:handoutMasterIdLst>
  <p:sldIdLst>
    <p:sldId id="256" r:id="rId3"/>
    <p:sldId id="271" r:id="rId4"/>
    <p:sldId id="272" r:id="rId5"/>
    <p:sldId id="273" r:id="rId6"/>
    <p:sldId id="268" r:id="rId7"/>
    <p:sldId id="257" r:id="rId8"/>
    <p:sldId id="267" r:id="rId9"/>
    <p:sldId id="259" r:id="rId10"/>
    <p:sldId id="269" r:id="rId11"/>
    <p:sldId id="270" r:id="rId12"/>
    <p:sldId id="274" r:id="rId13"/>
    <p:sldId id="275" r:id="rId14"/>
  </p:sldIdLst>
  <p:sldSz cx="9144000" cy="5143500" type="screen16x9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997430E2-E81B-4688-A7CD-C915A6284039}">
          <p14:sldIdLst>
            <p14:sldId id="256"/>
            <p14:sldId id="271"/>
            <p14:sldId id="272"/>
            <p14:sldId id="273"/>
            <p14:sldId id="268"/>
            <p14:sldId id="257"/>
            <p14:sldId id="267"/>
            <p14:sldId id="259"/>
            <p14:sldId id="269"/>
            <p14:sldId id="270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3A61"/>
    <a:srgbClr val="3198E5"/>
    <a:srgbClr val="00A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00" autoAdjust="0"/>
    <p:restoredTop sz="94660"/>
  </p:normalViewPr>
  <p:slideViewPr>
    <p:cSldViewPr snapToGrid="0" snapToObjects="1">
      <p:cViewPr varScale="1">
        <p:scale>
          <a:sx n="148" d="100"/>
          <a:sy n="148" d="100"/>
        </p:scale>
        <p:origin x="618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30A23-3E98-F64D-859B-DE462771A158}" type="datetimeFigureOut">
              <a:t>20/01/2016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DBF0C-04E2-7C4F-92D3-BB9F31F7BD3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90441" y="662334"/>
            <a:ext cx="7793216" cy="487434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457200" indent="-457200" algn="l">
              <a:buFontTx/>
              <a:buBlip>
                <a:blip r:embed="rId3"/>
              </a:buBlip>
              <a:defRPr sz="30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TITRE DE VOTRE PRÉSENTATION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181101" y="1149768"/>
            <a:ext cx="5181600" cy="338554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 algn="l">
              <a:buNone/>
              <a:defRPr sz="22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PLACEZ VOTRE SOUS TITRE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171560" y="4767263"/>
            <a:ext cx="972440" cy="273844"/>
          </a:xfrm>
        </p:spPr>
        <p:txBody>
          <a:bodyPr/>
          <a:lstStyle>
            <a:lvl1pPr>
              <a:defRPr sz="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20/01/2016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694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792288" y="3812977"/>
            <a:ext cx="5486400" cy="425054"/>
          </a:xfrm>
          <a:prstGeom prst="rect">
            <a:avLst/>
          </a:prstGeom>
        </p:spPr>
        <p:txBody>
          <a:bodyPr anchor="b">
            <a:noAutofit/>
          </a:bodyPr>
          <a:lstStyle>
            <a:lvl1pPr marL="457200" indent="-457200" algn="l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Contenu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962121"/>
            <a:ext cx="5486400" cy="2747818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286000" y="4238030"/>
            <a:ext cx="4992688" cy="4387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20/01/2016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317421" y="116918"/>
            <a:ext cx="2273379" cy="2413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034935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Chap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780753" y="1488323"/>
            <a:ext cx="4280049" cy="1291587"/>
          </a:xfrm>
          <a:prstGeom prst="rect">
            <a:avLst/>
          </a:prstGeom>
        </p:spPr>
        <p:txBody>
          <a:bodyPr tIns="0" bIns="0" anchor="t">
            <a:normAutofit/>
          </a:bodyPr>
          <a:lstStyle>
            <a:lvl1pPr algn="l">
              <a:lnSpc>
                <a:spcPts val="3780"/>
              </a:lnSpc>
              <a:defRPr sz="3400" b="0" cap="all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PLACEZ LE TITRE </a:t>
            </a:r>
            <a:br>
              <a:rPr lang="fr-FR" dirty="0"/>
            </a:br>
            <a:r>
              <a:rPr lang="fr-FR" dirty="0"/>
              <a:t>DU CHAPITRE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20/01/2016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3358120" y="1027282"/>
            <a:ext cx="3188535" cy="400110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342900" indent="-342900" algn="l">
              <a:buSzPct val="120000"/>
              <a:buFontTx/>
              <a:buBlip>
                <a:blip r:embed="rId3"/>
              </a:buBlip>
              <a:defRPr sz="2600" baseline="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 Chapitre 1</a:t>
            </a:r>
          </a:p>
        </p:txBody>
      </p:sp>
    </p:spTree>
    <p:extLst>
      <p:ext uri="{BB962C8B-B14F-4D97-AF65-F5344CB8AC3E}">
        <p14:creationId xmlns:p14="http://schemas.microsoft.com/office/powerpoint/2010/main" val="918733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20/01/2016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2657341" y="2281999"/>
            <a:ext cx="3309937" cy="453402"/>
          </a:xfrm>
          <a:prstGeom prst="rect">
            <a:avLst/>
          </a:prstGeom>
        </p:spPr>
        <p:txBody>
          <a:bodyPr vert="horz" lIns="0" bIns="0"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 dirty="0"/>
              <a:t> 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3168606" y="2770738"/>
            <a:ext cx="4201449" cy="1269460"/>
          </a:xfrm>
          <a:prstGeom prst="rect">
            <a:avLst/>
          </a:prstGeom>
        </p:spPr>
        <p:txBody>
          <a:bodyPr vert="horz" lIns="0" tIns="0" bIns="0"/>
          <a:lstStyle>
            <a:lvl1pPr marL="0" indent="0">
              <a:lnSpc>
                <a:spcPts val="3840"/>
              </a:lnSpc>
              <a:buFontTx/>
              <a:buNone/>
              <a:defRPr sz="34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PLACEZ LE TITRE DU CHAPITRE ICI</a:t>
            </a:r>
          </a:p>
        </p:txBody>
      </p:sp>
    </p:spTree>
    <p:extLst>
      <p:ext uri="{BB962C8B-B14F-4D97-AF65-F5344CB8AC3E}">
        <p14:creationId xmlns:p14="http://schemas.microsoft.com/office/powerpoint/2010/main" val="2712229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09039" y="114258"/>
            <a:ext cx="1467142" cy="24405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62517" y="1119615"/>
            <a:ext cx="7887629" cy="3394472"/>
          </a:xfrm>
          <a:prstGeom prst="rect">
            <a:avLst/>
          </a:prstGeom>
        </p:spPr>
        <p:txBody>
          <a:bodyPr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sz="20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8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fr-FR" dirty="0"/>
              <a:t>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20/01/2016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RAPPEL DU TITRE DU CHAPITRE</a:t>
            </a:r>
          </a:p>
        </p:txBody>
      </p:sp>
    </p:spTree>
    <p:extLst>
      <p:ext uri="{BB962C8B-B14F-4D97-AF65-F5344CB8AC3E}">
        <p14:creationId xmlns:p14="http://schemas.microsoft.com/office/powerpoint/2010/main" val="3294668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87320" y="1694935"/>
            <a:ext cx="3251110" cy="254555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6530" y="1694935"/>
            <a:ext cx="3296822" cy="25455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lang="fr-FR" sz="2400"/>
            </a:lvl2pPr>
            <a:lvl3pPr>
              <a:defRPr lang="fr-FR" sz="2000"/>
            </a:lvl3pPr>
            <a:lvl4pPr>
              <a:defRPr lang="fr-FR" sz="1800"/>
            </a:lvl4pPr>
            <a:lvl5pPr>
              <a:defRPr lang="fr-FR" sz="1800"/>
            </a:lvl5pPr>
          </a:lstStyle>
          <a:p>
            <a:pPr marL="0" lvl="0" indent="0">
              <a:buFontTx/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20/01/2016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Titre 11"/>
          <p:cNvSpPr>
            <a:spLocks noGrp="1"/>
          </p:cNvSpPr>
          <p:nvPr>
            <p:ph type="title" hasCustomPrompt="1"/>
          </p:nvPr>
        </p:nvSpPr>
        <p:spPr>
          <a:xfrm>
            <a:off x="314226" y="116388"/>
            <a:ext cx="2491325" cy="2295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lnSpc>
                <a:spcPts val="1920"/>
              </a:lnSpc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algn="l"/>
            <a:r>
              <a:rPr lang="fr-FR" dirty="0"/>
              <a:t>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4569646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lang="fr-FR" sz="2000">
                <a:solidFill>
                  <a:srgbClr val="000000"/>
                </a:solidFill>
                <a:latin typeface="SegoeBook"/>
                <a:cs typeface="SegoeBook"/>
              </a:defRPr>
            </a:lvl2pPr>
            <a:lvl3pPr>
              <a:defRPr lang="fr-FR" sz="1800">
                <a:solidFill>
                  <a:srgbClr val="000000"/>
                </a:solidFill>
                <a:latin typeface="SegoeBook"/>
                <a:cs typeface="SegoeBook"/>
              </a:defRPr>
            </a:lvl3pPr>
            <a:lvl4pPr>
              <a:defRPr lang="fr-FR" sz="1600">
                <a:latin typeface="SegoeBook"/>
                <a:cs typeface="SegoeBook"/>
              </a:defRPr>
            </a:lvl4pPr>
            <a:lvl5pPr>
              <a:defRPr lang="fr-FR" sz="1600">
                <a:latin typeface="SegoeBook"/>
                <a:cs typeface="SegoeBook"/>
              </a:defRPr>
            </a:lvl5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 dirty="0"/>
              <a:t> Contenu</a:t>
            </a:r>
          </a:p>
        </p:txBody>
      </p:sp>
      <p:sp>
        <p:nvSpPr>
          <p:cNvPr id="16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611560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buSzPct val="121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/>
              <a:t>Contenu</a:t>
            </a:r>
          </a:p>
        </p:txBody>
      </p:sp>
    </p:spTree>
    <p:extLst>
      <p:ext uri="{BB962C8B-B14F-4D97-AF65-F5344CB8AC3E}">
        <p14:creationId xmlns:p14="http://schemas.microsoft.com/office/powerpoint/2010/main" val="1087509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17421" y="109206"/>
            <a:ext cx="1479899" cy="22595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Contenu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151335"/>
            <a:ext cx="3813123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Contenu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20/01/2016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3" name="Espace réservé du graphique 12"/>
          <p:cNvSpPr>
            <a:spLocks noGrp="1"/>
          </p:cNvSpPr>
          <p:nvPr>
            <p:ph type="chart" sz="quarter" idx="15"/>
          </p:nvPr>
        </p:nvSpPr>
        <p:spPr>
          <a:xfrm>
            <a:off x="528638" y="1928813"/>
            <a:ext cx="3656012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15" name="Espace réservé du graphique 14"/>
          <p:cNvSpPr>
            <a:spLocks noGrp="1"/>
          </p:cNvSpPr>
          <p:nvPr>
            <p:ph type="chart" sz="quarter" idx="16"/>
          </p:nvPr>
        </p:nvSpPr>
        <p:spPr>
          <a:xfrm>
            <a:off x="4705350" y="1928813"/>
            <a:ext cx="3752799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057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20/01/2016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4" hasCustomPrompt="1"/>
          </p:nvPr>
        </p:nvSpPr>
        <p:spPr>
          <a:xfrm>
            <a:off x="314912" y="115910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882522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20/01/2016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25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39091" y="1685636"/>
            <a:ext cx="2247515" cy="28016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-342900">
              <a:spcBef>
                <a:spcPts val="300"/>
              </a:spcBef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20/01/2016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4" name="Espace réservé du texte 9"/>
          <p:cNvSpPr>
            <a:spLocks noGrp="1"/>
          </p:cNvSpPr>
          <p:nvPr>
            <p:ph type="body" sz="quarter" idx="15" hasCustomPrompt="1"/>
          </p:nvPr>
        </p:nvSpPr>
        <p:spPr>
          <a:xfrm>
            <a:off x="323793" y="124792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7" hasCustomPrompt="1"/>
          </p:nvPr>
        </p:nvSpPr>
        <p:spPr>
          <a:xfrm>
            <a:off x="568807" y="1176866"/>
            <a:ext cx="2694708" cy="5010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 Contenu</a:t>
            </a:r>
          </a:p>
        </p:txBody>
      </p:sp>
      <p:sp>
        <p:nvSpPr>
          <p:cNvPr id="22" name="Espace réservé du tableau 21"/>
          <p:cNvSpPr>
            <a:spLocks noGrp="1"/>
          </p:cNvSpPr>
          <p:nvPr>
            <p:ph type="tbl" sz="quarter" idx="19"/>
          </p:nvPr>
        </p:nvSpPr>
        <p:spPr>
          <a:xfrm>
            <a:off x="4210243" y="1190962"/>
            <a:ext cx="4476558" cy="3296371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smtClean="0"/>
              <a:t>Cliquez sur l'icône pour ajouter un tableau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174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20/01/2016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4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Création d’un RPG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81101" y="1149768"/>
            <a:ext cx="5181600" cy="215444"/>
          </a:xfrm>
        </p:spPr>
        <p:txBody>
          <a:bodyPr/>
          <a:lstStyle/>
          <a:p>
            <a:r>
              <a:rPr lang="fr-FR" sz="1400" dirty="0" smtClean="0"/>
              <a:t>DEBARD Etienne – PETITCUENOT Mélanie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67866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Liste des items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Chapitre 4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6"/>
          </p:nvPr>
        </p:nvSpPr>
        <p:spPr>
          <a:xfrm>
            <a:off x="314226" y="2363164"/>
            <a:ext cx="2831629" cy="589563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Utilisation d’un bloc statique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"/>
          <a:stretch/>
        </p:blipFill>
        <p:spPr>
          <a:xfrm>
            <a:off x="3348507" y="921214"/>
            <a:ext cx="5650922" cy="4063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13283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Améliorations futures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fr-FR" dirty="0" smtClean="0"/>
              <a:t>Chapitre 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37422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Chapitre 5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94046" y="1518303"/>
            <a:ext cx="7887629" cy="2789123"/>
          </a:xfrm>
        </p:spPr>
        <p:txBody>
          <a:bodyPr numCol="1"/>
          <a:lstStyle/>
          <a:p>
            <a:r>
              <a:rPr lang="fr-FR" sz="2000" dirty="0" smtClean="0"/>
              <a:t>Ajouter des personnages à notre équipe ;</a:t>
            </a:r>
            <a:endParaRPr lang="fr-FR" sz="2000" dirty="0" smtClean="0"/>
          </a:p>
          <a:p>
            <a:pPr marL="0" indent="0">
              <a:buNone/>
            </a:pPr>
            <a:endParaRPr lang="fr-FR" sz="2000" dirty="0" smtClean="0"/>
          </a:p>
          <a:p>
            <a:r>
              <a:rPr lang="fr-FR" sz="2000" dirty="0" smtClean="0"/>
              <a:t>Enregistrer la </a:t>
            </a:r>
            <a:r>
              <a:rPr lang="fr-FR" sz="2000" dirty="0" smtClean="0"/>
              <a:t>progression ;</a:t>
            </a:r>
            <a:endParaRPr lang="fr-FR" sz="2000" dirty="0" smtClean="0"/>
          </a:p>
          <a:p>
            <a:endParaRPr lang="fr-FR" sz="2000" dirty="0" smtClean="0"/>
          </a:p>
          <a:p>
            <a:r>
              <a:rPr lang="fr-FR" sz="2000" dirty="0" smtClean="0"/>
              <a:t>Élargir la palette de montres et de </a:t>
            </a:r>
            <a:r>
              <a:rPr lang="fr-FR" sz="2000" dirty="0" smtClean="0"/>
              <a:t>compétences ;</a:t>
            </a:r>
            <a:endParaRPr lang="fr-FR" sz="2000" dirty="0"/>
          </a:p>
          <a:p>
            <a:endParaRPr lang="fr-FR" sz="2000" dirty="0" smtClean="0"/>
          </a:p>
          <a:p>
            <a:r>
              <a:rPr lang="fr-FR" sz="2000" dirty="0" smtClean="0"/>
              <a:t>Améliorer </a:t>
            </a:r>
            <a:r>
              <a:rPr lang="fr-FR" sz="2000" dirty="0" smtClean="0"/>
              <a:t>l’histoire ;</a:t>
            </a:r>
          </a:p>
          <a:p>
            <a:pPr marL="0" indent="0">
              <a:buNone/>
            </a:pPr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Améliorations futures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80286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err="1"/>
              <a:t>Unified</a:t>
            </a:r>
            <a:r>
              <a:rPr lang="fr-FR" b="1" dirty="0"/>
              <a:t> </a:t>
            </a:r>
            <a:r>
              <a:rPr lang="fr-FR" b="1" dirty="0" err="1"/>
              <a:t>Modeling</a:t>
            </a:r>
            <a:r>
              <a:rPr lang="fr-FR" b="1" dirty="0"/>
              <a:t> </a:t>
            </a:r>
            <a:r>
              <a:rPr lang="fr-FR" b="1" dirty="0" err="1"/>
              <a:t>Language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3"/>
          </p:nvPr>
        </p:nvSpPr>
        <p:spPr>
          <a:xfrm>
            <a:off x="3358120" y="1027282"/>
            <a:ext cx="3188535" cy="400110"/>
          </a:xfrm>
        </p:spPr>
        <p:txBody>
          <a:bodyPr/>
          <a:lstStyle/>
          <a:p>
            <a:r>
              <a:rPr lang="fr-FR" dirty="0" smtClean="0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10287543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Chapitre 1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 err="1"/>
              <a:t>Unified</a:t>
            </a:r>
            <a:r>
              <a:rPr lang="fr-FR" b="1" dirty="0"/>
              <a:t> </a:t>
            </a:r>
            <a:r>
              <a:rPr lang="fr-FR" b="1" dirty="0" err="1"/>
              <a:t>Modeling</a:t>
            </a:r>
            <a:r>
              <a:rPr lang="fr-FR" b="1" dirty="0"/>
              <a:t> </a:t>
            </a:r>
            <a:r>
              <a:rPr lang="fr-FR" b="1" dirty="0" err="1"/>
              <a:t>Language</a:t>
            </a:r>
            <a:endParaRPr lang="fr-FR" dirty="0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37" y="875185"/>
            <a:ext cx="7705418" cy="4056019"/>
          </a:xfrm>
        </p:spPr>
      </p:pic>
    </p:spTree>
    <p:extLst>
      <p:ext uri="{BB962C8B-B14F-4D97-AF65-F5344CB8AC3E}">
        <p14:creationId xmlns:p14="http://schemas.microsoft.com/office/powerpoint/2010/main" val="2200591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Chapitre 1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 err="1"/>
              <a:t>Unified</a:t>
            </a:r>
            <a:r>
              <a:rPr lang="fr-FR" b="1" dirty="0"/>
              <a:t> </a:t>
            </a:r>
            <a:r>
              <a:rPr lang="fr-FR" b="1" dirty="0" err="1"/>
              <a:t>Modeling</a:t>
            </a:r>
            <a:r>
              <a:rPr lang="fr-FR" b="1" dirty="0"/>
              <a:t> </a:t>
            </a:r>
            <a:r>
              <a:rPr lang="fr-FR" b="1" dirty="0" err="1"/>
              <a:t>Language</a:t>
            </a:r>
            <a:endParaRPr lang="fr-FR" dirty="0"/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66" y="933319"/>
            <a:ext cx="7391697" cy="4041884"/>
          </a:xfrm>
        </p:spPr>
      </p:pic>
    </p:spTree>
    <p:extLst>
      <p:ext uri="{BB962C8B-B14F-4D97-AF65-F5344CB8AC3E}">
        <p14:creationId xmlns:p14="http://schemas.microsoft.com/office/powerpoint/2010/main" val="18426220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Création d’un éditeur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3"/>
          </p:nvPr>
        </p:nvSpPr>
        <p:spPr>
          <a:xfrm>
            <a:off x="3358120" y="1027282"/>
            <a:ext cx="3188535" cy="400110"/>
          </a:xfrm>
        </p:spPr>
        <p:txBody>
          <a:bodyPr/>
          <a:lstStyle/>
          <a:p>
            <a:r>
              <a:rPr lang="fr-FR" dirty="0" smtClean="0"/>
              <a:t>Chapitre 2</a:t>
            </a:r>
          </a:p>
        </p:txBody>
      </p:sp>
    </p:spTree>
    <p:extLst>
      <p:ext uri="{BB962C8B-B14F-4D97-AF65-F5344CB8AC3E}">
        <p14:creationId xmlns:p14="http://schemas.microsoft.com/office/powerpoint/2010/main" val="40793724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Chapitre 2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Création d’un éditeur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241324" y="2461531"/>
            <a:ext cx="2799164" cy="892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2600" dirty="0" smtClean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Sérialisation de </a:t>
            </a:r>
          </a:p>
          <a:p>
            <a:r>
              <a:rPr lang="fr-FR" sz="2600" dirty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	</a:t>
            </a:r>
            <a:r>
              <a:rPr lang="fr-FR" sz="2600" dirty="0" smtClean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l’histoire</a:t>
            </a:r>
            <a:endParaRPr lang="fr-FR" sz="2600" dirty="0">
              <a:solidFill>
                <a:srgbClr val="123A6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33" y="1264544"/>
            <a:ext cx="5901579" cy="32913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5273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des menus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fr-FR" dirty="0" smtClean="0"/>
              <a:t>Chapitre 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70121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Création des menus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Chapitre 3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6"/>
          </p:nvPr>
        </p:nvSpPr>
        <p:spPr>
          <a:xfrm>
            <a:off x="314226" y="2099256"/>
            <a:ext cx="2831629" cy="998113"/>
          </a:xfrm>
        </p:spPr>
        <p:txBody>
          <a:bodyPr>
            <a:normAutofit/>
          </a:bodyPr>
          <a:lstStyle/>
          <a:p>
            <a:r>
              <a:rPr lang="fr-FR" dirty="0" smtClean="0"/>
              <a:t>Exemple d’une classe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341" y="817085"/>
            <a:ext cx="5368585" cy="4208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42832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Liste des items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fr-FR" dirty="0" smtClean="0"/>
              <a:t>Chapitre 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94244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USINESS_PC.potx" id="{BAFF1E8F-C020-4019-A3CB-49C21C7085B6}" vid="{52D4BC55-2C62-42F5-8F27-D3E87096B177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B9C92F6-C5F8-482F-AC56-6D57797396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business - Thème Abstrait</Template>
  <TotalTime>0</TotalTime>
  <Words>93</Words>
  <Application>Microsoft Office PowerPoint</Application>
  <PresentationFormat>Affichage à l'écran (16:9)</PresentationFormat>
  <Paragraphs>36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Calibri</vt:lpstr>
      <vt:lpstr>Segoe UI Black</vt:lpstr>
      <vt:lpstr>Segoe UI Semilight</vt:lpstr>
      <vt:lpstr>SegoeBook</vt:lpstr>
      <vt:lpstr>Thème Office</vt:lpstr>
      <vt:lpstr>Création d’un RPG</vt:lpstr>
      <vt:lpstr>Unified Modeling Language</vt:lpstr>
      <vt:lpstr>Chapitre 1</vt:lpstr>
      <vt:lpstr>Chapitre 1</vt:lpstr>
      <vt:lpstr>Création d’un éditeur</vt:lpstr>
      <vt:lpstr>Chapitre 2 </vt:lpstr>
      <vt:lpstr>Création des menus</vt:lpstr>
      <vt:lpstr>Chapitre 3 </vt:lpstr>
      <vt:lpstr>Liste des items</vt:lpstr>
      <vt:lpstr>Chapitre 4</vt:lpstr>
      <vt:lpstr>Améliorations futures</vt:lpstr>
      <vt:lpstr>Chapitre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2016-01-16T17:50:53Z</dcterms:created>
  <dcterms:modified xsi:type="dcterms:W3CDTF">2016-01-20T15:28:55Z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TC043347429991</vt:lpwstr>
  </property>
</Properties>
</file>