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2"/>
  </p:handoutMasterIdLst>
  <p:sldIdLst>
    <p:sldId id="256" r:id="rId3"/>
    <p:sldId id="271" r:id="rId4"/>
    <p:sldId id="272" r:id="rId5"/>
    <p:sldId id="268" r:id="rId6"/>
    <p:sldId id="257" r:id="rId7"/>
    <p:sldId id="267" r:id="rId8"/>
    <p:sldId id="259" r:id="rId9"/>
    <p:sldId id="269" r:id="rId10"/>
    <p:sldId id="270" r:id="rId11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61"/>
    <a:srgbClr val="3198E5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d’un 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215444"/>
          </a:xfrm>
        </p:spPr>
        <p:txBody>
          <a:bodyPr/>
          <a:lstStyle/>
          <a:p>
            <a:r>
              <a:rPr lang="fr-FR" sz="1400" dirty="0" smtClean="0"/>
              <a:t>DEBARD </a:t>
            </a:r>
            <a:r>
              <a:rPr lang="fr-FR" sz="1400" dirty="0" smtClean="0"/>
              <a:t>Etienne – PETITCUENOT Mélanie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</a:t>
            </a:r>
            <a:r>
              <a:rPr lang="fr-FR" dirty="0" smtClean="0"/>
              <a:t>1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28754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5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</a:t>
            </a:r>
            <a:r>
              <a:rPr lang="fr-FR" dirty="0" smtClean="0"/>
              <a:t>2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9372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2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6" y="1201168"/>
            <a:ext cx="4219647" cy="3395662"/>
          </a:xfrm>
        </p:spPr>
      </p:pic>
      <p:sp>
        <p:nvSpPr>
          <p:cNvPr id="3" name="ZoneTexte 2"/>
          <p:cNvSpPr txBox="1"/>
          <p:nvPr/>
        </p:nvSpPr>
        <p:spPr>
          <a:xfrm>
            <a:off x="968980" y="2330841"/>
            <a:ext cx="279916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Sérialisation de </a:t>
            </a:r>
          </a:p>
          <a:p>
            <a:r>
              <a:rPr lang="fr-FR" sz="2600" dirty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	</a:t>
            </a:r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l’histoire</a:t>
            </a:r>
            <a:endParaRPr lang="fr-FR" sz="2600" dirty="0">
              <a:solidFill>
                <a:srgbClr val="123A6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</a:t>
            </a:r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12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0" y="838132"/>
            <a:ext cx="5330501" cy="420683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363164"/>
            <a:ext cx="2831629" cy="589563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</a:t>
            </a:r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24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0" y="838132"/>
            <a:ext cx="5330501" cy="420683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363164"/>
            <a:ext cx="2831629" cy="5895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Utilisation d’un bloc statique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28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53</Words>
  <Application>Microsoft Office PowerPoint</Application>
  <PresentationFormat>Affichage à l'écran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Black</vt:lpstr>
      <vt:lpstr>Segoe UI Semilight</vt:lpstr>
      <vt:lpstr>SegoeBook</vt:lpstr>
      <vt:lpstr>Thème Office</vt:lpstr>
      <vt:lpstr>Création d’un RPG</vt:lpstr>
      <vt:lpstr>Unified Modeling Language</vt:lpstr>
      <vt:lpstr>Présentation PowerPoint</vt:lpstr>
      <vt:lpstr>Création d’un éditeur</vt:lpstr>
      <vt:lpstr>Chapitre 2 </vt:lpstr>
      <vt:lpstr>Création des menus</vt:lpstr>
      <vt:lpstr>Chapitre 3 </vt:lpstr>
      <vt:lpstr>Liste des items</vt:lpstr>
      <vt:lpstr>Chapitre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2016-01-16T17:50:53Z</dcterms:created>
  <dcterms:modified xsi:type="dcterms:W3CDTF">2016-01-18T16:19:49Z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