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2"/>
  </p:handoutMasterIdLst>
  <p:sldIdLst>
    <p:sldId id="256" r:id="rId3"/>
    <p:sldId id="268" r:id="rId4"/>
    <p:sldId id="257" r:id="rId5"/>
    <p:sldId id="267" r:id="rId6"/>
    <p:sldId id="259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DEBART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6" y="1201168"/>
            <a:ext cx="4219647" cy="3395662"/>
          </a:xfr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0" y="838132"/>
            <a:ext cx="5330501" cy="420683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25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Création d’un éditeur</vt:lpstr>
      <vt:lpstr>Présentation PowerPoint</vt:lpstr>
      <vt:lpstr>Création des menus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2016-01-16T20:00:44Z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