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9"/>
  </p:notesMasterIdLst>
  <p:handoutMasterIdLst>
    <p:handoutMasterId r:id="rId20"/>
  </p:handoutMasterIdLst>
  <p:sldIdLst>
    <p:sldId id="269" r:id="rId2"/>
    <p:sldId id="324" r:id="rId3"/>
    <p:sldId id="338" r:id="rId4"/>
    <p:sldId id="339" r:id="rId5"/>
    <p:sldId id="350" r:id="rId6"/>
    <p:sldId id="325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97371" autoAdjust="0"/>
  </p:normalViewPr>
  <p:slideViewPr>
    <p:cSldViewPr>
      <p:cViewPr>
        <p:scale>
          <a:sx n="110" d="100"/>
          <a:sy n="110" d="100"/>
        </p:scale>
        <p:origin x="-1560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3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B1F98-645C-4415-B196-C87F1F94175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FA87C6-10EF-4E10-BC2A-F39E47FBF4F2}">
      <dgm:prSet phldrT="[Texte]"/>
      <dgm:spPr>
        <a:solidFill>
          <a:schemeClr val="accent5"/>
        </a:solidFill>
      </dgm:spPr>
      <dgm:t>
        <a:bodyPr/>
        <a:lstStyle/>
        <a:p>
          <a:r>
            <a:rPr lang="fr-CA" dirty="0" smtClean="0"/>
            <a:t>Fun</a:t>
          </a:r>
          <a:endParaRPr lang="fr-CA" dirty="0"/>
        </a:p>
      </dgm:t>
    </dgm:pt>
    <dgm:pt modelId="{AC4688DA-1872-4999-98D0-A99262AA72DB}" type="parTrans" cxnId="{3A7D3E0A-F53F-41F9-8F1F-402718E43C1A}">
      <dgm:prSet/>
      <dgm:spPr/>
      <dgm:t>
        <a:bodyPr/>
        <a:lstStyle/>
        <a:p>
          <a:endParaRPr lang="fr-CA"/>
        </a:p>
      </dgm:t>
    </dgm:pt>
    <dgm:pt modelId="{BC41ABA7-A70A-48BD-ADBD-F1CDEFD2338F}" type="sibTrans" cxnId="{3A7D3E0A-F53F-41F9-8F1F-402718E43C1A}">
      <dgm:prSet/>
      <dgm:spPr/>
      <dgm:t>
        <a:bodyPr/>
        <a:lstStyle/>
        <a:p>
          <a:endParaRPr lang="fr-CA"/>
        </a:p>
      </dgm:t>
    </dgm:pt>
    <dgm:pt modelId="{65123052-D758-421F-99BA-F5E37CAB98EF}">
      <dgm:prSet phldrT="[Texte]"/>
      <dgm:spPr/>
      <dgm:t>
        <a:bodyPr/>
        <a:lstStyle/>
        <a:p>
          <a:r>
            <a:rPr lang="fr-CA" dirty="0" smtClean="0"/>
            <a:t>GDD</a:t>
          </a:r>
          <a:endParaRPr lang="fr-CA" dirty="0"/>
        </a:p>
      </dgm:t>
    </dgm:pt>
    <dgm:pt modelId="{3CC79488-7955-4200-A79B-4060DF044F6A}" type="sibTrans" cxnId="{4F9023ED-5A9E-4477-9C9B-2F58C9387CED}">
      <dgm:prSet/>
      <dgm:spPr/>
      <dgm:t>
        <a:bodyPr/>
        <a:lstStyle/>
        <a:p>
          <a:endParaRPr lang="fr-CA"/>
        </a:p>
      </dgm:t>
    </dgm:pt>
    <dgm:pt modelId="{A71F5799-B49A-4A25-9FD2-6FAA27CE9799}" type="parTrans" cxnId="{4F9023ED-5A9E-4477-9C9B-2F58C9387CED}">
      <dgm:prSet/>
      <dgm:spPr/>
      <dgm:t>
        <a:bodyPr/>
        <a:lstStyle/>
        <a:p>
          <a:endParaRPr lang="fr-CA"/>
        </a:p>
      </dgm:t>
    </dgm:pt>
    <dgm:pt modelId="{49B8EC96-441E-409C-9188-360AB4CCD1A7}">
      <dgm:prSet phldrT="[Texte]"/>
      <dgm:spPr/>
      <dgm:t>
        <a:bodyPr/>
        <a:lstStyle/>
        <a:p>
          <a:r>
            <a:rPr lang="fr-CA" dirty="0" smtClean="0"/>
            <a:t>Histoire</a:t>
          </a:r>
          <a:endParaRPr lang="fr-CA" dirty="0"/>
        </a:p>
      </dgm:t>
    </dgm:pt>
    <dgm:pt modelId="{8709E103-FCD3-4250-920A-80A370A2BEA1}" type="sibTrans" cxnId="{D02976E7-817E-4641-B7B4-D00B09D5C78B}">
      <dgm:prSet/>
      <dgm:spPr/>
      <dgm:t>
        <a:bodyPr/>
        <a:lstStyle/>
        <a:p>
          <a:endParaRPr lang="fr-CA"/>
        </a:p>
      </dgm:t>
    </dgm:pt>
    <dgm:pt modelId="{AE7929CF-04DA-4920-88F7-3FC4977DFFE6}" type="parTrans" cxnId="{D02976E7-817E-4641-B7B4-D00B09D5C78B}">
      <dgm:prSet/>
      <dgm:spPr/>
      <dgm:t>
        <a:bodyPr/>
        <a:lstStyle/>
        <a:p>
          <a:endParaRPr lang="fr-CA"/>
        </a:p>
      </dgm:t>
    </dgm:pt>
    <dgm:pt modelId="{6F55F0A1-8456-40FC-A1C1-B880E6DD400B}">
      <dgm:prSet phldrT="[Texte]"/>
      <dgm:spPr/>
      <dgm:t>
        <a:bodyPr/>
        <a:lstStyle/>
        <a:p>
          <a:r>
            <a:rPr lang="fr-CA" dirty="0" smtClean="0"/>
            <a:t>Idées</a:t>
          </a:r>
          <a:endParaRPr lang="fr-CA" dirty="0"/>
        </a:p>
      </dgm:t>
    </dgm:pt>
    <dgm:pt modelId="{511CC2F0-D182-4E62-847E-322945E948DC}" type="sibTrans" cxnId="{EB0B0204-F886-4694-A3AA-98F96A8A2390}">
      <dgm:prSet/>
      <dgm:spPr/>
      <dgm:t>
        <a:bodyPr/>
        <a:lstStyle/>
        <a:p>
          <a:endParaRPr lang="fr-CA"/>
        </a:p>
      </dgm:t>
    </dgm:pt>
    <dgm:pt modelId="{F2B220C4-F5BA-4C12-A0B9-94AA70207B2A}" type="parTrans" cxnId="{EB0B0204-F886-4694-A3AA-98F96A8A2390}">
      <dgm:prSet/>
      <dgm:spPr/>
      <dgm:t>
        <a:bodyPr/>
        <a:lstStyle/>
        <a:p>
          <a:endParaRPr lang="fr-CA"/>
        </a:p>
      </dgm:t>
    </dgm:pt>
    <dgm:pt modelId="{772BCF06-EB5E-4C80-BDD1-9F8AEAFD2953}" type="pres">
      <dgm:prSet presAssocID="{80CB1F98-645C-4415-B196-C87F1F941758}" presName="Name0" presStyleCnt="0">
        <dgm:presLayoutVars>
          <dgm:dir/>
          <dgm:resizeHandles val="exact"/>
        </dgm:presLayoutVars>
      </dgm:prSet>
      <dgm:spPr/>
    </dgm:pt>
    <dgm:pt modelId="{802D8A75-BB18-4B9D-BDC0-66B0AB00323D}" type="pres">
      <dgm:prSet presAssocID="{BCFA87C6-10EF-4E10-BC2A-F39E47FBF4F2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FF88DCE3-C994-42A0-B41C-1D7C8F358BD0}" type="pres">
      <dgm:prSet presAssocID="{BC41ABA7-A70A-48BD-ADBD-F1CDEFD2338F}" presName="parSpace" presStyleCnt="0"/>
      <dgm:spPr/>
    </dgm:pt>
    <dgm:pt modelId="{09229853-3ED3-4D7F-9A34-29570FDC7ED2}" type="pres">
      <dgm:prSet presAssocID="{6F55F0A1-8456-40FC-A1C1-B880E6DD400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142A2100-D6FD-4529-93CB-75A482651A8F}" type="pres">
      <dgm:prSet presAssocID="{511CC2F0-D182-4E62-847E-322945E948DC}" presName="parSpace" presStyleCnt="0"/>
      <dgm:spPr/>
    </dgm:pt>
    <dgm:pt modelId="{F8706E15-2E37-4CD6-921D-295073D2A6A4}" type="pres">
      <dgm:prSet presAssocID="{49B8EC96-441E-409C-9188-360AB4CCD1A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B3F78175-E867-4C95-AA3A-F13C5EB93F96}" type="pres">
      <dgm:prSet presAssocID="{8709E103-FCD3-4250-920A-80A370A2BEA1}" presName="parSpace" presStyleCnt="0"/>
      <dgm:spPr/>
    </dgm:pt>
    <dgm:pt modelId="{4F990383-9F2D-4DAF-BFD1-3A666F338B1F}" type="pres">
      <dgm:prSet presAssocID="{65123052-D758-421F-99BA-F5E37CAB98E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D99D9FA5-A974-45BC-A656-0BBC24943DB4}" type="presOf" srcId="{80CB1F98-645C-4415-B196-C87F1F941758}" destId="{772BCF06-EB5E-4C80-BDD1-9F8AEAFD2953}" srcOrd="0" destOrd="0" presId="urn:microsoft.com/office/officeart/2005/8/layout/hChevron3"/>
    <dgm:cxn modelId="{EB0B0204-F886-4694-A3AA-98F96A8A2390}" srcId="{80CB1F98-645C-4415-B196-C87F1F941758}" destId="{6F55F0A1-8456-40FC-A1C1-B880E6DD400B}" srcOrd="1" destOrd="0" parTransId="{F2B220C4-F5BA-4C12-A0B9-94AA70207B2A}" sibTransId="{511CC2F0-D182-4E62-847E-322945E948DC}"/>
    <dgm:cxn modelId="{3A7D3E0A-F53F-41F9-8F1F-402718E43C1A}" srcId="{80CB1F98-645C-4415-B196-C87F1F941758}" destId="{BCFA87C6-10EF-4E10-BC2A-F39E47FBF4F2}" srcOrd="0" destOrd="0" parTransId="{AC4688DA-1872-4999-98D0-A99262AA72DB}" sibTransId="{BC41ABA7-A70A-48BD-ADBD-F1CDEFD2338F}"/>
    <dgm:cxn modelId="{D02976E7-817E-4641-B7B4-D00B09D5C78B}" srcId="{80CB1F98-645C-4415-B196-C87F1F941758}" destId="{49B8EC96-441E-409C-9188-360AB4CCD1A7}" srcOrd="2" destOrd="0" parTransId="{AE7929CF-04DA-4920-88F7-3FC4977DFFE6}" sibTransId="{8709E103-FCD3-4250-920A-80A370A2BEA1}"/>
    <dgm:cxn modelId="{CA2BF8E3-4904-4594-83E4-F5E6D5911B94}" type="presOf" srcId="{65123052-D758-421F-99BA-F5E37CAB98EF}" destId="{4F990383-9F2D-4DAF-BFD1-3A666F338B1F}" srcOrd="0" destOrd="0" presId="urn:microsoft.com/office/officeart/2005/8/layout/hChevron3"/>
    <dgm:cxn modelId="{423AB317-3739-4BDF-BE11-1AA2298FB534}" type="presOf" srcId="{49B8EC96-441E-409C-9188-360AB4CCD1A7}" destId="{F8706E15-2E37-4CD6-921D-295073D2A6A4}" srcOrd="0" destOrd="0" presId="urn:microsoft.com/office/officeart/2005/8/layout/hChevron3"/>
    <dgm:cxn modelId="{20AC3ECB-E04F-4DED-8E80-2F46A8F2CF64}" type="presOf" srcId="{BCFA87C6-10EF-4E10-BC2A-F39E47FBF4F2}" destId="{802D8A75-BB18-4B9D-BDC0-66B0AB00323D}" srcOrd="0" destOrd="0" presId="urn:microsoft.com/office/officeart/2005/8/layout/hChevron3"/>
    <dgm:cxn modelId="{4F9023ED-5A9E-4477-9C9B-2F58C9387CED}" srcId="{80CB1F98-645C-4415-B196-C87F1F941758}" destId="{65123052-D758-421F-99BA-F5E37CAB98EF}" srcOrd="3" destOrd="0" parTransId="{A71F5799-B49A-4A25-9FD2-6FAA27CE9799}" sibTransId="{3CC79488-7955-4200-A79B-4060DF044F6A}"/>
    <dgm:cxn modelId="{D6A4A525-A59F-4A56-A9FB-526D3CEF3CA7}" type="presOf" srcId="{6F55F0A1-8456-40FC-A1C1-B880E6DD400B}" destId="{09229853-3ED3-4D7F-9A34-29570FDC7ED2}" srcOrd="0" destOrd="0" presId="urn:microsoft.com/office/officeart/2005/8/layout/hChevron3"/>
    <dgm:cxn modelId="{82B282C8-11FE-458B-8561-692B40C9DAC2}" type="presParOf" srcId="{772BCF06-EB5E-4C80-BDD1-9F8AEAFD2953}" destId="{802D8A75-BB18-4B9D-BDC0-66B0AB00323D}" srcOrd="0" destOrd="0" presId="urn:microsoft.com/office/officeart/2005/8/layout/hChevron3"/>
    <dgm:cxn modelId="{E4E5A28C-3B93-4B7D-B622-15184A00F7DE}" type="presParOf" srcId="{772BCF06-EB5E-4C80-BDD1-9F8AEAFD2953}" destId="{FF88DCE3-C994-42A0-B41C-1D7C8F358BD0}" srcOrd="1" destOrd="0" presId="urn:microsoft.com/office/officeart/2005/8/layout/hChevron3"/>
    <dgm:cxn modelId="{444699E4-8837-4FAE-9DD1-BB7A0BDDCF28}" type="presParOf" srcId="{772BCF06-EB5E-4C80-BDD1-9F8AEAFD2953}" destId="{09229853-3ED3-4D7F-9A34-29570FDC7ED2}" srcOrd="2" destOrd="0" presId="urn:microsoft.com/office/officeart/2005/8/layout/hChevron3"/>
    <dgm:cxn modelId="{BA41D703-FA17-4A96-94A8-5B7B092E0BF5}" type="presParOf" srcId="{772BCF06-EB5E-4C80-BDD1-9F8AEAFD2953}" destId="{142A2100-D6FD-4529-93CB-75A482651A8F}" srcOrd="3" destOrd="0" presId="urn:microsoft.com/office/officeart/2005/8/layout/hChevron3"/>
    <dgm:cxn modelId="{0F1E9E32-AF42-4C07-BE95-CE884EB1A2BF}" type="presParOf" srcId="{772BCF06-EB5E-4C80-BDD1-9F8AEAFD2953}" destId="{F8706E15-2E37-4CD6-921D-295073D2A6A4}" srcOrd="4" destOrd="0" presId="urn:microsoft.com/office/officeart/2005/8/layout/hChevron3"/>
    <dgm:cxn modelId="{A7D0B7B7-DBA6-4317-B08D-88A0DACF5E8A}" type="presParOf" srcId="{772BCF06-EB5E-4C80-BDD1-9F8AEAFD2953}" destId="{B3F78175-E867-4C95-AA3A-F13C5EB93F96}" srcOrd="5" destOrd="0" presId="urn:microsoft.com/office/officeart/2005/8/layout/hChevron3"/>
    <dgm:cxn modelId="{909C82B5-CDAE-4073-BAED-B64A865B4BD8}" type="presParOf" srcId="{772BCF06-EB5E-4C80-BDD1-9F8AEAFD2953}" destId="{4F990383-9F2D-4DAF-BFD1-3A666F338B1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B1F98-645C-4415-B196-C87F1F94175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FA87C6-10EF-4E10-BC2A-F39E47FBF4F2}">
      <dgm:prSet phldrT="[Texte]"/>
      <dgm:spPr>
        <a:solidFill>
          <a:schemeClr val="accent1"/>
        </a:solidFill>
      </dgm:spPr>
      <dgm:t>
        <a:bodyPr/>
        <a:lstStyle/>
        <a:p>
          <a:r>
            <a:rPr lang="fr-CA" dirty="0" smtClean="0"/>
            <a:t>Fun</a:t>
          </a:r>
          <a:endParaRPr lang="fr-CA" dirty="0"/>
        </a:p>
      </dgm:t>
    </dgm:pt>
    <dgm:pt modelId="{AC4688DA-1872-4999-98D0-A99262AA72DB}" type="parTrans" cxnId="{3A7D3E0A-F53F-41F9-8F1F-402718E43C1A}">
      <dgm:prSet/>
      <dgm:spPr/>
      <dgm:t>
        <a:bodyPr/>
        <a:lstStyle/>
        <a:p>
          <a:endParaRPr lang="fr-CA"/>
        </a:p>
      </dgm:t>
    </dgm:pt>
    <dgm:pt modelId="{BC41ABA7-A70A-48BD-ADBD-F1CDEFD2338F}" type="sibTrans" cxnId="{3A7D3E0A-F53F-41F9-8F1F-402718E43C1A}">
      <dgm:prSet/>
      <dgm:spPr/>
      <dgm:t>
        <a:bodyPr/>
        <a:lstStyle/>
        <a:p>
          <a:endParaRPr lang="fr-CA"/>
        </a:p>
      </dgm:t>
    </dgm:pt>
    <dgm:pt modelId="{65123052-D758-421F-99BA-F5E37CAB98EF}">
      <dgm:prSet phldrT="[Texte]"/>
      <dgm:spPr/>
      <dgm:t>
        <a:bodyPr/>
        <a:lstStyle/>
        <a:p>
          <a:r>
            <a:rPr lang="fr-CA" dirty="0" smtClean="0"/>
            <a:t>GDD</a:t>
          </a:r>
          <a:endParaRPr lang="fr-CA" dirty="0"/>
        </a:p>
      </dgm:t>
    </dgm:pt>
    <dgm:pt modelId="{3CC79488-7955-4200-A79B-4060DF044F6A}" type="sibTrans" cxnId="{4F9023ED-5A9E-4477-9C9B-2F58C9387CED}">
      <dgm:prSet/>
      <dgm:spPr/>
      <dgm:t>
        <a:bodyPr/>
        <a:lstStyle/>
        <a:p>
          <a:endParaRPr lang="fr-CA"/>
        </a:p>
      </dgm:t>
    </dgm:pt>
    <dgm:pt modelId="{A71F5799-B49A-4A25-9FD2-6FAA27CE9799}" type="parTrans" cxnId="{4F9023ED-5A9E-4477-9C9B-2F58C9387CED}">
      <dgm:prSet/>
      <dgm:spPr/>
      <dgm:t>
        <a:bodyPr/>
        <a:lstStyle/>
        <a:p>
          <a:endParaRPr lang="fr-CA"/>
        </a:p>
      </dgm:t>
    </dgm:pt>
    <dgm:pt modelId="{49B8EC96-441E-409C-9188-360AB4CCD1A7}">
      <dgm:prSet phldrT="[Texte]"/>
      <dgm:spPr/>
      <dgm:t>
        <a:bodyPr/>
        <a:lstStyle/>
        <a:p>
          <a:r>
            <a:rPr lang="fr-CA" dirty="0" smtClean="0"/>
            <a:t>Histoire</a:t>
          </a:r>
          <a:endParaRPr lang="fr-CA" dirty="0"/>
        </a:p>
      </dgm:t>
    </dgm:pt>
    <dgm:pt modelId="{8709E103-FCD3-4250-920A-80A370A2BEA1}" type="sibTrans" cxnId="{D02976E7-817E-4641-B7B4-D00B09D5C78B}">
      <dgm:prSet/>
      <dgm:spPr/>
      <dgm:t>
        <a:bodyPr/>
        <a:lstStyle/>
        <a:p>
          <a:endParaRPr lang="fr-CA"/>
        </a:p>
      </dgm:t>
    </dgm:pt>
    <dgm:pt modelId="{AE7929CF-04DA-4920-88F7-3FC4977DFFE6}" type="parTrans" cxnId="{D02976E7-817E-4641-B7B4-D00B09D5C78B}">
      <dgm:prSet/>
      <dgm:spPr/>
      <dgm:t>
        <a:bodyPr/>
        <a:lstStyle/>
        <a:p>
          <a:endParaRPr lang="fr-CA"/>
        </a:p>
      </dgm:t>
    </dgm:pt>
    <dgm:pt modelId="{6F55F0A1-8456-40FC-A1C1-B880E6DD400B}">
      <dgm:prSet phldrT="[Texte]"/>
      <dgm:spPr>
        <a:solidFill>
          <a:schemeClr val="accent5"/>
        </a:solidFill>
      </dgm:spPr>
      <dgm:t>
        <a:bodyPr/>
        <a:lstStyle/>
        <a:p>
          <a:r>
            <a:rPr lang="fr-CA" dirty="0" smtClean="0"/>
            <a:t>Idées</a:t>
          </a:r>
          <a:endParaRPr lang="fr-CA" dirty="0"/>
        </a:p>
      </dgm:t>
    </dgm:pt>
    <dgm:pt modelId="{511CC2F0-D182-4E62-847E-322945E948DC}" type="sibTrans" cxnId="{EB0B0204-F886-4694-A3AA-98F96A8A2390}">
      <dgm:prSet/>
      <dgm:spPr/>
      <dgm:t>
        <a:bodyPr/>
        <a:lstStyle/>
        <a:p>
          <a:endParaRPr lang="fr-CA"/>
        </a:p>
      </dgm:t>
    </dgm:pt>
    <dgm:pt modelId="{F2B220C4-F5BA-4C12-A0B9-94AA70207B2A}" type="parTrans" cxnId="{EB0B0204-F886-4694-A3AA-98F96A8A2390}">
      <dgm:prSet/>
      <dgm:spPr/>
      <dgm:t>
        <a:bodyPr/>
        <a:lstStyle/>
        <a:p>
          <a:endParaRPr lang="fr-CA"/>
        </a:p>
      </dgm:t>
    </dgm:pt>
    <dgm:pt modelId="{772BCF06-EB5E-4C80-BDD1-9F8AEAFD2953}" type="pres">
      <dgm:prSet presAssocID="{80CB1F98-645C-4415-B196-C87F1F941758}" presName="Name0" presStyleCnt="0">
        <dgm:presLayoutVars>
          <dgm:dir/>
          <dgm:resizeHandles val="exact"/>
        </dgm:presLayoutVars>
      </dgm:prSet>
      <dgm:spPr/>
    </dgm:pt>
    <dgm:pt modelId="{802D8A75-BB18-4B9D-BDC0-66B0AB00323D}" type="pres">
      <dgm:prSet presAssocID="{BCFA87C6-10EF-4E10-BC2A-F39E47FBF4F2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FF88DCE3-C994-42A0-B41C-1D7C8F358BD0}" type="pres">
      <dgm:prSet presAssocID="{BC41ABA7-A70A-48BD-ADBD-F1CDEFD2338F}" presName="parSpace" presStyleCnt="0"/>
      <dgm:spPr/>
    </dgm:pt>
    <dgm:pt modelId="{09229853-3ED3-4D7F-9A34-29570FDC7ED2}" type="pres">
      <dgm:prSet presAssocID="{6F55F0A1-8456-40FC-A1C1-B880E6DD400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142A2100-D6FD-4529-93CB-75A482651A8F}" type="pres">
      <dgm:prSet presAssocID="{511CC2F0-D182-4E62-847E-322945E948DC}" presName="parSpace" presStyleCnt="0"/>
      <dgm:spPr/>
    </dgm:pt>
    <dgm:pt modelId="{F8706E15-2E37-4CD6-921D-295073D2A6A4}" type="pres">
      <dgm:prSet presAssocID="{49B8EC96-441E-409C-9188-360AB4CCD1A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B3F78175-E867-4C95-AA3A-F13C5EB93F96}" type="pres">
      <dgm:prSet presAssocID="{8709E103-FCD3-4250-920A-80A370A2BEA1}" presName="parSpace" presStyleCnt="0"/>
      <dgm:spPr/>
    </dgm:pt>
    <dgm:pt modelId="{4F990383-9F2D-4DAF-BFD1-3A666F338B1F}" type="pres">
      <dgm:prSet presAssocID="{65123052-D758-421F-99BA-F5E37CAB98E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D02976E7-817E-4641-B7B4-D00B09D5C78B}" srcId="{80CB1F98-645C-4415-B196-C87F1F941758}" destId="{49B8EC96-441E-409C-9188-360AB4CCD1A7}" srcOrd="2" destOrd="0" parTransId="{AE7929CF-04DA-4920-88F7-3FC4977DFFE6}" sibTransId="{8709E103-FCD3-4250-920A-80A370A2BEA1}"/>
    <dgm:cxn modelId="{C7B17228-9010-4BB5-889A-CB809DD9E836}" type="presOf" srcId="{6F55F0A1-8456-40FC-A1C1-B880E6DD400B}" destId="{09229853-3ED3-4D7F-9A34-29570FDC7ED2}" srcOrd="0" destOrd="0" presId="urn:microsoft.com/office/officeart/2005/8/layout/hChevron3"/>
    <dgm:cxn modelId="{B6C4F88C-9F97-4F00-9A0E-B50D0C119534}" type="presOf" srcId="{49B8EC96-441E-409C-9188-360AB4CCD1A7}" destId="{F8706E15-2E37-4CD6-921D-295073D2A6A4}" srcOrd="0" destOrd="0" presId="urn:microsoft.com/office/officeart/2005/8/layout/hChevron3"/>
    <dgm:cxn modelId="{3A7D3E0A-F53F-41F9-8F1F-402718E43C1A}" srcId="{80CB1F98-645C-4415-B196-C87F1F941758}" destId="{BCFA87C6-10EF-4E10-BC2A-F39E47FBF4F2}" srcOrd="0" destOrd="0" parTransId="{AC4688DA-1872-4999-98D0-A99262AA72DB}" sibTransId="{BC41ABA7-A70A-48BD-ADBD-F1CDEFD2338F}"/>
    <dgm:cxn modelId="{3E36F633-32CA-4925-ADB6-5637C32CE54C}" type="presOf" srcId="{80CB1F98-645C-4415-B196-C87F1F941758}" destId="{772BCF06-EB5E-4C80-BDD1-9F8AEAFD2953}" srcOrd="0" destOrd="0" presId="urn:microsoft.com/office/officeart/2005/8/layout/hChevron3"/>
    <dgm:cxn modelId="{EB0B0204-F886-4694-A3AA-98F96A8A2390}" srcId="{80CB1F98-645C-4415-B196-C87F1F941758}" destId="{6F55F0A1-8456-40FC-A1C1-B880E6DD400B}" srcOrd="1" destOrd="0" parTransId="{F2B220C4-F5BA-4C12-A0B9-94AA70207B2A}" sibTransId="{511CC2F0-D182-4E62-847E-322945E948DC}"/>
    <dgm:cxn modelId="{4F9023ED-5A9E-4477-9C9B-2F58C9387CED}" srcId="{80CB1F98-645C-4415-B196-C87F1F941758}" destId="{65123052-D758-421F-99BA-F5E37CAB98EF}" srcOrd="3" destOrd="0" parTransId="{A71F5799-B49A-4A25-9FD2-6FAA27CE9799}" sibTransId="{3CC79488-7955-4200-A79B-4060DF044F6A}"/>
    <dgm:cxn modelId="{83A242D8-0559-42B4-A453-F3AC80ACD62A}" type="presOf" srcId="{BCFA87C6-10EF-4E10-BC2A-F39E47FBF4F2}" destId="{802D8A75-BB18-4B9D-BDC0-66B0AB00323D}" srcOrd="0" destOrd="0" presId="urn:microsoft.com/office/officeart/2005/8/layout/hChevron3"/>
    <dgm:cxn modelId="{34429057-A9B6-4488-97F8-DB926272265C}" type="presOf" srcId="{65123052-D758-421F-99BA-F5E37CAB98EF}" destId="{4F990383-9F2D-4DAF-BFD1-3A666F338B1F}" srcOrd="0" destOrd="0" presId="urn:microsoft.com/office/officeart/2005/8/layout/hChevron3"/>
    <dgm:cxn modelId="{12E7B711-6281-488D-ACD6-D069A3C3A589}" type="presParOf" srcId="{772BCF06-EB5E-4C80-BDD1-9F8AEAFD2953}" destId="{802D8A75-BB18-4B9D-BDC0-66B0AB00323D}" srcOrd="0" destOrd="0" presId="urn:microsoft.com/office/officeart/2005/8/layout/hChevron3"/>
    <dgm:cxn modelId="{8C6FB491-735F-488D-9C53-54EA82C84AC4}" type="presParOf" srcId="{772BCF06-EB5E-4C80-BDD1-9F8AEAFD2953}" destId="{FF88DCE3-C994-42A0-B41C-1D7C8F358BD0}" srcOrd="1" destOrd="0" presId="urn:microsoft.com/office/officeart/2005/8/layout/hChevron3"/>
    <dgm:cxn modelId="{6F63A69E-1713-4BB6-80B8-0AF62089AE32}" type="presParOf" srcId="{772BCF06-EB5E-4C80-BDD1-9F8AEAFD2953}" destId="{09229853-3ED3-4D7F-9A34-29570FDC7ED2}" srcOrd="2" destOrd="0" presId="urn:microsoft.com/office/officeart/2005/8/layout/hChevron3"/>
    <dgm:cxn modelId="{B6889A40-1780-4ACE-B514-B97FBB513250}" type="presParOf" srcId="{772BCF06-EB5E-4C80-BDD1-9F8AEAFD2953}" destId="{142A2100-D6FD-4529-93CB-75A482651A8F}" srcOrd="3" destOrd="0" presId="urn:microsoft.com/office/officeart/2005/8/layout/hChevron3"/>
    <dgm:cxn modelId="{50E8D108-940E-4825-8DFE-067C6D17CAE5}" type="presParOf" srcId="{772BCF06-EB5E-4C80-BDD1-9F8AEAFD2953}" destId="{F8706E15-2E37-4CD6-921D-295073D2A6A4}" srcOrd="4" destOrd="0" presId="urn:microsoft.com/office/officeart/2005/8/layout/hChevron3"/>
    <dgm:cxn modelId="{DB94C809-DE81-44D6-A318-D5850B5F4F3D}" type="presParOf" srcId="{772BCF06-EB5E-4C80-BDD1-9F8AEAFD2953}" destId="{B3F78175-E867-4C95-AA3A-F13C5EB93F96}" srcOrd="5" destOrd="0" presId="urn:microsoft.com/office/officeart/2005/8/layout/hChevron3"/>
    <dgm:cxn modelId="{E41BB5F2-B48F-4F23-B410-A48AB1667F8F}" type="presParOf" srcId="{772BCF06-EB5E-4C80-BDD1-9F8AEAFD2953}" destId="{4F990383-9F2D-4DAF-BFD1-3A666F338B1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CB1F98-645C-4415-B196-C87F1F94175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FA87C6-10EF-4E10-BC2A-F39E47FBF4F2}">
      <dgm:prSet phldrT="[Texte]"/>
      <dgm:spPr>
        <a:solidFill>
          <a:schemeClr val="accent1"/>
        </a:solidFill>
      </dgm:spPr>
      <dgm:t>
        <a:bodyPr/>
        <a:lstStyle/>
        <a:p>
          <a:r>
            <a:rPr lang="fr-CA" dirty="0" smtClean="0"/>
            <a:t>Fun</a:t>
          </a:r>
          <a:endParaRPr lang="fr-CA" dirty="0"/>
        </a:p>
      </dgm:t>
    </dgm:pt>
    <dgm:pt modelId="{AC4688DA-1872-4999-98D0-A99262AA72DB}" type="parTrans" cxnId="{3A7D3E0A-F53F-41F9-8F1F-402718E43C1A}">
      <dgm:prSet/>
      <dgm:spPr/>
      <dgm:t>
        <a:bodyPr/>
        <a:lstStyle/>
        <a:p>
          <a:endParaRPr lang="fr-CA"/>
        </a:p>
      </dgm:t>
    </dgm:pt>
    <dgm:pt modelId="{BC41ABA7-A70A-48BD-ADBD-F1CDEFD2338F}" type="sibTrans" cxnId="{3A7D3E0A-F53F-41F9-8F1F-402718E43C1A}">
      <dgm:prSet/>
      <dgm:spPr/>
      <dgm:t>
        <a:bodyPr/>
        <a:lstStyle/>
        <a:p>
          <a:endParaRPr lang="fr-CA"/>
        </a:p>
      </dgm:t>
    </dgm:pt>
    <dgm:pt modelId="{65123052-D758-421F-99BA-F5E37CAB98EF}">
      <dgm:prSet phldrT="[Texte]"/>
      <dgm:spPr/>
      <dgm:t>
        <a:bodyPr/>
        <a:lstStyle/>
        <a:p>
          <a:r>
            <a:rPr lang="fr-CA" dirty="0" smtClean="0"/>
            <a:t>GDD</a:t>
          </a:r>
          <a:endParaRPr lang="fr-CA" dirty="0"/>
        </a:p>
      </dgm:t>
    </dgm:pt>
    <dgm:pt modelId="{3CC79488-7955-4200-A79B-4060DF044F6A}" type="sibTrans" cxnId="{4F9023ED-5A9E-4477-9C9B-2F58C9387CED}">
      <dgm:prSet/>
      <dgm:spPr/>
      <dgm:t>
        <a:bodyPr/>
        <a:lstStyle/>
        <a:p>
          <a:endParaRPr lang="fr-CA"/>
        </a:p>
      </dgm:t>
    </dgm:pt>
    <dgm:pt modelId="{A71F5799-B49A-4A25-9FD2-6FAA27CE9799}" type="parTrans" cxnId="{4F9023ED-5A9E-4477-9C9B-2F58C9387CED}">
      <dgm:prSet/>
      <dgm:spPr/>
      <dgm:t>
        <a:bodyPr/>
        <a:lstStyle/>
        <a:p>
          <a:endParaRPr lang="fr-CA"/>
        </a:p>
      </dgm:t>
    </dgm:pt>
    <dgm:pt modelId="{49B8EC96-441E-409C-9188-360AB4CCD1A7}">
      <dgm:prSet phldrT="[Texte]"/>
      <dgm:spPr>
        <a:solidFill>
          <a:schemeClr val="accent5"/>
        </a:solidFill>
      </dgm:spPr>
      <dgm:t>
        <a:bodyPr/>
        <a:lstStyle/>
        <a:p>
          <a:r>
            <a:rPr lang="fr-CA" dirty="0" smtClean="0"/>
            <a:t>Histoire</a:t>
          </a:r>
          <a:endParaRPr lang="fr-CA" dirty="0"/>
        </a:p>
      </dgm:t>
    </dgm:pt>
    <dgm:pt modelId="{8709E103-FCD3-4250-920A-80A370A2BEA1}" type="sibTrans" cxnId="{D02976E7-817E-4641-B7B4-D00B09D5C78B}">
      <dgm:prSet/>
      <dgm:spPr/>
      <dgm:t>
        <a:bodyPr/>
        <a:lstStyle/>
        <a:p>
          <a:endParaRPr lang="fr-CA"/>
        </a:p>
      </dgm:t>
    </dgm:pt>
    <dgm:pt modelId="{AE7929CF-04DA-4920-88F7-3FC4977DFFE6}" type="parTrans" cxnId="{D02976E7-817E-4641-B7B4-D00B09D5C78B}">
      <dgm:prSet/>
      <dgm:spPr/>
      <dgm:t>
        <a:bodyPr/>
        <a:lstStyle/>
        <a:p>
          <a:endParaRPr lang="fr-CA"/>
        </a:p>
      </dgm:t>
    </dgm:pt>
    <dgm:pt modelId="{6F55F0A1-8456-40FC-A1C1-B880E6DD400B}">
      <dgm:prSet phldrT="[Texte]"/>
      <dgm:spPr/>
      <dgm:t>
        <a:bodyPr/>
        <a:lstStyle/>
        <a:p>
          <a:r>
            <a:rPr lang="fr-CA" dirty="0" smtClean="0"/>
            <a:t>Idées</a:t>
          </a:r>
          <a:endParaRPr lang="fr-CA" dirty="0"/>
        </a:p>
      </dgm:t>
    </dgm:pt>
    <dgm:pt modelId="{511CC2F0-D182-4E62-847E-322945E948DC}" type="sibTrans" cxnId="{EB0B0204-F886-4694-A3AA-98F96A8A2390}">
      <dgm:prSet/>
      <dgm:spPr/>
      <dgm:t>
        <a:bodyPr/>
        <a:lstStyle/>
        <a:p>
          <a:endParaRPr lang="fr-CA"/>
        </a:p>
      </dgm:t>
    </dgm:pt>
    <dgm:pt modelId="{F2B220C4-F5BA-4C12-A0B9-94AA70207B2A}" type="parTrans" cxnId="{EB0B0204-F886-4694-A3AA-98F96A8A2390}">
      <dgm:prSet/>
      <dgm:spPr/>
      <dgm:t>
        <a:bodyPr/>
        <a:lstStyle/>
        <a:p>
          <a:endParaRPr lang="fr-CA"/>
        </a:p>
      </dgm:t>
    </dgm:pt>
    <dgm:pt modelId="{772BCF06-EB5E-4C80-BDD1-9F8AEAFD2953}" type="pres">
      <dgm:prSet presAssocID="{80CB1F98-645C-4415-B196-C87F1F941758}" presName="Name0" presStyleCnt="0">
        <dgm:presLayoutVars>
          <dgm:dir/>
          <dgm:resizeHandles val="exact"/>
        </dgm:presLayoutVars>
      </dgm:prSet>
      <dgm:spPr/>
    </dgm:pt>
    <dgm:pt modelId="{802D8A75-BB18-4B9D-BDC0-66B0AB00323D}" type="pres">
      <dgm:prSet presAssocID="{BCFA87C6-10EF-4E10-BC2A-F39E47FBF4F2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FF88DCE3-C994-42A0-B41C-1D7C8F358BD0}" type="pres">
      <dgm:prSet presAssocID="{BC41ABA7-A70A-48BD-ADBD-F1CDEFD2338F}" presName="parSpace" presStyleCnt="0"/>
      <dgm:spPr/>
    </dgm:pt>
    <dgm:pt modelId="{09229853-3ED3-4D7F-9A34-29570FDC7ED2}" type="pres">
      <dgm:prSet presAssocID="{6F55F0A1-8456-40FC-A1C1-B880E6DD400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142A2100-D6FD-4529-93CB-75A482651A8F}" type="pres">
      <dgm:prSet presAssocID="{511CC2F0-D182-4E62-847E-322945E948DC}" presName="parSpace" presStyleCnt="0"/>
      <dgm:spPr/>
    </dgm:pt>
    <dgm:pt modelId="{F8706E15-2E37-4CD6-921D-295073D2A6A4}" type="pres">
      <dgm:prSet presAssocID="{49B8EC96-441E-409C-9188-360AB4CCD1A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B3F78175-E867-4C95-AA3A-F13C5EB93F96}" type="pres">
      <dgm:prSet presAssocID="{8709E103-FCD3-4250-920A-80A370A2BEA1}" presName="parSpace" presStyleCnt="0"/>
      <dgm:spPr/>
    </dgm:pt>
    <dgm:pt modelId="{4F990383-9F2D-4DAF-BFD1-3A666F338B1F}" type="pres">
      <dgm:prSet presAssocID="{65123052-D758-421F-99BA-F5E37CAB98E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78FB5D75-6007-4511-B333-6622D5903BC7}" type="presOf" srcId="{BCFA87C6-10EF-4E10-BC2A-F39E47FBF4F2}" destId="{802D8A75-BB18-4B9D-BDC0-66B0AB00323D}" srcOrd="0" destOrd="0" presId="urn:microsoft.com/office/officeart/2005/8/layout/hChevron3"/>
    <dgm:cxn modelId="{96C5940B-A4F2-4BF4-B937-8F0E1D3565CB}" type="presOf" srcId="{49B8EC96-441E-409C-9188-360AB4CCD1A7}" destId="{F8706E15-2E37-4CD6-921D-295073D2A6A4}" srcOrd="0" destOrd="0" presId="urn:microsoft.com/office/officeart/2005/8/layout/hChevron3"/>
    <dgm:cxn modelId="{EB0B0204-F886-4694-A3AA-98F96A8A2390}" srcId="{80CB1F98-645C-4415-B196-C87F1F941758}" destId="{6F55F0A1-8456-40FC-A1C1-B880E6DD400B}" srcOrd="1" destOrd="0" parTransId="{F2B220C4-F5BA-4C12-A0B9-94AA70207B2A}" sibTransId="{511CC2F0-D182-4E62-847E-322945E948DC}"/>
    <dgm:cxn modelId="{3A7D3E0A-F53F-41F9-8F1F-402718E43C1A}" srcId="{80CB1F98-645C-4415-B196-C87F1F941758}" destId="{BCFA87C6-10EF-4E10-BC2A-F39E47FBF4F2}" srcOrd="0" destOrd="0" parTransId="{AC4688DA-1872-4999-98D0-A99262AA72DB}" sibTransId="{BC41ABA7-A70A-48BD-ADBD-F1CDEFD2338F}"/>
    <dgm:cxn modelId="{D02976E7-817E-4641-B7B4-D00B09D5C78B}" srcId="{80CB1F98-645C-4415-B196-C87F1F941758}" destId="{49B8EC96-441E-409C-9188-360AB4CCD1A7}" srcOrd="2" destOrd="0" parTransId="{AE7929CF-04DA-4920-88F7-3FC4977DFFE6}" sibTransId="{8709E103-FCD3-4250-920A-80A370A2BEA1}"/>
    <dgm:cxn modelId="{E0C98F0F-9C29-44D9-BE29-5A44195FB6ED}" type="presOf" srcId="{80CB1F98-645C-4415-B196-C87F1F941758}" destId="{772BCF06-EB5E-4C80-BDD1-9F8AEAFD2953}" srcOrd="0" destOrd="0" presId="urn:microsoft.com/office/officeart/2005/8/layout/hChevron3"/>
    <dgm:cxn modelId="{4F9023ED-5A9E-4477-9C9B-2F58C9387CED}" srcId="{80CB1F98-645C-4415-B196-C87F1F941758}" destId="{65123052-D758-421F-99BA-F5E37CAB98EF}" srcOrd="3" destOrd="0" parTransId="{A71F5799-B49A-4A25-9FD2-6FAA27CE9799}" sibTransId="{3CC79488-7955-4200-A79B-4060DF044F6A}"/>
    <dgm:cxn modelId="{38F66E58-1E3A-4B52-8420-C700CC4BA02D}" type="presOf" srcId="{6F55F0A1-8456-40FC-A1C1-B880E6DD400B}" destId="{09229853-3ED3-4D7F-9A34-29570FDC7ED2}" srcOrd="0" destOrd="0" presId="urn:microsoft.com/office/officeart/2005/8/layout/hChevron3"/>
    <dgm:cxn modelId="{07A34F41-7518-4CDD-8D14-800F8CD9F282}" type="presOf" srcId="{65123052-D758-421F-99BA-F5E37CAB98EF}" destId="{4F990383-9F2D-4DAF-BFD1-3A666F338B1F}" srcOrd="0" destOrd="0" presId="urn:microsoft.com/office/officeart/2005/8/layout/hChevron3"/>
    <dgm:cxn modelId="{1590993A-20DD-4BF9-96D3-C0F34C4F0639}" type="presParOf" srcId="{772BCF06-EB5E-4C80-BDD1-9F8AEAFD2953}" destId="{802D8A75-BB18-4B9D-BDC0-66B0AB00323D}" srcOrd="0" destOrd="0" presId="urn:microsoft.com/office/officeart/2005/8/layout/hChevron3"/>
    <dgm:cxn modelId="{941DBA27-7235-4CF4-B484-5139738397B3}" type="presParOf" srcId="{772BCF06-EB5E-4C80-BDD1-9F8AEAFD2953}" destId="{FF88DCE3-C994-42A0-B41C-1D7C8F358BD0}" srcOrd="1" destOrd="0" presId="urn:microsoft.com/office/officeart/2005/8/layout/hChevron3"/>
    <dgm:cxn modelId="{ACD3893B-8C46-4C37-BBE5-4FC7D510A61C}" type="presParOf" srcId="{772BCF06-EB5E-4C80-BDD1-9F8AEAFD2953}" destId="{09229853-3ED3-4D7F-9A34-29570FDC7ED2}" srcOrd="2" destOrd="0" presId="urn:microsoft.com/office/officeart/2005/8/layout/hChevron3"/>
    <dgm:cxn modelId="{4EEC83B7-AAC5-4438-804B-9FE89827F21A}" type="presParOf" srcId="{772BCF06-EB5E-4C80-BDD1-9F8AEAFD2953}" destId="{142A2100-D6FD-4529-93CB-75A482651A8F}" srcOrd="3" destOrd="0" presId="urn:microsoft.com/office/officeart/2005/8/layout/hChevron3"/>
    <dgm:cxn modelId="{AF73BD51-DB7B-438D-9B46-EE8263E3C765}" type="presParOf" srcId="{772BCF06-EB5E-4C80-BDD1-9F8AEAFD2953}" destId="{F8706E15-2E37-4CD6-921D-295073D2A6A4}" srcOrd="4" destOrd="0" presId="urn:microsoft.com/office/officeart/2005/8/layout/hChevron3"/>
    <dgm:cxn modelId="{202A6150-0738-4472-8F7B-8DE146EFF0EA}" type="presParOf" srcId="{772BCF06-EB5E-4C80-BDD1-9F8AEAFD2953}" destId="{B3F78175-E867-4C95-AA3A-F13C5EB93F96}" srcOrd="5" destOrd="0" presId="urn:microsoft.com/office/officeart/2005/8/layout/hChevron3"/>
    <dgm:cxn modelId="{ED0B58D0-BB74-4BFF-A420-014D1EA72628}" type="presParOf" srcId="{772BCF06-EB5E-4C80-BDD1-9F8AEAFD2953}" destId="{4F990383-9F2D-4DAF-BFD1-3A666F338B1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CB1F98-645C-4415-B196-C87F1F94175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FA87C6-10EF-4E10-BC2A-F39E47FBF4F2}">
      <dgm:prSet phldrT="[Texte]"/>
      <dgm:spPr>
        <a:solidFill>
          <a:schemeClr val="accent1"/>
        </a:solidFill>
      </dgm:spPr>
      <dgm:t>
        <a:bodyPr/>
        <a:lstStyle/>
        <a:p>
          <a:r>
            <a:rPr lang="fr-CA" dirty="0" smtClean="0"/>
            <a:t>Fun</a:t>
          </a:r>
          <a:endParaRPr lang="fr-CA" dirty="0"/>
        </a:p>
      </dgm:t>
    </dgm:pt>
    <dgm:pt modelId="{AC4688DA-1872-4999-98D0-A99262AA72DB}" type="parTrans" cxnId="{3A7D3E0A-F53F-41F9-8F1F-402718E43C1A}">
      <dgm:prSet/>
      <dgm:spPr/>
      <dgm:t>
        <a:bodyPr/>
        <a:lstStyle/>
        <a:p>
          <a:endParaRPr lang="fr-CA"/>
        </a:p>
      </dgm:t>
    </dgm:pt>
    <dgm:pt modelId="{BC41ABA7-A70A-48BD-ADBD-F1CDEFD2338F}" type="sibTrans" cxnId="{3A7D3E0A-F53F-41F9-8F1F-402718E43C1A}">
      <dgm:prSet/>
      <dgm:spPr/>
      <dgm:t>
        <a:bodyPr/>
        <a:lstStyle/>
        <a:p>
          <a:endParaRPr lang="fr-CA"/>
        </a:p>
      </dgm:t>
    </dgm:pt>
    <dgm:pt modelId="{65123052-D758-421F-99BA-F5E37CAB98EF}">
      <dgm:prSet phldrT="[Texte]"/>
      <dgm:spPr>
        <a:solidFill>
          <a:schemeClr val="accent5"/>
        </a:solidFill>
      </dgm:spPr>
      <dgm:t>
        <a:bodyPr/>
        <a:lstStyle/>
        <a:p>
          <a:r>
            <a:rPr lang="fr-CA" dirty="0" smtClean="0"/>
            <a:t>GDD</a:t>
          </a:r>
          <a:endParaRPr lang="fr-CA" dirty="0"/>
        </a:p>
      </dgm:t>
    </dgm:pt>
    <dgm:pt modelId="{3CC79488-7955-4200-A79B-4060DF044F6A}" type="sibTrans" cxnId="{4F9023ED-5A9E-4477-9C9B-2F58C9387CED}">
      <dgm:prSet/>
      <dgm:spPr/>
      <dgm:t>
        <a:bodyPr/>
        <a:lstStyle/>
        <a:p>
          <a:endParaRPr lang="fr-CA"/>
        </a:p>
      </dgm:t>
    </dgm:pt>
    <dgm:pt modelId="{A71F5799-B49A-4A25-9FD2-6FAA27CE9799}" type="parTrans" cxnId="{4F9023ED-5A9E-4477-9C9B-2F58C9387CED}">
      <dgm:prSet/>
      <dgm:spPr/>
      <dgm:t>
        <a:bodyPr/>
        <a:lstStyle/>
        <a:p>
          <a:endParaRPr lang="fr-CA"/>
        </a:p>
      </dgm:t>
    </dgm:pt>
    <dgm:pt modelId="{49B8EC96-441E-409C-9188-360AB4CCD1A7}">
      <dgm:prSet phldrT="[Texte]"/>
      <dgm:spPr/>
      <dgm:t>
        <a:bodyPr/>
        <a:lstStyle/>
        <a:p>
          <a:r>
            <a:rPr lang="fr-CA" dirty="0" smtClean="0"/>
            <a:t>Histoire</a:t>
          </a:r>
          <a:endParaRPr lang="fr-CA" dirty="0"/>
        </a:p>
      </dgm:t>
    </dgm:pt>
    <dgm:pt modelId="{8709E103-FCD3-4250-920A-80A370A2BEA1}" type="sibTrans" cxnId="{D02976E7-817E-4641-B7B4-D00B09D5C78B}">
      <dgm:prSet/>
      <dgm:spPr/>
      <dgm:t>
        <a:bodyPr/>
        <a:lstStyle/>
        <a:p>
          <a:endParaRPr lang="fr-CA"/>
        </a:p>
      </dgm:t>
    </dgm:pt>
    <dgm:pt modelId="{AE7929CF-04DA-4920-88F7-3FC4977DFFE6}" type="parTrans" cxnId="{D02976E7-817E-4641-B7B4-D00B09D5C78B}">
      <dgm:prSet/>
      <dgm:spPr/>
      <dgm:t>
        <a:bodyPr/>
        <a:lstStyle/>
        <a:p>
          <a:endParaRPr lang="fr-CA"/>
        </a:p>
      </dgm:t>
    </dgm:pt>
    <dgm:pt modelId="{6F55F0A1-8456-40FC-A1C1-B880E6DD400B}">
      <dgm:prSet phldrT="[Texte]"/>
      <dgm:spPr/>
      <dgm:t>
        <a:bodyPr/>
        <a:lstStyle/>
        <a:p>
          <a:r>
            <a:rPr lang="fr-CA" dirty="0" smtClean="0"/>
            <a:t>Idées</a:t>
          </a:r>
          <a:endParaRPr lang="fr-CA" dirty="0"/>
        </a:p>
      </dgm:t>
    </dgm:pt>
    <dgm:pt modelId="{511CC2F0-D182-4E62-847E-322945E948DC}" type="sibTrans" cxnId="{EB0B0204-F886-4694-A3AA-98F96A8A2390}">
      <dgm:prSet/>
      <dgm:spPr/>
      <dgm:t>
        <a:bodyPr/>
        <a:lstStyle/>
        <a:p>
          <a:endParaRPr lang="fr-CA"/>
        </a:p>
      </dgm:t>
    </dgm:pt>
    <dgm:pt modelId="{F2B220C4-F5BA-4C12-A0B9-94AA70207B2A}" type="parTrans" cxnId="{EB0B0204-F886-4694-A3AA-98F96A8A2390}">
      <dgm:prSet/>
      <dgm:spPr/>
      <dgm:t>
        <a:bodyPr/>
        <a:lstStyle/>
        <a:p>
          <a:endParaRPr lang="fr-CA"/>
        </a:p>
      </dgm:t>
    </dgm:pt>
    <dgm:pt modelId="{772BCF06-EB5E-4C80-BDD1-9F8AEAFD2953}" type="pres">
      <dgm:prSet presAssocID="{80CB1F98-645C-4415-B196-C87F1F941758}" presName="Name0" presStyleCnt="0">
        <dgm:presLayoutVars>
          <dgm:dir/>
          <dgm:resizeHandles val="exact"/>
        </dgm:presLayoutVars>
      </dgm:prSet>
      <dgm:spPr/>
    </dgm:pt>
    <dgm:pt modelId="{802D8A75-BB18-4B9D-BDC0-66B0AB00323D}" type="pres">
      <dgm:prSet presAssocID="{BCFA87C6-10EF-4E10-BC2A-F39E47FBF4F2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FF88DCE3-C994-42A0-B41C-1D7C8F358BD0}" type="pres">
      <dgm:prSet presAssocID="{BC41ABA7-A70A-48BD-ADBD-F1CDEFD2338F}" presName="parSpace" presStyleCnt="0"/>
      <dgm:spPr/>
    </dgm:pt>
    <dgm:pt modelId="{09229853-3ED3-4D7F-9A34-29570FDC7ED2}" type="pres">
      <dgm:prSet presAssocID="{6F55F0A1-8456-40FC-A1C1-B880E6DD400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142A2100-D6FD-4529-93CB-75A482651A8F}" type="pres">
      <dgm:prSet presAssocID="{511CC2F0-D182-4E62-847E-322945E948DC}" presName="parSpace" presStyleCnt="0"/>
      <dgm:spPr/>
    </dgm:pt>
    <dgm:pt modelId="{F8706E15-2E37-4CD6-921D-295073D2A6A4}" type="pres">
      <dgm:prSet presAssocID="{49B8EC96-441E-409C-9188-360AB4CCD1A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B3F78175-E867-4C95-AA3A-F13C5EB93F96}" type="pres">
      <dgm:prSet presAssocID="{8709E103-FCD3-4250-920A-80A370A2BEA1}" presName="parSpace" presStyleCnt="0"/>
      <dgm:spPr/>
    </dgm:pt>
    <dgm:pt modelId="{4F990383-9F2D-4DAF-BFD1-3A666F338B1F}" type="pres">
      <dgm:prSet presAssocID="{65123052-D758-421F-99BA-F5E37CAB98E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ED90C395-2190-4B0D-ADDC-9BF50A82C334}" type="presOf" srcId="{49B8EC96-441E-409C-9188-360AB4CCD1A7}" destId="{F8706E15-2E37-4CD6-921D-295073D2A6A4}" srcOrd="0" destOrd="0" presId="urn:microsoft.com/office/officeart/2005/8/layout/hChevron3"/>
    <dgm:cxn modelId="{54C93128-582D-46AF-BF6A-9C513CF5BFCD}" type="presOf" srcId="{BCFA87C6-10EF-4E10-BC2A-F39E47FBF4F2}" destId="{802D8A75-BB18-4B9D-BDC0-66B0AB00323D}" srcOrd="0" destOrd="0" presId="urn:microsoft.com/office/officeart/2005/8/layout/hChevron3"/>
    <dgm:cxn modelId="{1A069195-2343-4A83-BF4E-D70D195B375F}" type="presOf" srcId="{80CB1F98-645C-4415-B196-C87F1F941758}" destId="{772BCF06-EB5E-4C80-BDD1-9F8AEAFD2953}" srcOrd="0" destOrd="0" presId="urn:microsoft.com/office/officeart/2005/8/layout/hChevron3"/>
    <dgm:cxn modelId="{4746F541-FCA0-445F-BF90-225D9A907D24}" type="presOf" srcId="{65123052-D758-421F-99BA-F5E37CAB98EF}" destId="{4F990383-9F2D-4DAF-BFD1-3A666F338B1F}" srcOrd="0" destOrd="0" presId="urn:microsoft.com/office/officeart/2005/8/layout/hChevron3"/>
    <dgm:cxn modelId="{EB0B0204-F886-4694-A3AA-98F96A8A2390}" srcId="{80CB1F98-645C-4415-B196-C87F1F941758}" destId="{6F55F0A1-8456-40FC-A1C1-B880E6DD400B}" srcOrd="1" destOrd="0" parTransId="{F2B220C4-F5BA-4C12-A0B9-94AA70207B2A}" sibTransId="{511CC2F0-D182-4E62-847E-322945E948DC}"/>
    <dgm:cxn modelId="{D02976E7-817E-4641-B7B4-D00B09D5C78B}" srcId="{80CB1F98-645C-4415-B196-C87F1F941758}" destId="{49B8EC96-441E-409C-9188-360AB4CCD1A7}" srcOrd="2" destOrd="0" parTransId="{AE7929CF-04DA-4920-88F7-3FC4977DFFE6}" sibTransId="{8709E103-FCD3-4250-920A-80A370A2BEA1}"/>
    <dgm:cxn modelId="{3A7D3E0A-F53F-41F9-8F1F-402718E43C1A}" srcId="{80CB1F98-645C-4415-B196-C87F1F941758}" destId="{BCFA87C6-10EF-4E10-BC2A-F39E47FBF4F2}" srcOrd="0" destOrd="0" parTransId="{AC4688DA-1872-4999-98D0-A99262AA72DB}" sibTransId="{BC41ABA7-A70A-48BD-ADBD-F1CDEFD2338F}"/>
    <dgm:cxn modelId="{A9C55D07-3FB8-4E9F-BF85-F469EF317998}" type="presOf" srcId="{6F55F0A1-8456-40FC-A1C1-B880E6DD400B}" destId="{09229853-3ED3-4D7F-9A34-29570FDC7ED2}" srcOrd="0" destOrd="0" presId="urn:microsoft.com/office/officeart/2005/8/layout/hChevron3"/>
    <dgm:cxn modelId="{4F9023ED-5A9E-4477-9C9B-2F58C9387CED}" srcId="{80CB1F98-645C-4415-B196-C87F1F941758}" destId="{65123052-D758-421F-99BA-F5E37CAB98EF}" srcOrd="3" destOrd="0" parTransId="{A71F5799-B49A-4A25-9FD2-6FAA27CE9799}" sibTransId="{3CC79488-7955-4200-A79B-4060DF044F6A}"/>
    <dgm:cxn modelId="{6C010D1F-D518-4265-9DF4-FCE63E677EB8}" type="presParOf" srcId="{772BCF06-EB5E-4C80-BDD1-9F8AEAFD2953}" destId="{802D8A75-BB18-4B9D-BDC0-66B0AB00323D}" srcOrd="0" destOrd="0" presId="urn:microsoft.com/office/officeart/2005/8/layout/hChevron3"/>
    <dgm:cxn modelId="{8E3FD592-8B2A-44BD-89CF-C33E5774AF11}" type="presParOf" srcId="{772BCF06-EB5E-4C80-BDD1-9F8AEAFD2953}" destId="{FF88DCE3-C994-42A0-B41C-1D7C8F358BD0}" srcOrd="1" destOrd="0" presId="urn:microsoft.com/office/officeart/2005/8/layout/hChevron3"/>
    <dgm:cxn modelId="{C7995B81-8008-4167-A3EB-D35C4A5BBA4C}" type="presParOf" srcId="{772BCF06-EB5E-4C80-BDD1-9F8AEAFD2953}" destId="{09229853-3ED3-4D7F-9A34-29570FDC7ED2}" srcOrd="2" destOrd="0" presId="urn:microsoft.com/office/officeart/2005/8/layout/hChevron3"/>
    <dgm:cxn modelId="{B3121412-1004-4098-A2B9-CEF0E6607397}" type="presParOf" srcId="{772BCF06-EB5E-4C80-BDD1-9F8AEAFD2953}" destId="{142A2100-D6FD-4529-93CB-75A482651A8F}" srcOrd="3" destOrd="0" presId="urn:microsoft.com/office/officeart/2005/8/layout/hChevron3"/>
    <dgm:cxn modelId="{497D0D4C-8457-4BAE-87CF-930A96BB8646}" type="presParOf" srcId="{772BCF06-EB5E-4C80-BDD1-9F8AEAFD2953}" destId="{F8706E15-2E37-4CD6-921D-295073D2A6A4}" srcOrd="4" destOrd="0" presId="urn:microsoft.com/office/officeart/2005/8/layout/hChevron3"/>
    <dgm:cxn modelId="{65A82E9A-B3D7-4646-A229-DE9C854903AF}" type="presParOf" srcId="{772BCF06-EB5E-4C80-BDD1-9F8AEAFD2953}" destId="{B3F78175-E867-4C95-AA3A-F13C5EB93F96}" srcOrd="5" destOrd="0" presId="urn:microsoft.com/office/officeart/2005/8/layout/hChevron3"/>
    <dgm:cxn modelId="{1F8B3B96-826A-417E-A970-DF5D160FF0B3}" type="presParOf" srcId="{772BCF06-EB5E-4C80-BDD1-9F8AEAFD2953}" destId="{4F990383-9F2D-4DAF-BFD1-3A666F338B1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D8A75-BB18-4B9D-BDC0-66B0AB00323D}">
      <dsp:nvSpPr>
        <dsp:cNvPr id="0" name=""/>
        <dsp:cNvSpPr/>
      </dsp:nvSpPr>
      <dsp:spPr>
        <a:xfrm>
          <a:off x="2678" y="0"/>
          <a:ext cx="2687835" cy="422759"/>
        </a:xfrm>
        <a:prstGeom prst="homePlate">
          <a:avLst/>
        </a:prstGeom>
        <a:solidFill>
          <a:schemeClr val="accent5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200" kern="1200" dirty="0" smtClean="0"/>
            <a:t>Fun</a:t>
          </a:r>
          <a:endParaRPr lang="fr-CA" sz="2200" kern="1200" dirty="0"/>
        </a:p>
      </dsp:txBody>
      <dsp:txXfrm>
        <a:off x="2678" y="0"/>
        <a:ext cx="2582145" cy="422759"/>
      </dsp:txXfrm>
    </dsp:sp>
    <dsp:sp modelId="{09229853-3ED3-4D7F-9A34-29570FDC7ED2}">
      <dsp:nvSpPr>
        <dsp:cNvPr id="0" name=""/>
        <dsp:cNvSpPr/>
      </dsp:nvSpPr>
      <dsp:spPr>
        <a:xfrm>
          <a:off x="2152947" y="0"/>
          <a:ext cx="2687835" cy="422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200" kern="1200" dirty="0" smtClean="0"/>
            <a:t>Idées</a:t>
          </a:r>
          <a:endParaRPr lang="fr-CA" sz="2200" kern="1200" dirty="0"/>
        </a:p>
      </dsp:txBody>
      <dsp:txXfrm>
        <a:off x="2364327" y="0"/>
        <a:ext cx="2265076" cy="422759"/>
      </dsp:txXfrm>
    </dsp:sp>
    <dsp:sp modelId="{F8706E15-2E37-4CD6-921D-295073D2A6A4}">
      <dsp:nvSpPr>
        <dsp:cNvPr id="0" name=""/>
        <dsp:cNvSpPr/>
      </dsp:nvSpPr>
      <dsp:spPr>
        <a:xfrm>
          <a:off x="4303216" y="0"/>
          <a:ext cx="2687835" cy="422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200" kern="1200" dirty="0" smtClean="0"/>
            <a:t>Histoire</a:t>
          </a:r>
          <a:endParaRPr lang="fr-CA" sz="2200" kern="1200" dirty="0"/>
        </a:p>
      </dsp:txBody>
      <dsp:txXfrm>
        <a:off x="4514596" y="0"/>
        <a:ext cx="2265076" cy="422759"/>
      </dsp:txXfrm>
    </dsp:sp>
    <dsp:sp modelId="{4F990383-9F2D-4DAF-BFD1-3A666F338B1F}">
      <dsp:nvSpPr>
        <dsp:cNvPr id="0" name=""/>
        <dsp:cNvSpPr/>
      </dsp:nvSpPr>
      <dsp:spPr>
        <a:xfrm>
          <a:off x="6453485" y="0"/>
          <a:ext cx="2687835" cy="422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200" kern="1200" dirty="0" smtClean="0"/>
            <a:t>GDD</a:t>
          </a:r>
          <a:endParaRPr lang="fr-CA" sz="2200" kern="1200" dirty="0"/>
        </a:p>
      </dsp:txBody>
      <dsp:txXfrm>
        <a:off x="6664865" y="0"/>
        <a:ext cx="2265076" cy="422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D8A75-BB18-4B9D-BDC0-66B0AB00323D}">
      <dsp:nvSpPr>
        <dsp:cNvPr id="0" name=""/>
        <dsp:cNvSpPr/>
      </dsp:nvSpPr>
      <dsp:spPr>
        <a:xfrm>
          <a:off x="2678" y="0"/>
          <a:ext cx="2687835" cy="422759"/>
        </a:xfrm>
        <a:prstGeom prst="homePlate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200" kern="1200" dirty="0" smtClean="0"/>
            <a:t>Fun</a:t>
          </a:r>
          <a:endParaRPr lang="fr-CA" sz="2200" kern="1200" dirty="0"/>
        </a:p>
      </dsp:txBody>
      <dsp:txXfrm>
        <a:off x="2678" y="0"/>
        <a:ext cx="2582145" cy="422759"/>
      </dsp:txXfrm>
    </dsp:sp>
    <dsp:sp modelId="{09229853-3ED3-4D7F-9A34-29570FDC7ED2}">
      <dsp:nvSpPr>
        <dsp:cNvPr id="0" name=""/>
        <dsp:cNvSpPr/>
      </dsp:nvSpPr>
      <dsp:spPr>
        <a:xfrm>
          <a:off x="2152947" y="0"/>
          <a:ext cx="2687835" cy="422759"/>
        </a:xfrm>
        <a:prstGeom prst="chevron">
          <a:avLst/>
        </a:prstGeom>
        <a:solidFill>
          <a:schemeClr val="accent5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200" kern="1200" dirty="0" smtClean="0"/>
            <a:t>Idées</a:t>
          </a:r>
          <a:endParaRPr lang="fr-CA" sz="2200" kern="1200" dirty="0"/>
        </a:p>
      </dsp:txBody>
      <dsp:txXfrm>
        <a:off x="2364327" y="0"/>
        <a:ext cx="2265076" cy="422759"/>
      </dsp:txXfrm>
    </dsp:sp>
    <dsp:sp modelId="{F8706E15-2E37-4CD6-921D-295073D2A6A4}">
      <dsp:nvSpPr>
        <dsp:cNvPr id="0" name=""/>
        <dsp:cNvSpPr/>
      </dsp:nvSpPr>
      <dsp:spPr>
        <a:xfrm>
          <a:off x="4303216" y="0"/>
          <a:ext cx="2687835" cy="422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200" kern="1200" dirty="0" smtClean="0"/>
            <a:t>Histoire</a:t>
          </a:r>
          <a:endParaRPr lang="fr-CA" sz="2200" kern="1200" dirty="0"/>
        </a:p>
      </dsp:txBody>
      <dsp:txXfrm>
        <a:off x="4514596" y="0"/>
        <a:ext cx="2265076" cy="422759"/>
      </dsp:txXfrm>
    </dsp:sp>
    <dsp:sp modelId="{4F990383-9F2D-4DAF-BFD1-3A666F338B1F}">
      <dsp:nvSpPr>
        <dsp:cNvPr id="0" name=""/>
        <dsp:cNvSpPr/>
      </dsp:nvSpPr>
      <dsp:spPr>
        <a:xfrm>
          <a:off x="6453485" y="0"/>
          <a:ext cx="2687835" cy="422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200" kern="1200" dirty="0" smtClean="0"/>
            <a:t>GDD</a:t>
          </a:r>
          <a:endParaRPr lang="fr-CA" sz="2200" kern="1200" dirty="0"/>
        </a:p>
      </dsp:txBody>
      <dsp:txXfrm>
        <a:off x="6664865" y="0"/>
        <a:ext cx="2265076" cy="4227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D8A75-BB18-4B9D-BDC0-66B0AB00323D}">
      <dsp:nvSpPr>
        <dsp:cNvPr id="0" name=""/>
        <dsp:cNvSpPr/>
      </dsp:nvSpPr>
      <dsp:spPr>
        <a:xfrm>
          <a:off x="2678" y="0"/>
          <a:ext cx="2687835" cy="422759"/>
        </a:xfrm>
        <a:prstGeom prst="homePlate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200" kern="1200" dirty="0" smtClean="0"/>
            <a:t>Fun</a:t>
          </a:r>
          <a:endParaRPr lang="fr-CA" sz="2200" kern="1200" dirty="0"/>
        </a:p>
      </dsp:txBody>
      <dsp:txXfrm>
        <a:off x="2678" y="0"/>
        <a:ext cx="2582145" cy="422759"/>
      </dsp:txXfrm>
    </dsp:sp>
    <dsp:sp modelId="{09229853-3ED3-4D7F-9A34-29570FDC7ED2}">
      <dsp:nvSpPr>
        <dsp:cNvPr id="0" name=""/>
        <dsp:cNvSpPr/>
      </dsp:nvSpPr>
      <dsp:spPr>
        <a:xfrm>
          <a:off x="2152947" y="0"/>
          <a:ext cx="2687835" cy="422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200" kern="1200" dirty="0" smtClean="0"/>
            <a:t>Idées</a:t>
          </a:r>
          <a:endParaRPr lang="fr-CA" sz="2200" kern="1200" dirty="0"/>
        </a:p>
      </dsp:txBody>
      <dsp:txXfrm>
        <a:off x="2364327" y="0"/>
        <a:ext cx="2265076" cy="422759"/>
      </dsp:txXfrm>
    </dsp:sp>
    <dsp:sp modelId="{F8706E15-2E37-4CD6-921D-295073D2A6A4}">
      <dsp:nvSpPr>
        <dsp:cNvPr id="0" name=""/>
        <dsp:cNvSpPr/>
      </dsp:nvSpPr>
      <dsp:spPr>
        <a:xfrm>
          <a:off x="4303216" y="0"/>
          <a:ext cx="2687835" cy="422759"/>
        </a:xfrm>
        <a:prstGeom prst="chevron">
          <a:avLst/>
        </a:prstGeom>
        <a:solidFill>
          <a:schemeClr val="accent5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200" kern="1200" dirty="0" smtClean="0"/>
            <a:t>Histoire</a:t>
          </a:r>
          <a:endParaRPr lang="fr-CA" sz="2200" kern="1200" dirty="0"/>
        </a:p>
      </dsp:txBody>
      <dsp:txXfrm>
        <a:off x="4514596" y="0"/>
        <a:ext cx="2265076" cy="422759"/>
      </dsp:txXfrm>
    </dsp:sp>
    <dsp:sp modelId="{4F990383-9F2D-4DAF-BFD1-3A666F338B1F}">
      <dsp:nvSpPr>
        <dsp:cNvPr id="0" name=""/>
        <dsp:cNvSpPr/>
      </dsp:nvSpPr>
      <dsp:spPr>
        <a:xfrm>
          <a:off x="6453485" y="0"/>
          <a:ext cx="2687835" cy="422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200" kern="1200" dirty="0" smtClean="0"/>
            <a:t>GDD</a:t>
          </a:r>
          <a:endParaRPr lang="fr-CA" sz="2200" kern="1200" dirty="0"/>
        </a:p>
      </dsp:txBody>
      <dsp:txXfrm>
        <a:off x="6664865" y="0"/>
        <a:ext cx="2265076" cy="4227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D8A75-BB18-4B9D-BDC0-66B0AB00323D}">
      <dsp:nvSpPr>
        <dsp:cNvPr id="0" name=""/>
        <dsp:cNvSpPr/>
      </dsp:nvSpPr>
      <dsp:spPr>
        <a:xfrm>
          <a:off x="2678" y="0"/>
          <a:ext cx="2687835" cy="422759"/>
        </a:xfrm>
        <a:prstGeom prst="homePlate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200" kern="1200" dirty="0" smtClean="0"/>
            <a:t>Fun</a:t>
          </a:r>
          <a:endParaRPr lang="fr-CA" sz="2200" kern="1200" dirty="0"/>
        </a:p>
      </dsp:txBody>
      <dsp:txXfrm>
        <a:off x="2678" y="0"/>
        <a:ext cx="2582145" cy="422759"/>
      </dsp:txXfrm>
    </dsp:sp>
    <dsp:sp modelId="{09229853-3ED3-4D7F-9A34-29570FDC7ED2}">
      <dsp:nvSpPr>
        <dsp:cNvPr id="0" name=""/>
        <dsp:cNvSpPr/>
      </dsp:nvSpPr>
      <dsp:spPr>
        <a:xfrm>
          <a:off x="2152947" y="0"/>
          <a:ext cx="2687835" cy="422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200" kern="1200" dirty="0" smtClean="0"/>
            <a:t>Idées</a:t>
          </a:r>
          <a:endParaRPr lang="fr-CA" sz="2200" kern="1200" dirty="0"/>
        </a:p>
      </dsp:txBody>
      <dsp:txXfrm>
        <a:off x="2364327" y="0"/>
        <a:ext cx="2265076" cy="422759"/>
      </dsp:txXfrm>
    </dsp:sp>
    <dsp:sp modelId="{F8706E15-2E37-4CD6-921D-295073D2A6A4}">
      <dsp:nvSpPr>
        <dsp:cNvPr id="0" name=""/>
        <dsp:cNvSpPr/>
      </dsp:nvSpPr>
      <dsp:spPr>
        <a:xfrm>
          <a:off x="4303216" y="0"/>
          <a:ext cx="2687835" cy="422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200" kern="1200" dirty="0" smtClean="0"/>
            <a:t>Histoire</a:t>
          </a:r>
          <a:endParaRPr lang="fr-CA" sz="2200" kern="1200" dirty="0"/>
        </a:p>
      </dsp:txBody>
      <dsp:txXfrm>
        <a:off x="4514596" y="0"/>
        <a:ext cx="2265076" cy="422759"/>
      </dsp:txXfrm>
    </dsp:sp>
    <dsp:sp modelId="{4F990383-9F2D-4DAF-BFD1-3A666F338B1F}">
      <dsp:nvSpPr>
        <dsp:cNvPr id="0" name=""/>
        <dsp:cNvSpPr/>
      </dsp:nvSpPr>
      <dsp:spPr>
        <a:xfrm>
          <a:off x="6453485" y="0"/>
          <a:ext cx="2687835" cy="422759"/>
        </a:xfrm>
        <a:prstGeom prst="chevron">
          <a:avLst/>
        </a:prstGeom>
        <a:solidFill>
          <a:schemeClr val="accent5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200" kern="1200" dirty="0" smtClean="0"/>
            <a:t>GDD</a:t>
          </a:r>
          <a:endParaRPr lang="fr-CA" sz="2200" kern="1200" dirty="0"/>
        </a:p>
      </dsp:txBody>
      <dsp:txXfrm>
        <a:off x="6664865" y="0"/>
        <a:ext cx="2265076" cy="422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 smtClean="0"/>
              <a:t>INF4990 - Introduction et gouvernance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95F63-23C7-43F3-B1E0-6BEF79FA6678}" type="datetimeFigureOut">
              <a:rPr lang="en-CA" smtClean="0"/>
              <a:t>02/03/2015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B11FB-5E5D-477F-AD53-183EC097EAD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63423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 smtClean="0"/>
              <a:t>INF4990 - Introduction et gouvernance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00A43-5C2F-4B81-80E2-E875C0E96797}" type="datetimeFigureOut">
              <a:rPr lang="en-CA" smtClean="0"/>
              <a:t>02/03/2015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BBB19-C8FF-49F0-86B6-21E86ACEDB9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75019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rv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fr-FR" dirty="0" smtClean="0"/>
              <a:t>Survol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853136"/>
          </a:xfrm>
        </p:spPr>
        <p:txBody>
          <a:bodyPr/>
          <a:lstStyle>
            <a:lvl1pPr marL="182880" indent="-182880">
              <a:buClr>
                <a:schemeClr val="tx2"/>
              </a:buClr>
              <a:buFont typeface="Wingdings" pitchFamily="2" charset="2"/>
              <a:buChar char="§"/>
              <a:defRPr sz="2800"/>
            </a:lvl1pPr>
            <a:lvl2pPr marL="457200" indent="-182880">
              <a:buClr>
                <a:schemeClr val="tx2"/>
              </a:buClr>
              <a:buFont typeface="Wingdings" pitchFamily="2" charset="2"/>
              <a:buChar char="§"/>
              <a:defRPr sz="2400"/>
            </a:lvl2pPr>
            <a:lvl3pPr marL="731520" indent="-182880">
              <a:buClr>
                <a:schemeClr val="tx2"/>
              </a:buClr>
              <a:buFont typeface="Wingdings" pitchFamily="2" charset="2"/>
              <a:buChar char="§"/>
              <a:defRPr sz="2000"/>
            </a:lvl3pPr>
            <a:lvl4pPr marL="1005840" indent="-182880">
              <a:buClr>
                <a:schemeClr val="tx2"/>
              </a:buClr>
              <a:buFont typeface="Wingdings" pitchFamily="2" charset="2"/>
              <a:buChar char="§"/>
              <a:defRPr sz="1800"/>
            </a:lvl4pPr>
            <a:lvl5pPr marL="1188720" indent="-137160">
              <a:buClr>
                <a:schemeClr val="tx2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dirty="0" smtClean="0"/>
              <a:t>Point 1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0"/>
            <a:ext cx="5760640" cy="329184"/>
          </a:xfrm>
        </p:spPr>
        <p:txBody>
          <a:bodyPr/>
          <a:lstStyle>
            <a:lvl1pPr>
              <a:defRPr b="1"/>
            </a:lvl1pPr>
          </a:lstStyle>
          <a:p>
            <a:r>
              <a:rPr lang="fr-FR" dirty="0" smtClean="0"/>
              <a:t>LOG4715 – </a:t>
            </a:r>
            <a:r>
              <a:rPr lang="fr-CA" dirty="0" smtClean="0"/>
              <a:t>Notions de base de conception de jeux vidéo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40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oi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fr-FR" dirty="0" smtClean="0"/>
              <a:t>Titre du point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>
            <a:lvl1pPr marL="182880" indent="-182880">
              <a:buClr>
                <a:schemeClr val="tx2"/>
              </a:buClr>
              <a:buFont typeface="Wingdings" pitchFamily="2" charset="2"/>
              <a:buChar char="§"/>
              <a:defRPr sz="2800"/>
            </a:lvl1pPr>
            <a:lvl2pPr marL="457200" indent="-182880">
              <a:buClr>
                <a:schemeClr val="tx2"/>
              </a:buClr>
              <a:buFont typeface="Wingdings" pitchFamily="2" charset="2"/>
              <a:buChar char="§"/>
              <a:defRPr sz="2400"/>
            </a:lvl2pPr>
            <a:lvl3pPr marL="731520" indent="-182880">
              <a:buClr>
                <a:schemeClr val="tx2"/>
              </a:buClr>
              <a:buFont typeface="Wingdings" pitchFamily="2" charset="2"/>
              <a:buChar char="§"/>
              <a:defRPr sz="2000"/>
            </a:lvl3pPr>
            <a:lvl4pPr marL="1005840" indent="-182880">
              <a:buClr>
                <a:schemeClr val="tx2"/>
              </a:buClr>
              <a:buFont typeface="Wingdings" pitchFamily="2" charset="2"/>
              <a:buChar char="§"/>
              <a:defRPr sz="1800"/>
            </a:lvl4pPr>
            <a:lvl5pPr marL="1188720" indent="-137160">
              <a:buClr>
                <a:schemeClr val="tx2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0"/>
            <a:ext cx="5760640" cy="329184"/>
          </a:xfrm>
        </p:spPr>
        <p:txBody>
          <a:bodyPr/>
          <a:lstStyle>
            <a:lvl1pPr>
              <a:defRPr b="1"/>
            </a:lvl1pPr>
          </a:lstStyle>
          <a:p>
            <a:r>
              <a:rPr lang="fr-FR" dirty="0" smtClean="0"/>
              <a:t>LOG4715 – </a:t>
            </a:r>
            <a:r>
              <a:rPr lang="fr-CA" dirty="0" smtClean="0"/>
              <a:t>Notions de base de conception de jeux vidéo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‹N°›</a:t>
            </a:fld>
            <a:endParaRPr lang="en-US" dirty="0"/>
          </a:p>
        </p:txBody>
      </p:sp>
      <p:graphicFrame>
        <p:nvGraphicFramePr>
          <p:cNvPr id="7" name="Diagramme 6"/>
          <p:cNvGraphicFramePr/>
          <p:nvPr userDrawn="1">
            <p:extLst>
              <p:ext uri="{D42A27DB-BD31-4B8C-83A1-F6EECF244321}">
                <p14:modId xmlns:p14="http://schemas.microsoft.com/office/powerpoint/2010/main" val="1049288591"/>
              </p:ext>
            </p:extLst>
          </p:nvPr>
        </p:nvGraphicFramePr>
        <p:xfrm>
          <a:off x="0" y="6453335"/>
          <a:ext cx="9144000" cy="422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oi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fr-FR" dirty="0" smtClean="0"/>
              <a:t>Titre du point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>
            <a:lvl1pPr marL="182880" indent="-182880">
              <a:buClr>
                <a:schemeClr val="tx2"/>
              </a:buClr>
              <a:buFont typeface="Wingdings" pitchFamily="2" charset="2"/>
              <a:buChar char="§"/>
              <a:defRPr sz="2800"/>
            </a:lvl1pPr>
            <a:lvl2pPr marL="457200" indent="-182880">
              <a:buClr>
                <a:schemeClr val="tx2"/>
              </a:buClr>
              <a:buFont typeface="Wingdings" pitchFamily="2" charset="2"/>
              <a:buChar char="§"/>
              <a:defRPr sz="2400"/>
            </a:lvl2pPr>
            <a:lvl3pPr marL="731520" indent="-182880">
              <a:buClr>
                <a:schemeClr val="tx2"/>
              </a:buClr>
              <a:buFont typeface="Wingdings" pitchFamily="2" charset="2"/>
              <a:buChar char="§"/>
              <a:defRPr sz="2000"/>
            </a:lvl3pPr>
            <a:lvl4pPr marL="1005840" indent="-182880">
              <a:buClr>
                <a:schemeClr val="tx2"/>
              </a:buClr>
              <a:buFont typeface="Wingdings" pitchFamily="2" charset="2"/>
              <a:buChar char="§"/>
              <a:defRPr sz="1800"/>
            </a:lvl4pPr>
            <a:lvl5pPr marL="1188720" indent="-137160">
              <a:buClr>
                <a:schemeClr val="tx2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0"/>
            <a:ext cx="5760640" cy="329184"/>
          </a:xfrm>
        </p:spPr>
        <p:txBody>
          <a:bodyPr/>
          <a:lstStyle>
            <a:lvl1pPr>
              <a:defRPr b="1"/>
            </a:lvl1pPr>
          </a:lstStyle>
          <a:p>
            <a:r>
              <a:rPr lang="fr-FR" dirty="0" smtClean="0"/>
              <a:t>LOG4715 – </a:t>
            </a:r>
            <a:r>
              <a:rPr lang="fr-CA" dirty="0" smtClean="0"/>
              <a:t>Notions de base de conception de jeux vidéo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‹N°›</a:t>
            </a:fld>
            <a:endParaRPr lang="en-US" dirty="0"/>
          </a:p>
        </p:txBody>
      </p:sp>
      <p:graphicFrame>
        <p:nvGraphicFramePr>
          <p:cNvPr id="7" name="Diagramme 6"/>
          <p:cNvGraphicFramePr/>
          <p:nvPr userDrawn="1">
            <p:extLst>
              <p:ext uri="{D42A27DB-BD31-4B8C-83A1-F6EECF244321}">
                <p14:modId xmlns:p14="http://schemas.microsoft.com/office/powerpoint/2010/main" val="2476298764"/>
              </p:ext>
            </p:extLst>
          </p:nvPr>
        </p:nvGraphicFramePr>
        <p:xfrm>
          <a:off x="0" y="6453335"/>
          <a:ext cx="9144000" cy="422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6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oi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fr-FR" dirty="0" smtClean="0"/>
              <a:t>Titre du point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>
            <a:lvl1pPr marL="182880" indent="-182880">
              <a:buClr>
                <a:schemeClr val="tx2"/>
              </a:buClr>
              <a:buFont typeface="Wingdings" pitchFamily="2" charset="2"/>
              <a:buChar char="§"/>
              <a:defRPr sz="2800"/>
            </a:lvl1pPr>
            <a:lvl2pPr marL="457200" indent="-182880">
              <a:buClr>
                <a:schemeClr val="tx2"/>
              </a:buClr>
              <a:buFont typeface="Wingdings" pitchFamily="2" charset="2"/>
              <a:buChar char="§"/>
              <a:defRPr sz="2400"/>
            </a:lvl2pPr>
            <a:lvl3pPr marL="731520" indent="-182880">
              <a:buClr>
                <a:schemeClr val="tx2"/>
              </a:buClr>
              <a:buFont typeface="Wingdings" pitchFamily="2" charset="2"/>
              <a:buChar char="§"/>
              <a:defRPr sz="2000"/>
            </a:lvl3pPr>
            <a:lvl4pPr marL="1005840" indent="-182880">
              <a:buClr>
                <a:schemeClr val="tx2"/>
              </a:buClr>
              <a:buFont typeface="Wingdings" pitchFamily="2" charset="2"/>
              <a:buChar char="§"/>
              <a:defRPr sz="1800"/>
            </a:lvl4pPr>
            <a:lvl5pPr marL="1188720" indent="-137160">
              <a:buClr>
                <a:schemeClr val="tx2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0"/>
            <a:ext cx="5760640" cy="329184"/>
          </a:xfrm>
        </p:spPr>
        <p:txBody>
          <a:bodyPr/>
          <a:lstStyle>
            <a:lvl1pPr>
              <a:defRPr b="1"/>
            </a:lvl1pPr>
          </a:lstStyle>
          <a:p>
            <a:r>
              <a:rPr lang="fr-FR" dirty="0" smtClean="0"/>
              <a:t>LOG4715 – </a:t>
            </a:r>
            <a:r>
              <a:rPr lang="fr-CA" dirty="0" smtClean="0"/>
              <a:t>Notions de base de conception de jeux vidéo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‹N°›</a:t>
            </a:fld>
            <a:endParaRPr lang="en-US" dirty="0"/>
          </a:p>
        </p:txBody>
      </p:sp>
      <p:graphicFrame>
        <p:nvGraphicFramePr>
          <p:cNvPr id="7" name="Diagramme 6"/>
          <p:cNvGraphicFramePr/>
          <p:nvPr userDrawn="1">
            <p:extLst>
              <p:ext uri="{D42A27DB-BD31-4B8C-83A1-F6EECF244321}">
                <p14:modId xmlns:p14="http://schemas.microsoft.com/office/powerpoint/2010/main" val="327889212"/>
              </p:ext>
            </p:extLst>
          </p:nvPr>
        </p:nvGraphicFramePr>
        <p:xfrm>
          <a:off x="0" y="6453335"/>
          <a:ext cx="9144000" cy="422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26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oi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fr-FR" dirty="0" smtClean="0"/>
              <a:t>Titre du point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>
            <a:lvl1pPr marL="182880" indent="-182880">
              <a:buClr>
                <a:schemeClr val="tx2"/>
              </a:buClr>
              <a:buFont typeface="Wingdings" pitchFamily="2" charset="2"/>
              <a:buChar char="§"/>
              <a:defRPr sz="2800"/>
            </a:lvl1pPr>
            <a:lvl2pPr marL="457200" indent="-182880">
              <a:buClr>
                <a:schemeClr val="tx2"/>
              </a:buClr>
              <a:buFont typeface="Wingdings" pitchFamily="2" charset="2"/>
              <a:buChar char="§"/>
              <a:defRPr sz="2400"/>
            </a:lvl2pPr>
            <a:lvl3pPr marL="731520" indent="-182880">
              <a:buClr>
                <a:schemeClr val="tx2"/>
              </a:buClr>
              <a:buFont typeface="Wingdings" pitchFamily="2" charset="2"/>
              <a:buChar char="§"/>
              <a:defRPr sz="2000"/>
            </a:lvl3pPr>
            <a:lvl4pPr marL="1005840" indent="-182880">
              <a:buClr>
                <a:schemeClr val="tx2"/>
              </a:buClr>
              <a:buFont typeface="Wingdings" pitchFamily="2" charset="2"/>
              <a:buChar char="§"/>
              <a:defRPr sz="1800"/>
            </a:lvl4pPr>
            <a:lvl5pPr marL="1188720" indent="-137160">
              <a:buClr>
                <a:schemeClr val="tx2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0"/>
            <a:ext cx="5760640" cy="329184"/>
          </a:xfrm>
        </p:spPr>
        <p:txBody>
          <a:bodyPr/>
          <a:lstStyle>
            <a:lvl1pPr>
              <a:defRPr b="1"/>
            </a:lvl1pPr>
          </a:lstStyle>
          <a:p>
            <a:r>
              <a:rPr lang="fr-FR" dirty="0" smtClean="0"/>
              <a:t>LOG4715 – </a:t>
            </a:r>
            <a:r>
              <a:rPr lang="fr-CA" dirty="0" smtClean="0"/>
              <a:t>Notions de base de conception de jeux vidéo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‹N°›</a:t>
            </a:fld>
            <a:endParaRPr lang="en-US" dirty="0"/>
          </a:p>
        </p:txBody>
      </p:sp>
      <p:graphicFrame>
        <p:nvGraphicFramePr>
          <p:cNvPr id="7" name="Diagramme 6"/>
          <p:cNvGraphicFramePr/>
          <p:nvPr userDrawn="1">
            <p:extLst>
              <p:ext uri="{D42A27DB-BD31-4B8C-83A1-F6EECF244321}">
                <p14:modId xmlns:p14="http://schemas.microsoft.com/office/powerpoint/2010/main" val="2340720838"/>
              </p:ext>
            </p:extLst>
          </p:nvPr>
        </p:nvGraphicFramePr>
        <p:xfrm>
          <a:off x="0" y="6453335"/>
          <a:ext cx="9144000" cy="422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26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2A69ECA-4226-4BEC-AC69-CCE2E24386C9}" type="datetime2">
              <a:rPr lang="en-US" smtClean="0"/>
              <a:t>Monday, March 02,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fr-FR" dirty="0" smtClean="0"/>
              <a:t>LOG4715 – Cours 1 – Olivier Gendreau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8" r:id="rId2"/>
    <p:sldLayoutId id="2147483962" r:id="rId3"/>
    <p:sldLayoutId id="2147483969" r:id="rId4"/>
    <p:sldLayoutId id="2147483970" r:id="rId5"/>
    <p:sldLayoutId id="2147483971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2"/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Document de conception de jeu vidéo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 smtClean="0"/>
              <a:t>Document d’une page (</a:t>
            </a:r>
            <a:r>
              <a:rPr lang="fr-CA" b="1" i="1" dirty="0" smtClean="0"/>
              <a:t>one-</a:t>
            </a:r>
            <a:r>
              <a:rPr lang="fr-CA" b="1" i="1" dirty="0" err="1" smtClean="0"/>
              <a:t>sheet</a:t>
            </a:r>
            <a:r>
              <a:rPr lang="fr-CA" b="1" dirty="0" smtClean="0"/>
              <a:t>)</a:t>
            </a:r>
          </a:p>
          <a:p>
            <a:r>
              <a:rPr lang="fr-CA" dirty="0" smtClean="0"/>
              <a:t>Document de 10 pages (</a:t>
            </a:r>
            <a:r>
              <a:rPr lang="fr-CA" i="1" dirty="0" err="1" smtClean="0"/>
              <a:t>ten-pager</a:t>
            </a:r>
            <a:r>
              <a:rPr lang="fr-CA" dirty="0" smtClean="0"/>
              <a:t>)</a:t>
            </a:r>
          </a:p>
          <a:p>
            <a:r>
              <a:rPr lang="fr-CA" dirty="0" smtClean="0"/>
              <a:t>Progression du </a:t>
            </a:r>
            <a:r>
              <a:rPr lang="fr-CA" i="1" dirty="0" err="1" smtClean="0"/>
              <a:t>gameplay</a:t>
            </a:r>
            <a:endParaRPr lang="fr-CA" dirty="0" smtClean="0"/>
          </a:p>
          <a:p>
            <a:r>
              <a:rPr lang="fr-CA" i="1" dirty="0" smtClean="0"/>
              <a:t>Beat Chart</a:t>
            </a:r>
            <a:endParaRPr lang="fr-CA" dirty="0" smtClean="0"/>
          </a:p>
          <a:p>
            <a:r>
              <a:rPr lang="fr-CA" dirty="0" smtClean="0"/>
              <a:t>GDD complet</a:t>
            </a:r>
          </a:p>
          <a:p>
            <a:r>
              <a:rPr lang="fr-CA" dirty="0" smtClean="0"/>
              <a:t>Conseils</a:t>
            </a:r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LOG4715 – </a:t>
            </a:r>
            <a:r>
              <a:rPr lang="fr-CA" smtClean="0"/>
              <a:t>Notions de base de conception de jeux vidéo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Page 4: </a:t>
            </a:r>
            <a:r>
              <a:rPr lang="fr-CA" i="1" dirty="0" err="1" smtClean="0"/>
              <a:t>Gameplay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Spécifier le type de jeu et la séquence de jeu</a:t>
            </a:r>
          </a:p>
          <a:p>
            <a:r>
              <a:rPr lang="fr-CA" dirty="0" smtClean="0"/>
              <a:t>Utiliser les arguments de vente du document d’une page</a:t>
            </a:r>
          </a:p>
          <a:p>
            <a:r>
              <a:rPr lang="fr-CA" dirty="0" smtClean="0"/>
              <a:t>Utiliser des diagrammes et illustrations au besoin</a:t>
            </a:r>
          </a:p>
          <a:p>
            <a:r>
              <a:rPr lang="fr-CA" dirty="0" smtClean="0"/>
              <a:t>Spécifier les caractéristiques spécifiques au système de jeu</a:t>
            </a:r>
          </a:p>
          <a:p>
            <a:pPr lvl="1"/>
            <a:r>
              <a:rPr lang="fr-CA" dirty="0" smtClean="0"/>
              <a:t>Carte mémoire, disque dur, contenu téléchargeable</a:t>
            </a:r>
          </a:p>
          <a:p>
            <a:pPr lvl="1"/>
            <a:r>
              <a:rPr lang="fr-CA" dirty="0" smtClean="0"/>
              <a:t>Caméra, contrôleur de mouvement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LOG4715 – </a:t>
            </a:r>
            <a:r>
              <a:rPr lang="fr-CA" smtClean="0"/>
              <a:t>Notions de base de conception de jeux vidéo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Page 5: Univers de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Présenter images et descriptions de l’univers</a:t>
            </a:r>
          </a:p>
          <a:p>
            <a:r>
              <a:rPr lang="fr-CA" dirty="0" smtClean="0"/>
              <a:t>Expliquer le lien entre les environnements et l’histoire</a:t>
            </a:r>
          </a:p>
          <a:p>
            <a:pPr lvl="1"/>
            <a:r>
              <a:rPr lang="fr-CA" dirty="0" smtClean="0"/>
              <a:t>Ambiance visuelle et sonore</a:t>
            </a:r>
          </a:p>
          <a:p>
            <a:r>
              <a:rPr lang="fr-CA" dirty="0" smtClean="0"/>
              <a:t>Inclure une carte ou organigramme indiquant comment naviguer dans l’univers de jeu</a:t>
            </a:r>
          </a:p>
          <a:p>
            <a:endParaRPr lang="fr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LOG4715 – </a:t>
            </a:r>
            <a:r>
              <a:rPr lang="fr-CA" smtClean="0"/>
              <a:t>Notions de base de conception de jeux vidéo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Page 6: Expérience de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i="1" dirty="0" smtClean="0"/>
              <a:t>Gestalt</a:t>
            </a:r>
            <a:r>
              <a:rPr lang="fr-CA" dirty="0" smtClean="0"/>
              <a:t> </a:t>
            </a:r>
          </a:p>
          <a:p>
            <a:pPr lvl="1"/>
            <a:r>
              <a:rPr lang="fr-CA" dirty="0" smtClean="0"/>
              <a:t>Ambiance générale du jeu prenant forme par l’écran de démarrage, les cinématiques, la musique, la conception de sons, la caméra</a:t>
            </a:r>
          </a:p>
          <a:p>
            <a:pPr lvl="1"/>
            <a:r>
              <a:rPr lang="fr-CA" dirty="0" smtClean="0"/>
              <a:t>S’inspirer du matériel de mise en marché des films (Blu-ray édition de luxe)</a:t>
            </a:r>
          </a:p>
          <a:p>
            <a:r>
              <a:rPr lang="fr-CA" dirty="0" smtClean="0"/>
              <a:t>Émotions et humeurs recherchées</a:t>
            </a:r>
          </a:p>
          <a:p>
            <a:r>
              <a:rPr lang="fr-CA" dirty="0" smtClean="0"/>
              <a:t>Lien entre la musique, son et </a:t>
            </a:r>
            <a:r>
              <a:rPr lang="fr-CA" i="1" dirty="0" smtClean="0"/>
              <a:t>gestalt</a:t>
            </a:r>
          </a:p>
          <a:p>
            <a:r>
              <a:rPr lang="fr-CA" dirty="0" smtClean="0"/>
              <a:t>Organigramme de la navigation d’interface</a:t>
            </a:r>
          </a:p>
          <a:p>
            <a:r>
              <a:rPr lang="fr-CA" dirty="0" smtClean="0"/>
              <a:t>Mode de jeu spécial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LOG4715 – </a:t>
            </a:r>
            <a:r>
              <a:rPr lang="fr-CA" smtClean="0"/>
              <a:t>Notions de base de conception de jeux vidéo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Page 7: Mécaniques de </a:t>
            </a:r>
            <a:r>
              <a:rPr lang="fr-CA" i="1" dirty="0" err="1" smtClean="0"/>
              <a:t>gameplay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Mécanique</a:t>
            </a:r>
          </a:p>
          <a:p>
            <a:r>
              <a:rPr lang="fr-CA" dirty="0" smtClean="0"/>
              <a:t>Obstacle (</a:t>
            </a:r>
            <a:r>
              <a:rPr lang="fr-CA" i="1" dirty="0" err="1"/>
              <a:t>h</a:t>
            </a:r>
            <a:r>
              <a:rPr lang="fr-CA" i="1" dirty="0" err="1" smtClean="0"/>
              <a:t>azard</a:t>
            </a:r>
            <a:r>
              <a:rPr lang="fr-CA" dirty="0" smtClean="0"/>
              <a:t>)</a:t>
            </a:r>
          </a:p>
          <a:p>
            <a:r>
              <a:rPr lang="fr-CA" i="1" dirty="0" smtClean="0"/>
              <a:t>Power-up</a:t>
            </a:r>
            <a:endParaRPr lang="fr-CA" dirty="0" smtClean="0"/>
          </a:p>
          <a:p>
            <a:r>
              <a:rPr lang="fr-CA" dirty="0" smtClean="0"/>
              <a:t>Objets collectionnables (</a:t>
            </a:r>
            <a:r>
              <a:rPr lang="fr-CA" i="1" dirty="0" err="1" smtClean="0"/>
              <a:t>collectibles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Réalisations</a:t>
            </a:r>
          </a:p>
          <a:p>
            <a:r>
              <a:rPr lang="fr-CA" dirty="0" smtClean="0"/>
              <a:t>Économie interne</a:t>
            </a:r>
          </a:p>
          <a:p>
            <a:pPr lvl="1"/>
            <a:endParaRPr lang="fr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LOG4715 – </a:t>
            </a:r>
            <a:r>
              <a:rPr lang="fr-CA" smtClean="0"/>
              <a:t>Notions de base de conception de jeux vidéo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Page 8: Ennemis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Si un obstacle utilise l’intelligence artificielle, c’est un ennemi</a:t>
            </a:r>
          </a:p>
          <a:p>
            <a:r>
              <a:rPr lang="fr-CA" i="1" dirty="0" smtClean="0"/>
              <a:t>Boss</a:t>
            </a:r>
          </a:p>
          <a:p>
            <a:pPr lvl="1"/>
            <a:r>
              <a:rPr lang="fr-CA" dirty="0" smtClean="0"/>
              <a:t>Personnalité unique</a:t>
            </a:r>
            <a:endParaRPr lang="fr-CA" dirty="0"/>
          </a:p>
          <a:p>
            <a:pPr lvl="1"/>
            <a:r>
              <a:rPr lang="fr-CA" dirty="0" smtClean="0"/>
              <a:t>Fournir représentation visuelle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LOG4715 – </a:t>
            </a:r>
            <a:r>
              <a:rPr lang="fr-CA" smtClean="0"/>
              <a:t>Notions de base de conception de jeux vidéo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Page 9: Multijoueur et extras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Détailler les caractéristiques augmentant la durée de vie du jeu</a:t>
            </a:r>
          </a:p>
          <a:p>
            <a:pPr lvl="1"/>
            <a:r>
              <a:rPr lang="fr-CA" dirty="0" smtClean="0"/>
              <a:t>Matériel supplémentaire</a:t>
            </a:r>
            <a:endParaRPr lang="fr-CA" dirty="0"/>
          </a:p>
          <a:p>
            <a:pPr lvl="1"/>
            <a:r>
              <a:rPr lang="fr-CA" dirty="0" smtClean="0"/>
              <a:t>Contenu déblocable</a:t>
            </a:r>
          </a:p>
          <a:p>
            <a:pPr lvl="1"/>
            <a:r>
              <a:rPr lang="fr-CA" dirty="0" smtClean="0"/>
              <a:t>Réalisations</a:t>
            </a:r>
          </a:p>
          <a:p>
            <a:pPr lvl="1"/>
            <a:r>
              <a:rPr lang="fr-CA" dirty="0" smtClean="0"/>
              <a:t>Multijoueur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LOG4715 – </a:t>
            </a:r>
            <a:r>
              <a:rPr lang="fr-CA" smtClean="0"/>
              <a:t>Notions de base de conception de jeux vidéo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Page 10: Monétisation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</a:t>
            </a:r>
            <a:r>
              <a:rPr lang="fr-CA" i="1" dirty="0" smtClean="0"/>
              <a:t> Free-to-</a:t>
            </a:r>
            <a:r>
              <a:rPr lang="fr-CA" i="1" dirty="0" err="1" smtClean="0"/>
              <a:t>play</a:t>
            </a:r>
            <a:r>
              <a:rPr lang="fr-CA" dirty="0" smtClean="0"/>
              <a:t> (F2P) est en forte expansion avec la popularisation des jeux mobiles</a:t>
            </a:r>
          </a:p>
          <a:p>
            <a:r>
              <a:rPr lang="fr-CA" dirty="0" smtClean="0"/>
              <a:t>Permet à un joueur d’améliorer son expérience de jeu en payant</a:t>
            </a:r>
            <a:r>
              <a:rPr lang="fr-CA" dirty="0"/>
              <a:t> </a:t>
            </a:r>
            <a:r>
              <a:rPr lang="fr-CA" dirty="0" smtClean="0"/>
              <a:t>pour</a:t>
            </a:r>
          </a:p>
          <a:p>
            <a:pPr lvl="1"/>
            <a:r>
              <a:rPr lang="fr-CA" i="1" dirty="0" smtClean="0"/>
              <a:t>Power-up</a:t>
            </a:r>
            <a:endParaRPr lang="fr-CA" dirty="0" smtClean="0"/>
          </a:p>
          <a:p>
            <a:pPr lvl="1"/>
            <a:r>
              <a:rPr lang="fr-CA" dirty="0" smtClean="0"/>
              <a:t>Nouveau personnage</a:t>
            </a:r>
          </a:p>
          <a:p>
            <a:pPr lvl="1"/>
            <a:r>
              <a:rPr lang="fr-CA" dirty="0" smtClean="0"/>
              <a:t>Nouvelle mécanique</a:t>
            </a:r>
          </a:p>
          <a:p>
            <a:pPr lvl="1"/>
            <a:r>
              <a:rPr lang="fr-CA" dirty="0" smtClean="0"/>
              <a:t>Temps/vie supplémentaire</a:t>
            </a:r>
          </a:p>
          <a:p>
            <a:pPr lvl="1"/>
            <a:r>
              <a:rPr lang="fr-CA" dirty="0" smtClean="0"/>
              <a:t>Personnalisation</a:t>
            </a:r>
            <a:endParaRPr lang="fr-CA" dirty="0"/>
          </a:p>
          <a:p>
            <a:r>
              <a:rPr lang="fr-CA" dirty="0" smtClean="0"/>
              <a:t>Utilisation fréquente d’une monnaie intermédiaire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LOG4715 – </a:t>
            </a:r>
            <a:r>
              <a:rPr lang="fr-CA" smtClean="0"/>
              <a:t>Notions de base de conception de jeux vidéo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Référence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Scott Rogers, </a:t>
            </a:r>
            <a:r>
              <a:rPr lang="fr-CA" i="1" dirty="0" err="1"/>
              <a:t>Level</a:t>
            </a:r>
            <a:r>
              <a:rPr lang="fr-CA" i="1" dirty="0"/>
              <a:t> Up! The Guide to Great </a:t>
            </a:r>
            <a:r>
              <a:rPr lang="fr-CA" i="1" dirty="0" err="1"/>
              <a:t>Video</a:t>
            </a:r>
            <a:r>
              <a:rPr lang="fr-CA" i="1" dirty="0"/>
              <a:t> Game Design</a:t>
            </a:r>
            <a:r>
              <a:rPr lang="fr-CA" dirty="0"/>
              <a:t>, 2</a:t>
            </a:r>
            <a:r>
              <a:rPr lang="fr-CA" baseline="30000" dirty="0"/>
              <a:t>e</a:t>
            </a:r>
            <a:r>
              <a:rPr lang="fr-CA" dirty="0"/>
              <a:t> édition, </a:t>
            </a:r>
            <a:r>
              <a:rPr lang="fr-CA" dirty="0" err="1"/>
              <a:t>Wiley</a:t>
            </a:r>
            <a:r>
              <a:rPr lang="fr-CA" dirty="0"/>
              <a:t>, </a:t>
            </a:r>
            <a:r>
              <a:rPr lang="fr-CA" dirty="0" smtClean="0"/>
              <a:t>2014.</a:t>
            </a:r>
            <a:endParaRPr lang="fr-CA" dirty="0"/>
          </a:p>
          <a:p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LOG4715 – </a:t>
            </a:r>
            <a:r>
              <a:rPr lang="fr-CA" smtClean="0"/>
              <a:t>Notions de base de conception de jeux vidéo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Document d’une page (</a:t>
            </a:r>
            <a:r>
              <a:rPr lang="fr-CA" i="1" dirty="0"/>
              <a:t>one-</a:t>
            </a:r>
            <a:r>
              <a:rPr lang="fr-CA" i="1" dirty="0" err="1"/>
              <a:t>sheet</a:t>
            </a:r>
            <a:r>
              <a:rPr lang="fr-CA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Titre du jeu</a:t>
            </a:r>
          </a:p>
          <a:p>
            <a:r>
              <a:rPr lang="fr-CA" dirty="0" smtClean="0"/>
              <a:t>Systèmes de jeu destinés</a:t>
            </a:r>
          </a:p>
          <a:p>
            <a:r>
              <a:rPr lang="fr-CA" dirty="0" smtClean="0"/>
              <a:t>Âge du public-cible</a:t>
            </a:r>
          </a:p>
          <a:p>
            <a:r>
              <a:rPr lang="fr-CA" dirty="0" smtClean="0"/>
              <a:t>Classement prévu au ESRB</a:t>
            </a:r>
          </a:p>
          <a:p>
            <a:r>
              <a:rPr lang="fr-CA" dirty="0" smtClean="0"/>
              <a:t>Résumé de l’histoire en mettant l’accent sur le </a:t>
            </a:r>
            <a:r>
              <a:rPr lang="fr-CA" i="1" dirty="0" err="1" smtClean="0"/>
              <a:t>gameplay</a:t>
            </a:r>
            <a:endParaRPr lang="fr-CA" i="1" dirty="0" smtClean="0"/>
          </a:p>
          <a:p>
            <a:r>
              <a:rPr lang="fr-CA" dirty="0" smtClean="0"/>
              <a:t>Modes distincts de </a:t>
            </a:r>
            <a:r>
              <a:rPr lang="fr-CA" i="1" dirty="0" err="1" smtClean="0"/>
              <a:t>gameplay</a:t>
            </a:r>
            <a:endParaRPr lang="fr-CA" i="1" dirty="0" smtClean="0"/>
          </a:p>
          <a:p>
            <a:r>
              <a:rPr lang="fr-CA" dirty="0" smtClean="0"/>
              <a:t>Arguments de vente</a:t>
            </a:r>
          </a:p>
          <a:p>
            <a:r>
              <a:rPr lang="fr-CA" dirty="0" smtClean="0"/>
              <a:t>Produits concurrents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LOG4715 – </a:t>
            </a:r>
            <a:r>
              <a:rPr lang="fr-CA" smtClean="0"/>
              <a:t>Notions de base de conception de jeux vidéo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Classement ESRB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ESRB: </a:t>
            </a:r>
            <a:r>
              <a:rPr lang="fr-CA" i="1" dirty="0" smtClean="0"/>
              <a:t>Entertainment Software Rating </a:t>
            </a:r>
            <a:r>
              <a:rPr lang="fr-CA" i="1" dirty="0" err="1" smtClean="0"/>
              <a:t>Board</a:t>
            </a:r>
            <a:endParaRPr lang="fr-CA" i="1" dirty="0" smtClean="0"/>
          </a:p>
          <a:p>
            <a:r>
              <a:rPr lang="fr-CA" dirty="0" smtClean="0"/>
              <a:t>6 classements</a:t>
            </a:r>
          </a:p>
          <a:p>
            <a:pPr lvl="1"/>
            <a:r>
              <a:rPr lang="fr-CA" dirty="0" err="1" smtClean="0"/>
              <a:t>eC</a:t>
            </a:r>
            <a:r>
              <a:rPr lang="fr-CA" dirty="0" smtClean="0"/>
              <a:t> (</a:t>
            </a:r>
            <a:r>
              <a:rPr lang="fr-CA" i="1" dirty="0" err="1" smtClean="0"/>
              <a:t>Early</a:t>
            </a:r>
            <a:r>
              <a:rPr lang="fr-CA" i="1" dirty="0" smtClean="0"/>
              <a:t> </a:t>
            </a:r>
            <a:r>
              <a:rPr lang="fr-CA" i="1" dirty="0" err="1" smtClean="0"/>
              <a:t>Childhood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E (</a:t>
            </a:r>
            <a:r>
              <a:rPr lang="fr-CA" i="1" dirty="0" err="1" smtClean="0"/>
              <a:t>Everyone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E10 (</a:t>
            </a:r>
            <a:r>
              <a:rPr lang="fr-CA" i="1" dirty="0" err="1" smtClean="0"/>
              <a:t>Everyone</a:t>
            </a:r>
            <a:r>
              <a:rPr lang="fr-CA" i="1" dirty="0" smtClean="0"/>
              <a:t> 10+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T (</a:t>
            </a:r>
            <a:r>
              <a:rPr lang="fr-CA" i="1" dirty="0" err="1" smtClean="0"/>
              <a:t>Teen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M (</a:t>
            </a:r>
            <a:r>
              <a:rPr lang="fr-CA" i="1" dirty="0" smtClean="0"/>
              <a:t>Mature 17+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AO (</a:t>
            </a:r>
            <a:r>
              <a:rPr lang="fr-CA" i="1" dirty="0" err="1" smtClean="0"/>
              <a:t>Adults</a:t>
            </a:r>
            <a:r>
              <a:rPr lang="fr-CA" i="1" dirty="0" smtClean="0"/>
              <a:t> </a:t>
            </a:r>
            <a:r>
              <a:rPr lang="fr-CA" i="1" dirty="0" err="1" smtClean="0"/>
              <a:t>Only</a:t>
            </a:r>
            <a:r>
              <a:rPr lang="fr-CA" i="1" dirty="0" smtClean="0"/>
              <a:t> 18+</a:t>
            </a:r>
            <a:r>
              <a:rPr lang="fr-CA" dirty="0" smtClean="0"/>
              <a:t>)</a:t>
            </a:r>
          </a:p>
          <a:p>
            <a:r>
              <a:rPr lang="fr-CA" dirty="0" smtClean="0"/>
              <a:t>Les jeux sur iOS et Android n’ont pas à obtenir de classement du ESRB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LOG4715 – </a:t>
            </a:r>
            <a:r>
              <a:rPr lang="fr-CA" smtClean="0"/>
              <a:t>Notions de base de conception de jeux vidéo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Arguments de vente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Puces (</a:t>
            </a:r>
            <a:r>
              <a:rPr lang="fr-CA" i="1" dirty="0" err="1" smtClean="0"/>
              <a:t>bullet</a:t>
            </a:r>
            <a:r>
              <a:rPr lang="fr-CA" i="1" dirty="0" smtClean="0"/>
              <a:t> points</a:t>
            </a:r>
            <a:r>
              <a:rPr lang="fr-CA" dirty="0" smtClean="0"/>
              <a:t>) que l’on trouve à l’endos de la boîte de jeu (maximum 5)</a:t>
            </a:r>
          </a:p>
          <a:p>
            <a:endParaRPr lang="fr-CA" dirty="0" smtClean="0"/>
          </a:p>
          <a:p>
            <a:r>
              <a:rPr lang="fr-CA" dirty="0" smtClean="0"/>
              <a:t>Éviter les expressions vides de sens</a:t>
            </a:r>
          </a:p>
          <a:p>
            <a:pPr lvl="1"/>
            <a:r>
              <a:rPr lang="fr-CA" dirty="0" smtClean="0"/>
              <a:t>« superbes graphiques », « histoire incroyable »</a:t>
            </a:r>
          </a:p>
          <a:p>
            <a:endParaRPr lang="fr-CA" dirty="0" smtClean="0"/>
          </a:p>
          <a:p>
            <a:r>
              <a:rPr lang="fr-CA" dirty="0" smtClean="0"/>
              <a:t>Insister sur les caractéristiques « uniques »</a:t>
            </a:r>
          </a:p>
          <a:p>
            <a:pPr lvl="1"/>
            <a:r>
              <a:rPr lang="fr-CA" dirty="0" smtClean="0"/>
              <a:t>« Choisissez parmi 1000 chansons des meilleurs groupes au monde! »</a:t>
            </a:r>
          </a:p>
          <a:p>
            <a:pPr lvl="1"/>
            <a:r>
              <a:rPr lang="fr-CA" dirty="0" smtClean="0"/>
              <a:t>« Explorez le plus gros monde ouvert de l’industrie, où les joueurs peuvent aller partout! »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LOG4715 – </a:t>
            </a:r>
            <a:r>
              <a:rPr lang="fr-CA" smtClean="0"/>
              <a:t>Notions de base de conception de jeux vidéo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Document de conception de jeu vidéo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Document d’une page (</a:t>
            </a:r>
            <a:r>
              <a:rPr lang="fr-CA" i="1" dirty="0" smtClean="0"/>
              <a:t>one-</a:t>
            </a:r>
            <a:r>
              <a:rPr lang="fr-CA" i="1" dirty="0" err="1" smtClean="0"/>
              <a:t>sheet</a:t>
            </a:r>
            <a:r>
              <a:rPr lang="fr-CA" dirty="0" smtClean="0"/>
              <a:t>)</a:t>
            </a:r>
          </a:p>
          <a:p>
            <a:r>
              <a:rPr lang="fr-CA" b="1" dirty="0" smtClean="0"/>
              <a:t>Document de 10 pages (</a:t>
            </a:r>
            <a:r>
              <a:rPr lang="fr-CA" b="1" i="1" dirty="0" err="1" smtClean="0"/>
              <a:t>ten-pager</a:t>
            </a:r>
            <a:r>
              <a:rPr lang="fr-CA" b="1" dirty="0" smtClean="0"/>
              <a:t>)</a:t>
            </a:r>
          </a:p>
          <a:p>
            <a:r>
              <a:rPr lang="fr-CA" dirty="0" smtClean="0"/>
              <a:t>Progression du </a:t>
            </a:r>
            <a:r>
              <a:rPr lang="fr-CA" i="1" dirty="0" err="1" smtClean="0"/>
              <a:t>gameplay</a:t>
            </a:r>
            <a:endParaRPr lang="fr-CA" dirty="0" smtClean="0"/>
          </a:p>
          <a:p>
            <a:r>
              <a:rPr lang="fr-CA" i="1" dirty="0" smtClean="0"/>
              <a:t>Beat Chart</a:t>
            </a:r>
            <a:endParaRPr lang="fr-CA" dirty="0" smtClean="0"/>
          </a:p>
          <a:p>
            <a:r>
              <a:rPr lang="fr-CA" dirty="0" smtClean="0"/>
              <a:t>GDD complet</a:t>
            </a:r>
          </a:p>
          <a:p>
            <a:r>
              <a:rPr lang="fr-CA" dirty="0" smtClean="0"/>
              <a:t>Conseils</a:t>
            </a:r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LOG4715 – </a:t>
            </a:r>
            <a:r>
              <a:rPr lang="fr-CA" smtClean="0"/>
              <a:t>Notions de base de conception de jeux vidéo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Document de 10 pages (</a:t>
            </a:r>
            <a:r>
              <a:rPr lang="fr-CA" i="1" dirty="0" err="1"/>
              <a:t>ten-pager</a:t>
            </a:r>
            <a:r>
              <a:rPr lang="fr-CA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Fournir beaucoup de visuel </a:t>
            </a:r>
            <a:r>
              <a:rPr lang="fr-CA" b="1" dirty="0" smtClean="0"/>
              <a:t>pertinent</a:t>
            </a:r>
          </a:p>
          <a:p>
            <a:endParaRPr lang="fr-CA" dirty="0" smtClean="0"/>
          </a:p>
          <a:p>
            <a:r>
              <a:rPr lang="fr-CA" dirty="0" smtClean="0"/>
              <a:t>Mettre l’accent sur la lisibilité</a:t>
            </a:r>
          </a:p>
          <a:p>
            <a:pPr lvl="1"/>
            <a:r>
              <a:rPr lang="fr-CA" dirty="0" smtClean="0"/>
              <a:t>Éviter les polices de fantaisie</a:t>
            </a:r>
          </a:p>
          <a:p>
            <a:endParaRPr lang="fr-CA" dirty="0" smtClean="0"/>
          </a:p>
          <a:p>
            <a:r>
              <a:rPr lang="fr-CA" dirty="0" smtClean="0"/>
              <a:t>S’adapter à son public</a:t>
            </a:r>
          </a:p>
          <a:p>
            <a:pPr lvl="1"/>
            <a:r>
              <a:rPr lang="fr-CA" dirty="0" smtClean="0"/>
              <a:t>Équipe de développement</a:t>
            </a:r>
          </a:p>
          <a:p>
            <a:pPr lvl="1"/>
            <a:r>
              <a:rPr lang="fr-CA" dirty="0" smtClean="0"/>
              <a:t>Marketing/haute direction</a:t>
            </a:r>
          </a:p>
          <a:p>
            <a:endParaRPr lang="fr-CA" dirty="0" smtClean="0"/>
          </a:p>
          <a:p>
            <a:r>
              <a:rPr lang="fr-CA" dirty="0" smtClean="0"/>
              <a:t>Le nombre magique 3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LOG4715 – </a:t>
            </a:r>
            <a:r>
              <a:rPr lang="fr-CA" smtClean="0"/>
              <a:t>Notions de base de conception de jeux vidéo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Page 1: Page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Titre du jeu</a:t>
            </a:r>
          </a:p>
          <a:p>
            <a:r>
              <a:rPr lang="fr-CA" dirty="0"/>
              <a:t>Systèmes de jeu destinés</a:t>
            </a:r>
          </a:p>
          <a:p>
            <a:r>
              <a:rPr lang="fr-CA" dirty="0"/>
              <a:t>Âge du public-cible</a:t>
            </a:r>
          </a:p>
          <a:p>
            <a:r>
              <a:rPr lang="fr-CA" dirty="0"/>
              <a:t>Classement prévu au </a:t>
            </a:r>
            <a:r>
              <a:rPr lang="fr-CA" dirty="0" smtClean="0"/>
              <a:t>ESRB</a:t>
            </a:r>
          </a:p>
          <a:p>
            <a:r>
              <a:rPr lang="fr-CA" dirty="0" smtClean="0"/>
              <a:t>Date prévue de lancement</a:t>
            </a:r>
          </a:p>
          <a:p>
            <a:r>
              <a:rPr lang="fr-CA" dirty="0" smtClean="0"/>
              <a:t>Logo préliminaire</a:t>
            </a:r>
          </a:p>
          <a:p>
            <a:pPr lvl="1"/>
            <a:r>
              <a:rPr lang="fr-CA" dirty="0" smtClean="0"/>
              <a:t>Tirer parti de la police </a:t>
            </a:r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LOG4715 – </a:t>
            </a:r>
            <a:r>
              <a:rPr lang="fr-CA" smtClean="0"/>
              <a:t>Notions de base de conception de jeux vidéo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Page 2: Aperçu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Résumé de l’histoire du jeu</a:t>
            </a:r>
          </a:p>
          <a:p>
            <a:pPr lvl="1"/>
            <a:r>
              <a:rPr lang="fr-CA" dirty="0" smtClean="0"/>
              <a:t>En se basant sur le document d’une page</a:t>
            </a:r>
          </a:p>
          <a:p>
            <a:pPr lvl="1"/>
            <a:r>
              <a:rPr lang="fr-CA" dirty="0" smtClean="0"/>
              <a:t>Début, milieu, fin</a:t>
            </a:r>
          </a:p>
          <a:p>
            <a:r>
              <a:rPr lang="fr-CA" dirty="0" smtClean="0"/>
              <a:t>Flux de jeu</a:t>
            </a:r>
          </a:p>
          <a:p>
            <a:pPr lvl="1"/>
            <a:r>
              <a:rPr lang="fr-CA" dirty="0" smtClean="0"/>
              <a:t>Action du jeu basé sur les emplacements et les environnements du jeu</a:t>
            </a:r>
          </a:p>
          <a:p>
            <a:pPr lvl="1"/>
            <a:r>
              <a:rPr lang="fr-CA" dirty="0" smtClean="0"/>
              <a:t>Défis rencontrés</a:t>
            </a:r>
          </a:p>
          <a:p>
            <a:pPr lvl="1"/>
            <a:r>
              <a:rPr lang="fr-CA" dirty="0" smtClean="0"/>
              <a:t>Progression/récompenses</a:t>
            </a:r>
          </a:p>
          <a:p>
            <a:pPr lvl="1"/>
            <a:r>
              <a:rPr lang="fr-CA" dirty="0" smtClean="0"/>
              <a:t>Lien entre histoire et </a:t>
            </a:r>
            <a:r>
              <a:rPr lang="fr-CA" i="1" dirty="0" err="1" smtClean="0"/>
              <a:t>gameplay</a:t>
            </a:r>
            <a:endParaRPr lang="fr-CA" dirty="0" smtClean="0"/>
          </a:p>
          <a:p>
            <a:pPr lvl="1"/>
            <a:r>
              <a:rPr lang="fr-CA" dirty="0" smtClean="0"/>
              <a:t>Condition de victoire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LOG4715 – </a:t>
            </a:r>
            <a:r>
              <a:rPr lang="fr-CA" smtClean="0"/>
              <a:t>Notions de base de conception de jeux vidéo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Page 3: Personnage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Décrire les caractéristiques pertinentes</a:t>
            </a:r>
          </a:p>
          <a:p>
            <a:pPr lvl="1"/>
            <a:r>
              <a:rPr lang="fr-CA" dirty="0" smtClean="0"/>
              <a:t>Âge, sexe, personnalité </a:t>
            </a:r>
          </a:p>
          <a:p>
            <a:r>
              <a:rPr lang="fr-CA" dirty="0" smtClean="0"/>
              <a:t>Fournir une représentation visuelle du personnage</a:t>
            </a:r>
          </a:p>
          <a:p>
            <a:r>
              <a:rPr lang="fr-CA" dirty="0" smtClean="0"/>
              <a:t>Détails des caractéristiques « signature »</a:t>
            </a:r>
          </a:p>
          <a:p>
            <a:pPr lvl="1"/>
            <a:r>
              <a:rPr lang="fr-CA" dirty="0" smtClean="0"/>
              <a:t>Mouvements, capacités, arme</a:t>
            </a:r>
          </a:p>
          <a:p>
            <a:r>
              <a:rPr lang="fr-CA" dirty="0" smtClean="0"/>
              <a:t>Détails des contrôles </a:t>
            </a:r>
          </a:p>
          <a:p>
            <a:pPr lvl="1"/>
            <a:r>
              <a:rPr lang="fr-CA" dirty="0" smtClean="0"/>
              <a:t>Représentation visuelle à partir d’une image d’un contrôleur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LOG4715 – </a:t>
            </a:r>
            <a:r>
              <a:rPr lang="fr-CA" smtClean="0"/>
              <a:t>Notions de base de conception de jeux vidéo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6729</TotalTime>
  <Words>781</Words>
  <Application>Microsoft Office PowerPoint</Application>
  <PresentationFormat>Affichage à l'écran (4:3)</PresentationFormat>
  <Paragraphs>162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Clarté</vt:lpstr>
      <vt:lpstr>Document de conception de jeu vidéo</vt:lpstr>
      <vt:lpstr>Document d’une page (one-sheet)</vt:lpstr>
      <vt:lpstr>Classement ESRB</vt:lpstr>
      <vt:lpstr>Arguments de vente</vt:lpstr>
      <vt:lpstr>Document de conception de jeu vidéo</vt:lpstr>
      <vt:lpstr>Document de 10 pages (ten-pager)</vt:lpstr>
      <vt:lpstr>Page 1: Page titre</vt:lpstr>
      <vt:lpstr>Page 2: Aperçu du jeu</vt:lpstr>
      <vt:lpstr>Page 3: Personnage</vt:lpstr>
      <vt:lpstr>Page 4: Gameplay</vt:lpstr>
      <vt:lpstr>Page 5: Univers de jeu</vt:lpstr>
      <vt:lpstr>Page 6: Expérience de jeu</vt:lpstr>
      <vt:lpstr>Page 7: Mécaniques de gameplay</vt:lpstr>
      <vt:lpstr>Page 8: Ennemis</vt:lpstr>
      <vt:lpstr>Page 9: Multijoueur et extras</vt:lpstr>
      <vt:lpstr>Page 10: Monétisation</vt:lpstr>
      <vt:lpstr>Référence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olivier_gendreau@hotmail.com</dc:creator>
  <cp:lastModifiedBy>Olivier Gendreau</cp:lastModifiedBy>
  <cp:revision>322</cp:revision>
  <dcterms:created xsi:type="dcterms:W3CDTF">2012-10-18T18:31:14Z</dcterms:created>
  <dcterms:modified xsi:type="dcterms:W3CDTF">2015-03-03T04:58:20Z</dcterms:modified>
</cp:coreProperties>
</file>