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629" y="-7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pPr/>
              <a:t>1/14/2022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pPr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pPr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pPr/>
              <a:t>1/14/2022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pPr/>
              <a:t>1/14/2022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pPr/>
              <a:t>1/14/2022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pPr/>
              <a:t>1/14/2022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pPr/>
              <a:t>1/14/2022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pPr/>
              <a:t>1/14/2022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pPr/>
              <a:t>1/14/2022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pPr/>
              <a:t>1/14/2022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pPr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08469A6-E914-CD44-AFC8-8E5F054379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340" y="2386744"/>
            <a:ext cx="10144196" cy="1645920"/>
          </a:xfrm>
        </p:spPr>
        <p:txBody>
          <a:bodyPr/>
          <a:lstStyle/>
          <a:p>
            <a:r>
              <a:rPr lang="en-US" dirty="0" smtClean="0"/>
              <a:t>TOMB OF THE MASK(BETO </a:t>
            </a:r>
            <a:r>
              <a:rPr lang="ru-RU" dirty="0" smtClean="0"/>
              <a:t>ВЕРСИЯ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32DEFFC8-DCDA-BD42-B9CD-75A63A7943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err="1" smtClean="0"/>
              <a:t>Емельяненко</a:t>
            </a:r>
            <a:r>
              <a:rPr lang="ru-RU" dirty="0" smtClean="0"/>
              <a:t> </a:t>
            </a:r>
            <a:r>
              <a:rPr lang="ru-RU" dirty="0" smtClean="0"/>
              <a:t>Егор</a:t>
            </a:r>
          </a:p>
          <a:p>
            <a:r>
              <a:rPr lang="ru-RU" dirty="0" smtClean="0"/>
              <a:t>Белов </a:t>
            </a:r>
            <a:r>
              <a:rPr lang="ru-RU" dirty="0" smtClean="0"/>
              <a:t>Александр</a:t>
            </a:r>
          </a:p>
          <a:p>
            <a:r>
              <a:rPr lang="ru-RU" dirty="0" smtClean="0"/>
              <a:t>Мальцева Алёна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xmlns="" val="2852606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231136" y="2638044"/>
            <a:ext cx="5365062" cy="3934227"/>
          </a:xfrm>
        </p:spPr>
        <p:txBody>
          <a:bodyPr/>
          <a:lstStyle/>
          <a:p>
            <a:r>
              <a:rPr lang="ru-RU" dirty="0" smtClean="0"/>
              <a:t>Игра помогает развить логику и реакцию. Наша с вами задача помочь юному искателю приключений спастись и совершить побег. Для этого необходимо пройти все коридоры и комнаты, которые сплетаются в хитроумные лабиринты, и выбраться наружу. Это будет непросто, ведь каждая комната скрывает в себе множество опасных ловушек. Будьте внимательны и быстро проходите эти отрезки комнат. Приятной игры и удачи!</a:t>
            </a:r>
          </a:p>
          <a:p>
            <a:endParaRPr lang="ru-RU" dirty="0"/>
          </a:p>
        </p:txBody>
      </p:sp>
      <p:pic>
        <p:nvPicPr>
          <p:cNvPr id="4" name="Рисунок 3" descr="https://i.ytimg.com/vi/1sK0ujiu2ec/maxresdefault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1884" y="3000372"/>
            <a:ext cx="4622893" cy="3123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Технологии проекта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231136" y="2638045"/>
            <a:ext cx="7651078" cy="1505336"/>
          </a:xfrm>
        </p:spPr>
        <p:txBody>
          <a:bodyPr/>
          <a:lstStyle/>
          <a:p>
            <a:r>
              <a:rPr lang="ru-RU" dirty="0" smtClean="0"/>
              <a:t>Игра написана на языке программирования </a:t>
            </a:r>
            <a:r>
              <a:rPr lang="en-US" dirty="0" smtClean="0"/>
              <a:t>Python </a:t>
            </a:r>
            <a:r>
              <a:rPr lang="ru-RU" dirty="0" smtClean="0"/>
              <a:t>версия 3.Использовались </a:t>
            </a:r>
            <a:r>
              <a:rPr lang="en-US" dirty="0" smtClean="0"/>
              <a:t>sys</a:t>
            </a:r>
            <a:r>
              <a:rPr lang="ru-RU" dirty="0" smtClean="0"/>
              <a:t>, </a:t>
            </a:r>
            <a:r>
              <a:rPr lang="en-US" dirty="0" err="1" smtClean="0"/>
              <a:t>pygame</a:t>
            </a:r>
            <a:r>
              <a:rPr lang="en-US" dirty="0" smtClean="0"/>
              <a:t> </a:t>
            </a:r>
            <a:r>
              <a:rPr lang="ru-RU" dirty="0" smtClean="0"/>
              <a:t>и рандом. Программа – оконное приложение для операционной системы  </a:t>
            </a:r>
            <a:r>
              <a:rPr lang="en-US" dirty="0" smtClean="0"/>
              <a:t>Windows</a:t>
            </a:r>
            <a:r>
              <a:rPr lang="ru-RU" dirty="0" smtClean="0"/>
              <a:t>(работа на других ос не проверялась).</a:t>
            </a:r>
          </a:p>
          <a:p>
            <a:endParaRPr lang="ru-RU" dirty="0"/>
          </a:p>
        </p:txBody>
      </p:sp>
      <p:pic>
        <p:nvPicPr>
          <p:cNvPr id="1026" name="Picture 2" descr="https://i.ytimg.com/vi/mKhMRAQ5cmU/maxresdefault.jpg"/>
          <p:cNvPicPr>
            <a:picLocks noChangeAspect="1" noChangeArrowheads="1"/>
          </p:cNvPicPr>
          <p:nvPr/>
        </p:nvPicPr>
        <p:blipFill>
          <a:blip r:embed="rId2"/>
          <a:srcRect r="4877"/>
          <a:stretch>
            <a:fillRect/>
          </a:stretch>
        </p:blipFill>
        <p:spPr bwMode="auto">
          <a:xfrm>
            <a:off x="6810380" y="3714752"/>
            <a:ext cx="4643470" cy="274587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Техническое описание проекта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 </a:t>
            </a:r>
            <a:endParaRPr lang="ru-RU" dirty="0" smtClean="0"/>
          </a:p>
          <a:p>
            <a:pPr lvl="0"/>
            <a:r>
              <a:rPr lang="en-US" dirty="0" smtClean="0"/>
              <a:t>Data – </a:t>
            </a:r>
            <a:r>
              <a:rPr lang="ru-RU" dirty="0" smtClean="0"/>
              <a:t>папка со спрайтами</a:t>
            </a:r>
          </a:p>
          <a:p>
            <a:pPr lvl="0"/>
            <a:r>
              <a:rPr lang="en-US" dirty="0" smtClean="0"/>
              <a:t>Sounds – </a:t>
            </a:r>
            <a:r>
              <a:rPr lang="ru-RU" dirty="0" smtClean="0"/>
              <a:t>папка со звуками</a:t>
            </a:r>
          </a:p>
          <a:p>
            <a:pPr lvl="0"/>
            <a:r>
              <a:rPr lang="en-US" dirty="0" smtClean="0"/>
              <a:t>Main.py – </a:t>
            </a:r>
            <a:r>
              <a:rPr lang="ru-RU" dirty="0" smtClean="0"/>
              <a:t>интерфейс программы</a:t>
            </a:r>
          </a:p>
          <a:p>
            <a:pPr lvl="0"/>
            <a:r>
              <a:rPr lang="en-US" dirty="0" smtClean="0"/>
              <a:t>Game.py – </a:t>
            </a:r>
            <a:r>
              <a:rPr lang="ru-RU" dirty="0" smtClean="0"/>
              <a:t>основной код программы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Другая 2">
      <a:dk1>
        <a:srgbClr val="000000"/>
      </a:dk1>
      <a:lt1>
        <a:srgbClr val="EEA3FF"/>
      </a:lt1>
      <a:dk2>
        <a:srgbClr val="595959"/>
      </a:dk2>
      <a:lt2>
        <a:srgbClr val="D519FF"/>
      </a:lt2>
      <a:accent1>
        <a:srgbClr val="4E005F"/>
      </a:accent1>
      <a:accent2>
        <a:srgbClr val="34003F"/>
      </a:accent2>
      <a:accent3>
        <a:srgbClr val="D519FF"/>
      </a:accent3>
      <a:accent4>
        <a:srgbClr val="68007F"/>
      </a:accent4>
      <a:accent5>
        <a:srgbClr val="000000"/>
      </a:accent5>
      <a:accent6>
        <a:srgbClr val="595959"/>
      </a:accent6>
      <a:hlink>
        <a:srgbClr val="4E005F"/>
      </a:hlink>
      <a:folHlink>
        <a:srgbClr val="0C0C0C"/>
      </a:folHlink>
    </a:clrScheme>
    <a:fontScheme name="Parcel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114</Words>
  <Application>Microsoft Office PowerPoint</Application>
  <PresentationFormat>Произвольный</PresentationFormat>
  <Paragraphs>14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Посылка</vt:lpstr>
      <vt:lpstr>TOMB OF THE MASK(BETO ВЕРСИЯ)</vt:lpstr>
      <vt:lpstr>Описание</vt:lpstr>
      <vt:lpstr>Технологии проекта</vt:lpstr>
      <vt:lpstr>Техническое описание проекта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Неизвестный пользователь</dc:creator>
  <cp:lastModifiedBy>HOME</cp:lastModifiedBy>
  <cp:revision>3</cp:revision>
  <dcterms:created xsi:type="dcterms:W3CDTF">2021-05-26T20:11:17Z</dcterms:created>
  <dcterms:modified xsi:type="dcterms:W3CDTF">2022-01-14T06:46:36Z</dcterms:modified>
</cp:coreProperties>
</file>