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0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1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Интернет магазин «Смешные цены»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50000" lnSpcReduction="10000"/>
          </a:bodyPr>
          <a:lstStyle/>
          <a:p>
            <a:pPr>
              <a:defRPr/>
            </a:pPr>
            <a:r>
              <a:rPr lang="ru-RU"/>
              <a:t>Александр Белов</a:t>
            </a:r>
            <a:endParaRPr lang="ru-RU"/>
          </a:p>
          <a:p>
            <a:pPr>
              <a:defRPr/>
            </a:pPr>
            <a:r>
              <a:rPr lang="ru-RU"/>
              <a:t>Емельяненко Егор</a:t>
            </a:r>
            <a:endParaRPr lang="ru-RU"/>
          </a:p>
          <a:p>
            <a:pPr>
              <a:defRPr/>
            </a:pPr>
            <a:r>
              <a:rPr lang="ru-RU"/>
              <a:t>Мальцева Алёна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Описание</a:t>
            </a:r>
            <a:endParaRPr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600201"/>
            <a:ext cx="7653380" cy="354696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24292F"/>
                </a:solidFill>
                <a:latin typeface="Arial"/>
                <a:ea typeface="Arial"/>
                <a:cs typeface="Arial"/>
              </a:rPr>
              <a:t>Интернет магазин» Интернет магазин техники. Очень схож со знаменитым магазином DNS. В нём пользователь может ознакомиться с перечнем предлагаемого товара и приобрести его.</a:t>
            </a:r>
            <a:endParaRPr sz="28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3502835" y="7706310"/>
            <a:ext cx="299750" cy="46902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7255" y="4158028"/>
            <a:ext cx="4615961" cy="230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Технологии проекта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600201"/>
            <a:ext cx="5583524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24292F"/>
                </a:solidFill>
                <a:latin typeface="Arial"/>
                <a:ea typeface="Arial"/>
                <a:cs typeface="Arial"/>
              </a:rPr>
              <a:t>Сайт написан с помощью Flask на языке программирования Python 3. Использовались модули Flask: Flask, render_template, url_for.</a:t>
            </a:r>
            <a:endParaRPr sz="2800" b="0" i="0" u="none">
              <a:solidFill>
                <a:srgbClr val="24292F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24292F"/>
                </a:solidFill>
                <a:latin typeface="Arial"/>
                <a:ea typeface="Arial"/>
                <a:cs typeface="Arial"/>
              </a:rPr>
              <a:t> В приложении используются изображения товара формата jpg, png</a:t>
            </a:r>
            <a:endParaRPr sz="28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-3450094" y="5110794"/>
            <a:ext cx="130253" cy="32361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095999" y="2593373"/>
            <a:ext cx="5833153" cy="267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Техническое описание проекта:</a:t>
            </a:r>
            <a:r>
              <a:rPr sz="4400" b="0" i="0" u="none">
                <a:solidFill>
                  <a:srgbClr val="24292F"/>
                </a:solidFill>
                <a:latin typeface="Arial"/>
                <a:ea typeface="Arial"/>
                <a:cs typeface="Arial"/>
              </a:rPr>
              <a:t> </a:t>
            </a:r>
            <a:endParaRPr sz="3600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600201"/>
            <a:ext cx="7048909" cy="45259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2800" b="0" i="0" u="none">
                <a:solidFill>
                  <a:srgbClr val="24292F"/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0" i="0" u="none">
                <a:solidFill>
                  <a:srgbClr val="24292F"/>
                </a:solidFill>
                <a:latin typeface="Arial"/>
                <a:ea typeface="Arial"/>
                <a:cs typeface="Arial"/>
              </a:rPr>
              <a:t>Для работы проекта необходимы: 1.main.py - Исполняемый файл 2.cart.html, up_menu.html - Шаблоны страниц, находятся в папке «templates» 3.style.css - Файл для изменения стиля страниц, находится в папке «static/css» 4.1660 SUPER.jpg, 3070ti.jpg, 3080.jpg, 3090.jpg, znachok.png - Картинки товаров и логотип сайта, находятся в папке «static/img».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 txBox="1"/>
          <p:nvPr isPhoto="0" userDrawn="0"/>
        </p:nvSpPr>
        <p:spPr bwMode="auto">
          <a:xfrm flipH="0" flipV="0">
            <a:off x="3024230" y="1923317"/>
            <a:ext cx="6795721" cy="256442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7200">
                <a:solidFill>
                  <a:schemeClr val="tx1">
                    <a:lumMod val="65000"/>
                    <a:lumOff val="35000"/>
                  </a:schemeClr>
                </a:solidFill>
              </a:rPr>
              <a:t>Спасибо за внимание!</a:t>
            </a:r>
            <a:endParaRPr sz="7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Р7-Офис/6.3.1.70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2022-04-22T15:24:44Z</dcterms:modified>
  <cp:category/>
  <cp:contentStatus/>
  <cp:version/>
</cp:coreProperties>
</file>