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0E50-6C8C-47F2-A950-E0F6F34F72D7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EE40-E2AC-4567-8D93-523F2EAC3AD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0E50-6C8C-47F2-A950-E0F6F34F72D7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EE40-E2AC-4567-8D93-523F2EAC3A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0E50-6C8C-47F2-A950-E0F6F34F72D7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EE40-E2AC-4567-8D93-523F2EAC3A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0E50-6C8C-47F2-A950-E0F6F34F72D7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EE40-E2AC-4567-8D93-523F2EAC3A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0E50-6C8C-47F2-A950-E0F6F34F72D7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EE40-E2AC-4567-8D93-523F2EAC3AD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0E50-6C8C-47F2-A950-E0F6F34F72D7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EE40-E2AC-4567-8D93-523F2EAC3A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0E50-6C8C-47F2-A950-E0F6F34F72D7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EE40-E2AC-4567-8D93-523F2EAC3A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0E50-6C8C-47F2-A950-E0F6F34F72D7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EE40-E2AC-4567-8D93-523F2EAC3A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0E50-6C8C-47F2-A950-E0F6F34F72D7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EE40-E2AC-4567-8D93-523F2EAC3A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0E50-6C8C-47F2-A950-E0F6F34F72D7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EE40-E2AC-4567-8D93-523F2EAC3AD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9CF0E50-6C8C-47F2-A950-E0F6F34F72D7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EBAEE40-E2AC-4567-8D93-523F2EAC3AD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9CF0E50-6C8C-47F2-A950-E0F6F34F72D7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EBAEE40-E2AC-4567-8D93-523F2EAC3AD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Подземелье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533400" y="5157192"/>
            <a:ext cx="8077200" cy="1499616"/>
          </a:xfrm>
        </p:spPr>
        <p:txBody>
          <a:bodyPr/>
          <a:lstStyle/>
          <a:p>
            <a:r>
              <a:rPr lang="ru-RU" dirty="0" err="1" smtClean="0"/>
              <a:t>Биктимиров</a:t>
            </a:r>
            <a:r>
              <a:rPr lang="ru-RU" dirty="0" smtClean="0"/>
              <a:t> Тимур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67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ru-RU" dirty="0" smtClean="0"/>
              <a:t>Рыцарь появляется в пещере. Он должен найти выход на свободу, но ему мешают жители темноты.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1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Мобы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51" y="1774825"/>
            <a:ext cx="7399698" cy="4625975"/>
          </a:xfrm>
        </p:spPr>
      </p:pic>
    </p:spTree>
    <p:extLst>
      <p:ext uri="{BB962C8B-B14F-4D97-AF65-F5344CB8AC3E}">
        <p14:creationId xmlns:p14="http://schemas.microsoft.com/office/powerpoint/2010/main" val="1591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74" y="1774825"/>
            <a:ext cx="7405252" cy="4625975"/>
          </a:xfrm>
        </p:spPr>
      </p:pic>
    </p:spTree>
    <p:extLst>
      <p:ext uri="{BB962C8B-B14F-4D97-AF65-F5344CB8AC3E}">
        <p14:creationId xmlns:p14="http://schemas.microsoft.com/office/powerpoint/2010/main" val="118336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я использовал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08920"/>
            <a:ext cx="5646466" cy="24482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22943"/>
            <a:ext cx="4571999" cy="18095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8" y="1675090"/>
            <a:ext cx="3490916" cy="15121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68" y="4221088"/>
            <a:ext cx="2624922" cy="21602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675090"/>
            <a:ext cx="3200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Карту можно построить с помощью знаков</a:t>
            </a:r>
            <a:r>
              <a:rPr lang="en-US" dirty="0" smtClean="0"/>
              <a:t>:</a:t>
            </a:r>
          </a:p>
          <a:p>
            <a:r>
              <a:rPr lang="en-US" sz="3600" dirty="0" smtClean="0"/>
              <a:t># - </a:t>
            </a:r>
            <a:r>
              <a:rPr lang="ru-RU" sz="3600" dirty="0" smtClean="0"/>
              <a:t>стена</a:t>
            </a:r>
          </a:p>
          <a:p>
            <a:r>
              <a:rPr lang="en-US" sz="3600" dirty="0" smtClean="0"/>
              <a:t>W</a:t>
            </a:r>
            <a:r>
              <a:rPr lang="ru-RU" sz="3600" dirty="0" smtClean="0"/>
              <a:t> </a:t>
            </a:r>
            <a:r>
              <a:rPr lang="ru-RU" sz="3600" dirty="0" smtClean="0"/>
              <a:t>- </a:t>
            </a:r>
            <a:r>
              <a:rPr lang="ru-RU" sz="3600" dirty="0" smtClean="0"/>
              <a:t>пустота</a:t>
            </a:r>
          </a:p>
          <a:p>
            <a:r>
              <a:rPr lang="en-US" sz="3600" dirty="0" smtClean="0"/>
              <a:t>. –</a:t>
            </a:r>
            <a:r>
              <a:rPr lang="ru-RU" sz="3600" dirty="0" smtClean="0"/>
              <a:t> дорога по которой можно </a:t>
            </a:r>
            <a:r>
              <a:rPr lang="ru-RU" sz="3600" dirty="0" smtClean="0"/>
              <a:t>ходить</a:t>
            </a:r>
          </a:p>
        </p:txBody>
      </p:sp>
    </p:spTree>
    <p:extLst>
      <p:ext uri="{BB962C8B-B14F-4D97-AF65-F5344CB8AC3E}">
        <p14:creationId xmlns:p14="http://schemas.microsoft.com/office/powerpoint/2010/main" val="35839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Ограниченное количество жизни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Ваши враги могут за вами ходить и наносить урон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Вы ограниченны в </a:t>
            </a:r>
            <a:r>
              <a:rPr lang="ru-RU" dirty="0" smtClean="0"/>
              <a:t>перемещени</a:t>
            </a:r>
            <a:r>
              <a:rPr lang="ru-RU" dirty="0"/>
              <a:t>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90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Будущие улучшения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ru-RU" dirty="0" smtClean="0"/>
              <a:t>Генератор уровней</a:t>
            </a:r>
          </a:p>
          <a:p>
            <a:pPr marL="633222" indent="-514350">
              <a:buFont typeface="+mj-lt"/>
              <a:buAutoNum type="arabicPeriod"/>
            </a:pPr>
            <a:r>
              <a:rPr lang="ru-RU" dirty="0" smtClean="0"/>
              <a:t>Создание новых мобов</a:t>
            </a:r>
          </a:p>
          <a:p>
            <a:pPr marL="633222" indent="-514350">
              <a:buFont typeface="+mj-lt"/>
              <a:buAutoNum type="arabicPeriod"/>
            </a:pPr>
            <a:r>
              <a:rPr lang="ru-RU" dirty="0" smtClean="0"/>
              <a:t>Смена класса</a:t>
            </a:r>
          </a:p>
          <a:p>
            <a:pPr marL="633222" indent="-514350">
              <a:buFont typeface="+mj-lt"/>
              <a:buAutoNum type="arabicPeriod"/>
            </a:pPr>
            <a:r>
              <a:rPr lang="ru-RU" dirty="0" smtClean="0"/>
              <a:t>Магазины</a:t>
            </a:r>
          </a:p>
          <a:p>
            <a:pPr marL="633222" indent="-514350">
              <a:buFont typeface="+mj-lt"/>
              <a:buAutoNum type="arabicPeriod"/>
            </a:pPr>
            <a:r>
              <a:rPr lang="ru-RU" dirty="0" smtClean="0"/>
              <a:t>Проход из уровня в уровень</a:t>
            </a:r>
          </a:p>
          <a:p>
            <a:pPr marL="633222" indent="-514350">
              <a:buFont typeface="+mj-lt"/>
              <a:buAutoNum type="arabicPeriod"/>
            </a:pPr>
            <a:r>
              <a:rPr lang="ru-RU" dirty="0" smtClean="0"/>
              <a:t>Большое количество оружия и брони</a:t>
            </a:r>
          </a:p>
          <a:p>
            <a:pPr marL="633222" indent="-514350">
              <a:buFont typeface="+mj-lt"/>
              <a:buAutoNum type="arabicPeriod"/>
            </a:pPr>
            <a:r>
              <a:rPr lang="ru-RU" dirty="0" smtClean="0"/>
              <a:t>Добавление ловушек</a:t>
            </a:r>
          </a:p>
          <a:p>
            <a:pPr marL="633222" indent="-514350">
              <a:buFont typeface="+mj-lt"/>
              <a:buAutoNum type="arabicPeriod"/>
            </a:pPr>
            <a:r>
              <a:rPr lang="ru-RU" dirty="0" smtClean="0"/>
              <a:t>Использование декораций</a:t>
            </a:r>
          </a:p>
          <a:p>
            <a:pPr marL="633222" indent="-514350">
              <a:buFont typeface="+mj-lt"/>
              <a:buAutoNum type="arabicPeriod"/>
            </a:pPr>
            <a:r>
              <a:rPr lang="ru-RU" dirty="0" smtClean="0"/>
              <a:t>Добавление многопользовательской 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4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81</TotalTime>
  <Words>92</Words>
  <Application>Microsoft Office PowerPoint</Application>
  <PresentationFormat>Экран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Corbel</vt:lpstr>
      <vt:lpstr>Wingdings</vt:lpstr>
      <vt:lpstr>Wingdings 2</vt:lpstr>
      <vt:lpstr>Wingdings 3</vt:lpstr>
      <vt:lpstr>Модульная</vt:lpstr>
      <vt:lpstr>Подземелье</vt:lpstr>
      <vt:lpstr>Описание</vt:lpstr>
      <vt:lpstr>Мобы</vt:lpstr>
      <vt:lpstr>Управление</vt:lpstr>
      <vt:lpstr>Что я использовал</vt:lpstr>
      <vt:lpstr>Карта </vt:lpstr>
      <vt:lpstr>Сложности</vt:lpstr>
      <vt:lpstr>Будущие улучшения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Подземелье</dc:title>
  <dc:creator>Земфира Биктимирова</dc:creator>
  <cp:lastModifiedBy>Пользователь Windows</cp:lastModifiedBy>
  <cp:revision>7</cp:revision>
  <dcterms:created xsi:type="dcterms:W3CDTF">2020-01-26T13:02:40Z</dcterms:created>
  <dcterms:modified xsi:type="dcterms:W3CDTF">2020-01-27T13:14:22Z</dcterms:modified>
</cp:coreProperties>
</file>