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4D3"/>
    <a:srgbClr val="2E4482"/>
    <a:srgbClr val="0E4C6E"/>
    <a:srgbClr val="EDE9CD"/>
    <a:srgbClr val="0B405D"/>
    <a:srgbClr val="D1C9BC"/>
    <a:srgbClr val="156188"/>
    <a:srgbClr val="0E4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9074" autoAdjust="0"/>
  </p:normalViewPr>
  <p:slideViewPr>
    <p:cSldViewPr snapToGrid="0">
      <p:cViewPr varScale="1">
        <p:scale>
          <a:sx n="54" d="100"/>
          <a:sy n="54" d="100"/>
        </p:scale>
        <p:origin x="5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3337-B643-4E0B-9413-4960C1BE643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2326E-8678-4C06-A910-209349D02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조선 </a:t>
            </a:r>
            <a:r>
              <a:rPr lang="en-US" altLang="ko-KR" dirty="0"/>
              <a:t>100</a:t>
            </a:r>
            <a:r>
              <a:rPr lang="ko-KR" altLang="en-US" dirty="0" err="1"/>
              <a:t>년체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마켓 </a:t>
            </a:r>
            <a:r>
              <a:rPr lang="ko-KR" altLang="en-US" dirty="0" err="1"/>
              <a:t>산스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서울한강체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주제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무드보드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콘셉트 기획서 글자간격 그림 크기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최종 디자인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326E-8678-4C06-A910-209349D021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2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조선 </a:t>
            </a:r>
            <a:r>
              <a:rPr lang="en-US" altLang="ko-KR" dirty="0"/>
              <a:t>100</a:t>
            </a:r>
            <a:r>
              <a:rPr lang="ko-KR" altLang="en-US" dirty="0" err="1"/>
              <a:t>년체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마켓 </a:t>
            </a:r>
            <a:r>
              <a:rPr lang="ko-KR" altLang="en-US" dirty="0" err="1"/>
              <a:t>산스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서울한강체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326E-8678-4C06-A910-209349D021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6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E4A6C">
                <a:lumMod val="75000"/>
                <a:lumOff val="25000"/>
              </a:srgbClr>
            </a:gs>
            <a:gs pos="67000">
              <a:srgbClr val="156188"/>
            </a:gs>
            <a:gs pos="100000">
              <a:srgbClr val="0E4C6E"/>
            </a:gs>
            <a:gs pos="95000">
              <a:srgbClr val="0B405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87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9841E8-9ED9-4772-A0D2-A0502B9D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5911"/>
            <a:ext cx="3140103" cy="2242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E0C6B-31B7-4966-A076-B3DE5AE95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4" y="1683451"/>
            <a:ext cx="2445026" cy="2445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A30D-77B8-46DE-B025-811E9B3ED434}"/>
              </a:ext>
            </a:extLst>
          </p:cNvPr>
          <p:cNvSpPr txBox="1"/>
          <p:nvPr/>
        </p:nvSpPr>
        <p:spPr>
          <a:xfrm>
            <a:off x="468881" y="1031961"/>
            <a:ext cx="39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2021</a:t>
            </a:r>
            <a:r>
              <a:rPr lang="ko-KR" altLang="en-US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년 추석연휴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0EC3C-6825-4339-B9E5-D80725C88487}"/>
              </a:ext>
            </a:extLst>
          </p:cNvPr>
          <p:cNvSpPr txBox="1"/>
          <p:nvPr/>
        </p:nvSpPr>
        <p:spPr>
          <a:xfrm>
            <a:off x="468881" y="1584608"/>
            <a:ext cx="4369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Cultural</a:t>
            </a:r>
          </a:p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Life</a:t>
            </a:r>
            <a:endParaRPr lang="ko-KR" altLang="en-US" sz="6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BB32-8BBB-4C8C-9802-295DE2FA798B}"/>
              </a:ext>
            </a:extLst>
          </p:cNvPr>
          <p:cNvSpPr txBox="1"/>
          <p:nvPr/>
        </p:nvSpPr>
        <p:spPr>
          <a:xfrm>
            <a:off x="638994" y="4607970"/>
            <a:ext cx="18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공연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· 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문화 예술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1A63-69EE-4280-9F22-5CFDBF78E634}"/>
              </a:ext>
            </a:extLst>
          </p:cNvPr>
          <p:cNvSpPr txBox="1"/>
          <p:nvPr/>
        </p:nvSpPr>
        <p:spPr>
          <a:xfrm>
            <a:off x="2958848" y="4607970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행사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축제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F884D-9644-4FDA-A0BF-DB0D61C4D3CF}"/>
              </a:ext>
            </a:extLst>
          </p:cNvPr>
          <p:cNvSpPr txBox="1"/>
          <p:nvPr/>
        </p:nvSpPr>
        <p:spPr>
          <a:xfrm>
            <a:off x="5008317" y="4583668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전시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9F8052-037D-43EE-B160-62F136586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33" y="7967386"/>
            <a:ext cx="1172374" cy="158406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4E7FD01-1C36-411D-B98E-07B5B2AC9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8" y="7888639"/>
            <a:ext cx="915016" cy="1741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9F596B-41BD-4DBA-9ADC-526B9D7C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80" y="9238576"/>
            <a:ext cx="1840437" cy="9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9841E8-9ED9-4772-A0D2-A0502B9D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1" y="94552"/>
            <a:ext cx="3140103" cy="2242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E0C6B-31B7-4966-A076-B3DE5AE95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4" y="1529251"/>
            <a:ext cx="2445026" cy="2445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A30D-77B8-46DE-B025-811E9B3ED434}"/>
              </a:ext>
            </a:extLst>
          </p:cNvPr>
          <p:cNvSpPr txBox="1"/>
          <p:nvPr/>
        </p:nvSpPr>
        <p:spPr>
          <a:xfrm>
            <a:off x="638994" y="923629"/>
            <a:ext cx="39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2021</a:t>
            </a:r>
            <a:r>
              <a:rPr lang="ko-KR" altLang="en-US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년 추석연휴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0EC3C-6825-4339-B9E5-D80725C88487}"/>
              </a:ext>
            </a:extLst>
          </p:cNvPr>
          <p:cNvSpPr txBox="1"/>
          <p:nvPr/>
        </p:nvSpPr>
        <p:spPr>
          <a:xfrm>
            <a:off x="540214" y="1568039"/>
            <a:ext cx="40990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Cultural</a:t>
            </a:r>
          </a:p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Life</a:t>
            </a:r>
            <a:endParaRPr lang="ko-KR" altLang="en-US" sz="6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BB32-8BBB-4C8C-9802-295DE2FA798B}"/>
              </a:ext>
            </a:extLst>
          </p:cNvPr>
          <p:cNvSpPr txBox="1"/>
          <p:nvPr/>
        </p:nvSpPr>
        <p:spPr>
          <a:xfrm>
            <a:off x="638994" y="4607970"/>
            <a:ext cx="18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공연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· 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문화 예술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1A63-69EE-4280-9F22-5CFDBF78E634}"/>
              </a:ext>
            </a:extLst>
          </p:cNvPr>
          <p:cNvSpPr txBox="1"/>
          <p:nvPr/>
        </p:nvSpPr>
        <p:spPr>
          <a:xfrm>
            <a:off x="2958848" y="4607970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행사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축제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F884D-9644-4FDA-A0BF-DB0D61C4D3CF}"/>
              </a:ext>
            </a:extLst>
          </p:cNvPr>
          <p:cNvSpPr txBox="1"/>
          <p:nvPr/>
        </p:nvSpPr>
        <p:spPr>
          <a:xfrm>
            <a:off x="5008317" y="4583668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전시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1F091C-AF71-4369-A4B6-749F453B5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0" y="5134041"/>
            <a:ext cx="6302038" cy="4219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B8BDE0-F639-4171-A9F5-A91CD06DE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80" y="9238576"/>
            <a:ext cx="1840437" cy="9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58</Words>
  <Application>Microsoft Office PowerPoint</Application>
  <PresentationFormat>A4 용지(210x297mm)</PresentationFormat>
  <Paragraphs>25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G마켓 산스 TTF Bold</vt:lpstr>
      <vt:lpstr>맑은 고딕</vt:lpstr>
      <vt:lpstr>서울한강체 M</vt:lpstr>
      <vt:lpstr>조선100년체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19</cp:revision>
  <dcterms:created xsi:type="dcterms:W3CDTF">2022-08-26T01:26:56Z</dcterms:created>
  <dcterms:modified xsi:type="dcterms:W3CDTF">2022-08-29T00:23:09Z</dcterms:modified>
</cp:coreProperties>
</file>