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sldIdLst>
    <p:sldId id="258" r:id="rId3"/>
    <p:sldId id="256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4FF"/>
    <a:srgbClr val="FEF9F0"/>
    <a:srgbClr val="FDF2E2"/>
    <a:srgbClr val="BBC4D3"/>
    <a:srgbClr val="F83B17"/>
    <a:srgbClr val="090905"/>
    <a:srgbClr val="FEF6FA"/>
    <a:srgbClr val="FFD5EC"/>
    <a:srgbClr val="4D86D0"/>
    <a:srgbClr val="D1C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8700" autoAdjust="0"/>
  </p:normalViewPr>
  <p:slideViewPr>
    <p:cSldViewPr snapToGrid="0">
      <p:cViewPr varScale="1">
        <p:scale>
          <a:sx n="53" d="100"/>
          <a:sy n="53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3337-B643-4E0B-9413-4960C1BE643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2326E-8678-4C06-A910-209349D02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4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326E-8678-4C06-A910-209349D021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2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2326E-8678-4C06-A910-209349D021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6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52" indent="0" algn="ctr">
              <a:buNone/>
              <a:defRPr sz="1350"/>
            </a:lvl3pPr>
            <a:lvl4pPr marL="1028778" indent="0" algn="ctr">
              <a:buNone/>
              <a:defRPr sz="1200"/>
            </a:lvl4pPr>
            <a:lvl5pPr marL="1371702" indent="0" algn="ctr">
              <a:buNone/>
              <a:defRPr sz="1200"/>
            </a:lvl5pPr>
            <a:lvl6pPr marL="1714629" indent="0" algn="ctr">
              <a:buNone/>
              <a:defRPr sz="1200"/>
            </a:lvl6pPr>
            <a:lvl7pPr marL="2057556" indent="0" algn="ctr">
              <a:buNone/>
              <a:defRPr sz="1200"/>
            </a:lvl7pPr>
            <a:lvl8pPr marL="2400480" indent="0" algn="ctr">
              <a:buNone/>
              <a:defRPr sz="1200"/>
            </a:lvl8pPr>
            <a:lvl9pPr marL="274340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2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17CAB-F5BA-468E-9CDC-D635D655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BFB52-FB92-4B0B-90C9-EE05289D8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94" indent="0" algn="ctr">
              <a:buNone/>
              <a:defRPr sz="1125"/>
            </a:lvl2pPr>
            <a:lvl3pPr marL="514389" indent="0" algn="ctr">
              <a:buNone/>
              <a:defRPr sz="1013"/>
            </a:lvl3pPr>
            <a:lvl4pPr marL="771583" indent="0" algn="ctr">
              <a:buNone/>
              <a:defRPr sz="900"/>
            </a:lvl4pPr>
            <a:lvl5pPr marL="1028778" indent="0" algn="ctr">
              <a:buNone/>
              <a:defRPr sz="900"/>
            </a:lvl5pPr>
            <a:lvl6pPr marL="1285971" indent="0" algn="ctr">
              <a:buNone/>
              <a:defRPr sz="900"/>
            </a:lvl6pPr>
            <a:lvl7pPr marL="1543167" indent="0" algn="ctr">
              <a:buNone/>
              <a:defRPr sz="900"/>
            </a:lvl7pPr>
            <a:lvl8pPr marL="1800360" indent="0" algn="ctr">
              <a:buNone/>
              <a:defRPr sz="900"/>
            </a:lvl8pPr>
            <a:lvl9pPr marL="2057556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2F91B-073C-404A-A167-FC09EAC4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4713D-96A4-4195-9D7E-C26FAB75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F0CF8-D0C4-4374-A321-09AAB8C7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7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3FB3-2D82-4411-9894-28D45ECE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CBA6-1712-4BFE-9F12-1CDA5EFD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F1F6F-9D8A-4045-80FE-4B7549A7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DFD3A-6C10-4250-BE6B-77E7F20F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3C70-7D3F-43D9-ADED-D6936EF7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3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426D-7624-424E-BE6C-8A927756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22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A15CF-28B1-4BDD-A5A2-3D14D1D7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22" y="6629228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9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8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7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64468-1F1B-4700-A01B-A45F3432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157A5-7F10-439C-99F7-7675ABE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1E6A3-84CE-4EB6-A9E9-DA4CF238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4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74CD-F46C-44DA-AC66-64CA3E49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0FC63-1EEA-4C67-9956-3523CCAE6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03B586-B977-4A4F-9BF6-2FB32AD9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D51E0-0EE4-4FAA-B8A3-809AA351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D6554-CB37-497A-B675-D4DB6451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AAA9E-0CAF-43FF-83CE-E1DEE9C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04ED2-B5CB-4C7A-B9C1-610712A1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6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885E8-F8CA-48E0-9CC8-27D87B5D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50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94" indent="0">
              <a:buNone/>
              <a:defRPr sz="1125" b="1"/>
            </a:lvl2pPr>
            <a:lvl3pPr marL="514389" indent="0">
              <a:buNone/>
              <a:defRPr sz="1013" b="1"/>
            </a:lvl3pPr>
            <a:lvl4pPr marL="771583" indent="0">
              <a:buNone/>
              <a:defRPr sz="900" b="1"/>
            </a:lvl4pPr>
            <a:lvl5pPr marL="1028778" indent="0">
              <a:buNone/>
              <a:defRPr sz="900" b="1"/>
            </a:lvl5pPr>
            <a:lvl6pPr marL="1285971" indent="0">
              <a:buNone/>
              <a:defRPr sz="900" b="1"/>
            </a:lvl6pPr>
            <a:lvl7pPr marL="1543167" indent="0">
              <a:buNone/>
              <a:defRPr sz="900" b="1"/>
            </a:lvl7pPr>
            <a:lvl8pPr marL="1800360" indent="0">
              <a:buNone/>
              <a:defRPr sz="900" b="1"/>
            </a:lvl8pPr>
            <a:lvl9pPr marL="2057556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E07A0-142C-4198-A06E-448CC0FF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5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56C91-EA0D-4A6C-A744-9896AD9F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9" y="2428350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94" indent="0">
              <a:buNone/>
              <a:defRPr sz="1125" b="1"/>
            </a:lvl2pPr>
            <a:lvl3pPr marL="514389" indent="0">
              <a:buNone/>
              <a:defRPr sz="1013" b="1"/>
            </a:lvl3pPr>
            <a:lvl4pPr marL="771583" indent="0">
              <a:buNone/>
              <a:defRPr sz="900" b="1"/>
            </a:lvl4pPr>
            <a:lvl5pPr marL="1028778" indent="0">
              <a:buNone/>
              <a:defRPr sz="900" b="1"/>
            </a:lvl5pPr>
            <a:lvl6pPr marL="1285971" indent="0">
              <a:buNone/>
              <a:defRPr sz="900" b="1"/>
            </a:lvl6pPr>
            <a:lvl7pPr marL="1543167" indent="0">
              <a:buNone/>
              <a:defRPr sz="900" b="1"/>
            </a:lvl7pPr>
            <a:lvl8pPr marL="1800360" indent="0">
              <a:buNone/>
              <a:defRPr sz="900" b="1"/>
            </a:lvl8pPr>
            <a:lvl9pPr marL="2057556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5A0019-3268-459D-B04C-2947D308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9" y="3618445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78CBDB-D404-4C2F-AEE7-37DF3622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22E811-986A-4241-821B-F845C54C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24E814-7123-4E81-B211-5DB6369B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2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A45A-E8A5-46E6-8A14-90DE0101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9A8198-5042-4CD8-A345-3DBDD45B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227C6-0496-4013-80AA-2E49D6B2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CD2C9F-9FD7-4683-90B1-300E97D8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5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A52D54-448C-4723-96FF-FA3E0F39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8861A-258E-4593-BBC9-1DC630AB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3A91D-9B9C-403C-95B9-024E96CB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1D27-37D3-48E6-83CB-6D9C1DC8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7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CCB9-C494-4658-B204-D5BB8C01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9" y="1426284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EE2EA-8123-476D-80C7-64FED4A1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7" y="2971802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94" indent="0">
              <a:buNone/>
              <a:defRPr sz="788"/>
            </a:lvl2pPr>
            <a:lvl3pPr marL="514389" indent="0">
              <a:buNone/>
              <a:defRPr sz="675"/>
            </a:lvl3pPr>
            <a:lvl4pPr marL="771583" indent="0">
              <a:buNone/>
              <a:defRPr sz="563"/>
            </a:lvl4pPr>
            <a:lvl5pPr marL="1028778" indent="0">
              <a:buNone/>
              <a:defRPr sz="563"/>
            </a:lvl5pPr>
            <a:lvl6pPr marL="1285971" indent="0">
              <a:buNone/>
              <a:defRPr sz="563"/>
            </a:lvl6pPr>
            <a:lvl7pPr marL="1543167" indent="0">
              <a:buNone/>
              <a:defRPr sz="563"/>
            </a:lvl7pPr>
            <a:lvl8pPr marL="1800360" indent="0">
              <a:buNone/>
              <a:defRPr sz="563"/>
            </a:lvl8pPr>
            <a:lvl9pPr marL="2057556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6A5C2-7417-4EA3-9B92-B371569B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BDA07-766B-4027-937C-BA0E1DA3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F8D17-1F30-4802-BC40-E19A1057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14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F4FB-3368-443D-BFB2-445ECD70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7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69D6A-36DD-430D-B37E-1FBA08B2D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9" y="1426284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94" indent="0">
              <a:buNone/>
              <a:defRPr sz="1575"/>
            </a:lvl2pPr>
            <a:lvl3pPr marL="514389" indent="0">
              <a:buNone/>
              <a:defRPr sz="1350"/>
            </a:lvl3pPr>
            <a:lvl4pPr marL="771583" indent="0">
              <a:buNone/>
              <a:defRPr sz="1125"/>
            </a:lvl4pPr>
            <a:lvl5pPr marL="1028778" indent="0">
              <a:buNone/>
              <a:defRPr sz="1125"/>
            </a:lvl5pPr>
            <a:lvl6pPr marL="1285971" indent="0">
              <a:buNone/>
              <a:defRPr sz="1125"/>
            </a:lvl6pPr>
            <a:lvl7pPr marL="1543167" indent="0">
              <a:buNone/>
              <a:defRPr sz="1125"/>
            </a:lvl7pPr>
            <a:lvl8pPr marL="1800360" indent="0">
              <a:buNone/>
              <a:defRPr sz="1125"/>
            </a:lvl8pPr>
            <a:lvl9pPr marL="2057556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19877-04D7-4B4E-A72C-2F643D530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7" y="2971802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94" indent="0">
              <a:buNone/>
              <a:defRPr sz="788"/>
            </a:lvl2pPr>
            <a:lvl3pPr marL="514389" indent="0">
              <a:buNone/>
              <a:defRPr sz="675"/>
            </a:lvl3pPr>
            <a:lvl4pPr marL="771583" indent="0">
              <a:buNone/>
              <a:defRPr sz="563"/>
            </a:lvl4pPr>
            <a:lvl5pPr marL="1028778" indent="0">
              <a:buNone/>
              <a:defRPr sz="563"/>
            </a:lvl5pPr>
            <a:lvl6pPr marL="1285971" indent="0">
              <a:buNone/>
              <a:defRPr sz="563"/>
            </a:lvl6pPr>
            <a:lvl7pPr marL="1543167" indent="0">
              <a:buNone/>
              <a:defRPr sz="563"/>
            </a:lvl7pPr>
            <a:lvl8pPr marL="1800360" indent="0">
              <a:buNone/>
              <a:defRPr sz="563"/>
            </a:lvl8pPr>
            <a:lvl9pPr marL="2057556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69DB-D0FD-4150-B574-7CC44258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AAC0E-38F7-4C54-B704-DBFD7DA3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937F8-DE1D-47C8-845A-4055D24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57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D34A-799F-4DB3-9043-F3299CC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F5587-8C8F-4F9E-8799-479CF9A8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085FB-A77E-4090-A249-97CF1CE1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57DEC-538A-4E2B-A36B-849B5C11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3F555-1635-4E60-90C1-67F20103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14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B2F5E-5CF3-4042-9B66-EBB21D30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31547-544F-4E65-B623-20FA1FCCE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C184-6948-4FBD-90A9-D0179B7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1C43C-F326-4DD5-B6BF-38AB6A3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D0C56-92EE-4759-AC72-7836C7E6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2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2" y="6629229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5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4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50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52" indent="0">
              <a:buNone/>
              <a:defRPr sz="1350" b="1"/>
            </a:lvl3pPr>
            <a:lvl4pPr marL="1028778" indent="0">
              <a:buNone/>
              <a:defRPr sz="1200" b="1"/>
            </a:lvl4pPr>
            <a:lvl5pPr marL="1371702" indent="0">
              <a:buNone/>
              <a:defRPr sz="1200" b="1"/>
            </a:lvl5pPr>
            <a:lvl6pPr marL="1714629" indent="0">
              <a:buNone/>
              <a:defRPr sz="1200" b="1"/>
            </a:lvl6pPr>
            <a:lvl7pPr marL="2057556" indent="0">
              <a:buNone/>
              <a:defRPr sz="1200" b="1"/>
            </a:lvl7pPr>
            <a:lvl8pPr marL="2400480" indent="0">
              <a:buNone/>
              <a:defRPr sz="1200" b="1"/>
            </a:lvl8pPr>
            <a:lvl9pPr marL="274340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5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9" y="2428350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52" indent="0">
              <a:buNone/>
              <a:defRPr sz="1350" b="1"/>
            </a:lvl3pPr>
            <a:lvl4pPr marL="1028778" indent="0">
              <a:buNone/>
              <a:defRPr sz="1200" b="1"/>
            </a:lvl4pPr>
            <a:lvl5pPr marL="1371702" indent="0">
              <a:buNone/>
              <a:defRPr sz="1200" b="1"/>
            </a:lvl5pPr>
            <a:lvl6pPr marL="1714629" indent="0">
              <a:buNone/>
              <a:defRPr sz="1200" b="1"/>
            </a:lvl6pPr>
            <a:lvl7pPr marL="2057556" indent="0">
              <a:buNone/>
              <a:defRPr sz="1200" b="1"/>
            </a:lvl7pPr>
            <a:lvl8pPr marL="2400480" indent="0">
              <a:buNone/>
              <a:defRPr sz="1200" b="1"/>
            </a:lvl8pPr>
            <a:lvl9pPr marL="2743405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9" y="3618445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3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9" y="1426286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52" indent="0">
              <a:buNone/>
              <a:defRPr sz="900"/>
            </a:lvl3pPr>
            <a:lvl4pPr marL="1028778" indent="0">
              <a:buNone/>
              <a:defRPr sz="750"/>
            </a:lvl4pPr>
            <a:lvl5pPr marL="1371702" indent="0">
              <a:buNone/>
              <a:defRPr sz="750"/>
            </a:lvl5pPr>
            <a:lvl6pPr marL="1714629" indent="0">
              <a:buNone/>
              <a:defRPr sz="750"/>
            </a:lvl6pPr>
            <a:lvl7pPr marL="2057556" indent="0">
              <a:buNone/>
              <a:defRPr sz="750"/>
            </a:lvl7pPr>
            <a:lvl8pPr marL="2400480" indent="0">
              <a:buNone/>
              <a:defRPr sz="750"/>
            </a:lvl8pPr>
            <a:lvl9pPr marL="2743405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9" y="1426286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52" indent="0">
              <a:buNone/>
              <a:defRPr sz="1800"/>
            </a:lvl3pPr>
            <a:lvl4pPr marL="1028778" indent="0">
              <a:buNone/>
              <a:defRPr sz="1500"/>
            </a:lvl4pPr>
            <a:lvl5pPr marL="1371702" indent="0">
              <a:buNone/>
              <a:defRPr sz="1500"/>
            </a:lvl5pPr>
            <a:lvl6pPr marL="1714629" indent="0">
              <a:buNone/>
              <a:defRPr sz="1500"/>
            </a:lvl6pPr>
            <a:lvl7pPr marL="2057556" indent="0">
              <a:buNone/>
              <a:defRPr sz="1500"/>
            </a:lvl7pPr>
            <a:lvl8pPr marL="2400480" indent="0">
              <a:buNone/>
              <a:defRPr sz="1500"/>
            </a:lvl8pPr>
            <a:lvl9pPr marL="2743405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52" indent="0">
              <a:buNone/>
              <a:defRPr sz="900"/>
            </a:lvl3pPr>
            <a:lvl4pPr marL="1028778" indent="0">
              <a:buNone/>
              <a:defRPr sz="750"/>
            </a:lvl4pPr>
            <a:lvl5pPr marL="1371702" indent="0">
              <a:buNone/>
              <a:defRPr sz="750"/>
            </a:lvl5pPr>
            <a:lvl6pPr marL="1714629" indent="0">
              <a:buNone/>
              <a:defRPr sz="750"/>
            </a:lvl6pPr>
            <a:lvl7pPr marL="2057556" indent="0">
              <a:buNone/>
              <a:defRPr sz="750"/>
            </a:lvl7pPr>
            <a:lvl8pPr marL="2400480" indent="0">
              <a:buNone/>
              <a:defRPr sz="750"/>
            </a:lvl8pPr>
            <a:lvl9pPr marL="2743405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2000">
              <a:srgbClr val="BBC4D3"/>
            </a:gs>
            <a:gs pos="100000">
              <a:srgbClr val="D1C9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9181400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5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9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3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0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7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91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7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44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69" indent="-171464" algn="l" defTabSz="685852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2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8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02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9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56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80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05" algn="l" defTabSz="685852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2C1511-53F6-4B06-8E46-5BE5CC98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1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A9B46-B55E-42F5-B0C6-1D77D14A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EF9A0-25AB-4549-B48C-DBC9751C2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14F9-90D2-4196-A87D-ED0C7FE3ACF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4F132-878D-4393-AF27-9C2426638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6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99972-EAC5-4964-8A2A-B8D096D63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28A7-9957-45C3-A1CA-7BE38BD87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4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89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7" indent="-128597" algn="l" defTabSz="514389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91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86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79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375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568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763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957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152" indent="-128597" algn="l" defTabSz="514389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94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89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83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78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71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67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60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56" algn="l" defTabSz="514389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6CEDDA7-5825-417B-AE09-93F9E40F747A}"/>
              </a:ext>
            </a:extLst>
          </p:cNvPr>
          <p:cNvSpPr txBox="1"/>
          <p:nvPr/>
        </p:nvSpPr>
        <p:spPr>
          <a:xfrm>
            <a:off x="2909537" y="8271673"/>
            <a:ext cx="1010776" cy="991986"/>
          </a:xfrm>
          <a:prstGeom prst="rect">
            <a:avLst/>
          </a:prstGeom>
          <a:solidFill>
            <a:srgbClr val="090905"/>
          </a:solidFill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87A4B-CD29-4638-80C0-438B5037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21" y="1533589"/>
            <a:ext cx="1140357" cy="1527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C3DA31-4253-40F7-81A1-99E2EF807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50" y="1495937"/>
            <a:ext cx="798255" cy="1598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373C5-FB85-48C9-ACE3-69E884263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28" y="7027447"/>
            <a:ext cx="2577027" cy="18407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C88142-F53A-42BA-9C51-B7F4A16A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" y="7395938"/>
            <a:ext cx="2242930" cy="2242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9E4E44-5412-4C01-8BDD-4E982D7CF9E3}"/>
              </a:ext>
            </a:extLst>
          </p:cNvPr>
          <p:cNvSpPr txBox="1"/>
          <p:nvPr/>
        </p:nvSpPr>
        <p:spPr>
          <a:xfrm>
            <a:off x="2331545" y="1522623"/>
            <a:ext cx="1200439" cy="1192789"/>
          </a:xfrm>
          <a:prstGeom prst="rect">
            <a:avLst/>
          </a:prstGeom>
          <a:solidFill>
            <a:srgbClr val="FFD5EC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4A5F2-6A49-4FAC-B034-17FD5CD6879D}"/>
              </a:ext>
            </a:extLst>
          </p:cNvPr>
          <p:cNvSpPr txBox="1"/>
          <p:nvPr/>
        </p:nvSpPr>
        <p:spPr>
          <a:xfrm>
            <a:off x="2636309" y="1810719"/>
            <a:ext cx="1200439" cy="1192789"/>
          </a:xfrm>
          <a:prstGeom prst="rect">
            <a:avLst/>
          </a:prstGeom>
          <a:solidFill>
            <a:srgbClr val="FEF6FA"/>
          </a:solidFill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73596-175A-42D9-8BC7-E702F7D78E66}"/>
              </a:ext>
            </a:extLst>
          </p:cNvPr>
          <p:cNvSpPr txBox="1"/>
          <p:nvPr/>
        </p:nvSpPr>
        <p:spPr>
          <a:xfrm>
            <a:off x="2941072" y="2098815"/>
            <a:ext cx="1200439" cy="1192789"/>
          </a:xfrm>
          <a:prstGeom prst="rect">
            <a:avLst/>
          </a:prstGeom>
          <a:solidFill>
            <a:srgbClr val="79B4FF"/>
          </a:solidFill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01DC6-AA19-401C-B3C5-AC0F36F20766}"/>
              </a:ext>
            </a:extLst>
          </p:cNvPr>
          <p:cNvSpPr txBox="1"/>
          <p:nvPr/>
        </p:nvSpPr>
        <p:spPr>
          <a:xfrm>
            <a:off x="3208057" y="2386911"/>
            <a:ext cx="1200439" cy="1192789"/>
          </a:xfrm>
          <a:prstGeom prst="rect">
            <a:avLst/>
          </a:prstGeom>
          <a:solidFill>
            <a:srgbClr val="4D86D0"/>
          </a:solidFill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B697F7-E48C-40EA-9A2C-E8A166A8B645}"/>
              </a:ext>
            </a:extLst>
          </p:cNvPr>
          <p:cNvSpPr txBox="1"/>
          <p:nvPr/>
        </p:nvSpPr>
        <p:spPr>
          <a:xfrm>
            <a:off x="2619945" y="8579325"/>
            <a:ext cx="1010776" cy="991986"/>
          </a:xfrm>
          <a:prstGeom prst="rect">
            <a:avLst/>
          </a:prstGeom>
          <a:solidFill>
            <a:srgbClr val="F83B17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753C0-612C-49DD-8CEE-AD73AB26622C}"/>
              </a:ext>
            </a:extLst>
          </p:cNvPr>
          <p:cNvSpPr txBox="1"/>
          <p:nvPr/>
        </p:nvSpPr>
        <p:spPr>
          <a:xfrm>
            <a:off x="4608506" y="3898586"/>
            <a:ext cx="1953149" cy="2852578"/>
          </a:xfrm>
          <a:prstGeom prst="rect">
            <a:avLst/>
          </a:prstGeom>
          <a:solidFill>
            <a:srgbClr val="EDE9CD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F9960D-1CD6-4C5F-8430-BED0899E5613}"/>
              </a:ext>
            </a:extLst>
          </p:cNvPr>
          <p:cNvSpPr txBox="1"/>
          <p:nvPr/>
        </p:nvSpPr>
        <p:spPr>
          <a:xfrm>
            <a:off x="2461335" y="3898587"/>
            <a:ext cx="1953149" cy="2852578"/>
          </a:xfrm>
          <a:prstGeom prst="rect">
            <a:avLst/>
          </a:prstGeom>
          <a:solidFill>
            <a:srgbClr val="D1C9BC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6F44F-1BB0-4FB8-B4C2-EE51BFCF736A}"/>
              </a:ext>
            </a:extLst>
          </p:cNvPr>
          <p:cNvSpPr txBox="1"/>
          <p:nvPr/>
        </p:nvSpPr>
        <p:spPr>
          <a:xfrm>
            <a:off x="314160" y="3918727"/>
            <a:ext cx="1953149" cy="2852578"/>
          </a:xfrm>
          <a:prstGeom prst="rect">
            <a:avLst/>
          </a:prstGeom>
          <a:solidFill>
            <a:srgbClr val="BBC4D3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E708C3-F9F0-4256-824F-C0FC31A816CC}"/>
              </a:ext>
            </a:extLst>
          </p:cNvPr>
          <p:cNvSpPr txBox="1"/>
          <p:nvPr/>
        </p:nvSpPr>
        <p:spPr>
          <a:xfrm>
            <a:off x="380807" y="7027447"/>
            <a:ext cx="39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100년체" panose="02040503000000000000" pitchFamily="18" charset="-127"/>
                <a:ea typeface="조선100년체" panose="02040503000000000000" pitchFamily="18" charset="-127"/>
              </a:rPr>
              <a:t>2021</a:t>
            </a:r>
            <a:r>
              <a:rPr lang="ko-KR" altLang="en-US" sz="3200" dirty="0">
                <a:latin typeface="조선100년체" panose="02040503000000000000" pitchFamily="18" charset="-127"/>
                <a:ea typeface="조선100년체" panose="02040503000000000000" pitchFamily="18" charset="-127"/>
              </a:rPr>
              <a:t>년 추석연휴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E8807-633B-4A7C-A86F-E7A31AD732DA}"/>
              </a:ext>
            </a:extLst>
          </p:cNvPr>
          <p:cNvSpPr txBox="1"/>
          <p:nvPr/>
        </p:nvSpPr>
        <p:spPr>
          <a:xfrm>
            <a:off x="267764" y="2881562"/>
            <a:ext cx="4369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Cultural</a:t>
            </a:r>
          </a:p>
          <a:p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Life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CB539E-4B1E-41DD-B293-04788404A30D}"/>
              </a:ext>
            </a:extLst>
          </p:cNvPr>
          <p:cNvSpPr txBox="1"/>
          <p:nvPr/>
        </p:nvSpPr>
        <p:spPr>
          <a:xfrm>
            <a:off x="-568" y="-14637"/>
            <a:ext cx="6858568" cy="1446550"/>
          </a:xfrm>
          <a:prstGeom prst="rect">
            <a:avLst/>
          </a:prstGeom>
          <a:solidFill>
            <a:srgbClr val="FEF9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이름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박수영 </a:t>
            </a:r>
            <a:endParaRPr lang="en-US" altLang="ko-KR" sz="1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주제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추석연휴 서울 문화행사 유형별 즐길 거리 안내 </a:t>
            </a:r>
            <a:endParaRPr lang="en-US" altLang="ko-KR" sz="1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E18855-B707-428F-9953-D33675447214}"/>
              </a:ext>
            </a:extLst>
          </p:cNvPr>
          <p:cNvSpPr/>
          <p:nvPr/>
        </p:nvSpPr>
        <p:spPr>
          <a:xfrm>
            <a:off x="110834" y="681617"/>
            <a:ext cx="2273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무드 보드 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(Mood board)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콘셉트 기획서</a:t>
            </a:r>
            <a:endParaRPr lang="en-US" altLang="ko-KR" sz="1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최종 디자인</a:t>
            </a:r>
            <a:endParaRPr lang="en-US" altLang="ko-KR" sz="12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87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500">
              <a:srgbClr val="ABC0E4"/>
            </a:gs>
            <a:gs pos="0">
              <a:schemeClr val="accent1">
                <a:lumMod val="45000"/>
                <a:lumOff val="5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2000">
              <a:srgbClr val="BBC4D3"/>
            </a:gs>
            <a:gs pos="100000">
              <a:srgbClr val="D1C9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9841E8-9ED9-4772-A0D2-A0502B9D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2" y="175911"/>
            <a:ext cx="3140103" cy="2242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3E0C6B-31B7-4966-A076-B3DE5AE95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5" y="1683453"/>
            <a:ext cx="2445026" cy="2445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7A30D-77B8-46DE-B025-811E9B3ED434}"/>
              </a:ext>
            </a:extLst>
          </p:cNvPr>
          <p:cNvSpPr txBox="1"/>
          <p:nvPr/>
        </p:nvSpPr>
        <p:spPr>
          <a:xfrm>
            <a:off x="468881" y="1031961"/>
            <a:ext cx="39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2021</a:t>
            </a:r>
            <a:r>
              <a:rPr lang="ko-KR" altLang="en-US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년 추석연휴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0EC3C-6825-4339-B9E5-D80725C88487}"/>
              </a:ext>
            </a:extLst>
          </p:cNvPr>
          <p:cNvSpPr txBox="1"/>
          <p:nvPr/>
        </p:nvSpPr>
        <p:spPr>
          <a:xfrm>
            <a:off x="468881" y="1584608"/>
            <a:ext cx="4369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Cultural</a:t>
            </a:r>
          </a:p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Life</a:t>
            </a:r>
            <a:endParaRPr lang="ko-KR" altLang="en-US" sz="6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BB32-8BBB-4C8C-9802-295DE2FA798B}"/>
              </a:ext>
            </a:extLst>
          </p:cNvPr>
          <p:cNvSpPr txBox="1"/>
          <p:nvPr/>
        </p:nvSpPr>
        <p:spPr>
          <a:xfrm>
            <a:off x="638994" y="4607970"/>
            <a:ext cx="18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공연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· 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문화 예술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1A63-69EE-4280-9F22-5CFDBF78E634}"/>
              </a:ext>
            </a:extLst>
          </p:cNvPr>
          <p:cNvSpPr txBox="1"/>
          <p:nvPr/>
        </p:nvSpPr>
        <p:spPr>
          <a:xfrm>
            <a:off x="2958851" y="4607970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행사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축제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F884D-9644-4FDA-A0BF-DB0D61C4D3CF}"/>
              </a:ext>
            </a:extLst>
          </p:cNvPr>
          <p:cNvSpPr txBox="1"/>
          <p:nvPr/>
        </p:nvSpPr>
        <p:spPr>
          <a:xfrm>
            <a:off x="5008320" y="4583669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전시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9F8052-037D-43EE-B160-62F136586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33" y="7967386"/>
            <a:ext cx="1172374" cy="158406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4E7FD01-1C36-411D-B98E-07B5B2AC9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8" y="7888640"/>
            <a:ext cx="915016" cy="17415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9F596B-41BD-4DBA-9ADC-526B9D7C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83" y="9238579"/>
            <a:ext cx="1840437" cy="915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83484-50FC-4D5E-8BA2-888D6ADFB516}"/>
              </a:ext>
            </a:extLst>
          </p:cNvPr>
          <p:cNvSpPr txBox="1"/>
          <p:nvPr/>
        </p:nvSpPr>
        <p:spPr>
          <a:xfrm>
            <a:off x="1588564" y="95381"/>
            <a:ext cx="2104895" cy="95410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폰트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조선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년체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글씨 크기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32 px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글자 간격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3px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좌측 패딩 총 너비의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15%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9ABD4-0CDF-48FA-807C-5ABE0F59E4DA}"/>
              </a:ext>
            </a:extLst>
          </p:cNvPr>
          <p:cNvSpPr txBox="1"/>
          <p:nvPr/>
        </p:nvSpPr>
        <p:spPr>
          <a:xfrm>
            <a:off x="2495833" y="3194337"/>
            <a:ext cx="2046374" cy="95410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폰트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G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마켓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산스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글씨 크기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66 px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글자 간격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6px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좌측 패딩 총 너비의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15%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7FCF8-7132-400F-821E-C4C1877770AB}"/>
              </a:ext>
            </a:extLst>
          </p:cNvPr>
          <p:cNvSpPr txBox="1"/>
          <p:nvPr/>
        </p:nvSpPr>
        <p:spPr>
          <a:xfrm>
            <a:off x="1917006" y="5157499"/>
            <a:ext cx="2921197" cy="138499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폰트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서울한강체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글씨 크기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18 px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글자 간격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2px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카테고리 선택 가능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마우스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오버시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커서 모양 변형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958AD-B97F-497A-BEE0-394FA88CDF54}"/>
              </a:ext>
            </a:extLst>
          </p:cNvPr>
          <p:cNvSpPr txBox="1"/>
          <p:nvPr/>
        </p:nvSpPr>
        <p:spPr>
          <a:xfrm>
            <a:off x="4460318" y="7551548"/>
            <a:ext cx="2336265" cy="138499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카테고리 선택 전 행사 안내표가 없을 때 나타나고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</a:p>
          <a:p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위 카테고리를 선택했을 경우 해당 안내 표가 나타남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* Center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SEOUL U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로고 바로 위 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A459BAE-36B5-4554-98FC-77565924747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272988" y="572435"/>
            <a:ext cx="315576" cy="45952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9EB1779-D428-4361-B292-F953A1430858}"/>
              </a:ext>
            </a:extLst>
          </p:cNvPr>
          <p:cNvCxnSpPr/>
          <p:nvPr/>
        </p:nvCxnSpPr>
        <p:spPr>
          <a:xfrm rot="10800000">
            <a:off x="1917007" y="3563670"/>
            <a:ext cx="578826" cy="144597"/>
          </a:xfrm>
          <a:prstGeom prst="curvedConnector3">
            <a:avLst>
              <a:gd name="adj1" fmla="val 96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230CD7-D29E-44EF-B295-E2EBF00D384F}"/>
              </a:ext>
            </a:extLst>
          </p:cNvPr>
          <p:cNvCxnSpPr/>
          <p:nvPr/>
        </p:nvCxnSpPr>
        <p:spPr>
          <a:xfrm flipH="1" flipV="1">
            <a:off x="1917006" y="4953000"/>
            <a:ext cx="289413" cy="20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BFC96-9EA8-4194-8F16-A3351A3D7C1F}"/>
              </a:ext>
            </a:extLst>
          </p:cNvPr>
          <p:cNvCxnSpPr>
            <a:cxnSpLocks/>
          </p:cNvCxnSpPr>
          <p:nvPr/>
        </p:nvCxnSpPr>
        <p:spPr>
          <a:xfrm flipV="1">
            <a:off x="3428001" y="4890737"/>
            <a:ext cx="46665" cy="270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B476-2293-433C-B640-CE779B3676B2}"/>
              </a:ext>
            </a:extLst>
          </p:cNvPr>
          <p:cNvCxnSpPr>
            <a:cxnSpLocks/>
          </p:cNvCxnSpPr>
          <p:nvPr/>
        </p:nvCxnSpPr>
        <p:spPr>
          <a:xfrm flipH="1">
            <a:off x="4715778" y="4920150"/>
            <a:ext cx="292542" cy="23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52B7440-5D5B-45E7-8878-9C7F653506EE}"/>
              </a:ext>
            </a:extLst>
          </p:cNvPr>
          <p:cNvCxnSpPr>
            <a:cxnSpLocks/>
          </p:cNvCxnSpPr>
          <p:nvPr/>
        </p:nvCxnSpPr>
        <p:spPr>
          <a:xfrm flipH="1">
            <a:off x="3416050" y="7714730"/>
            <a:ext cx="1044268" cy="35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DBB6A2-42BF-41CA-9F52-CEECE715F6B9}"/>
              </a:ext>
            </a:extLst>
          </p:cNvPr>
          <p:cNvSpPr txBox="1"/>
          <p:nvPr/>
        </p:nvSpPr>
        <p:spPr>
          <a:xfrm>
            <a:off x="183863" y="6582391"/>
            <a:ext cx="2921197" cy="138499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안내표의 가로 너비는 총 너비의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90%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로 고정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표의 높이는 컨텐츠의 양에 따라서 달라진다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폰트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서울남산체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글씨 크기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 12px</a:t>
            </a:r>
          </a:p>
        </p:txBody>
      </p:sp>
    </p:spTree>
    <p:extLst>
      <p:ext uri="{BB962C8B-B14F-4D97-AF65-F5344CB8AC3E}">
        <p14:creationId xmlns:p14="http://schemas.microsoft.com/office/powerpoint/2010/main" val="40625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9841E8-9ED9-4772-A0D2-A0502B9D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1" y="94553"/>
            <a:ext cx="3140103" cy="2242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3E0C6B-31B7-4966-A076-B3DE5AE95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5" y="1529251"/>
            <a:ext cx="2445026" cy="2445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7A30D-77B8-46DE-B025-811E9B3ED434}"/>
              </a:ext>
            </a:extLst>
          </p:cNvPr>
          <p:cNvSpPr txBox="1"/>
          <p:nvPr/>
        </p:nvSpPr>
        <p:spPr>
          <a:xfrm>
            <a:off x="638994" y="923629"/>
            <a:ext cx="39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2021</a:t>
            </a:r>
            <a:r>
              <a:rPr lang="ko-KR" altLang="en-US" sz="3200" dirty="0">
                <a:solidFill>
                  <a:schemeClr val="bg1"/>
                </a:solidFill>
                <a:latin typeface="조선100년체" panose="02040503000000000000" pitchFamily="18" charset="-127"/>
                <a:ea typeface="조선100년체" panose="02040503000000000000" pitchFamily="18" charset="-127"/>
              </a:rPr>
              <a:t>년 추석연휴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0EC3C-6825-4339-B9E5-D80725C88487}"/>
              </a:ext>
            </a:extLst>
          </p:cNvPr>
          <p:cNvSpPr txBox="1"/>
          <p:nvPr/>
        </p:nvSpPr>
        <p:spPr>
          <a:xfrm>
            <a:off x="540214" y="1568039"/>
            <a:ext cx="40990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Cultural</a:t>
            </a:r>
          </a:p>
          <a:p>
            <a:r>
              <a:rPr lang="en-US" altLang="ko-KR" sz="6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Life</a:t>
            </a:r>
            <a:endParaRPr lang="ko-KR" altLang="en-US" sz="6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BB32-8BBB-4C8C-9802-295DE2FA798B}"/>
              </a:ext>
            </a:extLst>
          </p:cNvPr>
          <p:cNvSpPr txBox="1"/>
          <p:nvPr/>
        </p:nvSpPr>
        <p:spPr>
          <a:xfrm>
            <a:off x="638994" y="4607970"/>
            <a:ext cx="184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공연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· 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문화 예술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1A63-69EE-4280-9F22-5CFDBF78E634}"/>
              </a:ext>
            </a:extLst>
          </p:cNvPr>
          <p:cNvSpPr txBox="1"/>
          <p:nvPr/>
        </p:nvSpPr>
        <p:spPr>
          <a:xfrm>
            <a:off x="2958851" y="4607970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행사</a:t>
            </a:r>
            <a:r>
              <a:rPr lang="en-US" altLang="ko-KR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축제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F884D-9644-4FDA-A0BF-DB0D61C4D3CF}"/>
              </a:ext>
            </a:extLst>
          </p:cNvPr>
          <p:cNvSpPr txBox="1"/>
          <p:nvPr/>
        </p:nvSpPr>
        <p:spPr>
          <a:xfrm>
            <a:off x="5008320" y="4583669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전시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1F091C-AF71-4369-A4B6-749F453B5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0" y="5134041"/>
            <a:ext cx="6302038" cy="4219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B8BDE0-F639-4171-A9F5-A91CD06DE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83" y="9238579"/>
            <a:ext cx="1840437" cy="9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166</Words>
  <Application>Microsoft Office PowerPoint</Application>
  <PresentationFormat>A4 용지(210x297mm)</PresentationFormat>
  <Paragraphs>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G마켓 산스 TTF Bold</vt:lpstr>
      <vt:lpstr>맑은 고딕</vt:lpstr>
      <vt:lpstr>서울남산체 M</vt:lpstr>
      <vt:lpstr>서울한강체 M</vt:lpstr>
      <vt:lpstr>조선100년체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HKIT</dc:creator>
  <cp:lastModifiedBy>HKIT</cp:lastModifiedBy>
  <cp:revision>31</cp:revision>
  <dcterms:created xsi:type="dcterms:W3CDTF">2022-08-26T01:26:56Z</dcterms:created>
  <dcterms:modified xsi:type="dcterms:W3CDTF">2022-08-29T06:08:42Z</dcterms:modified>
</cp:coreProperties>
</file>