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94660"/>
  </p:normalViewPr>
  <p:slideViewPr>
    <p:cSldViewPr>
      <p:cViewPr varScale="1">
        <p:scale>
          <a:sx n="117" d="100"/>
          <a:sy n="117" d="100"/>
        </p:scale>
        <p:origin x="234" y="114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6/3/2024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6/3/2024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Sales Data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Pomesh Verma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C65D-5BB6-8D95-9FB4-526602EA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196788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08012" y="947058"/>
            <a:ext cx="10287000" cy="41909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To create a report on Sales Trend Year wise, Month-wise to understand the factors directly affecting the sales and gain competitive advantage acquiring good chunk of market share. </a:t>
            </a:r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Data Description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08012" y="685800"/>
            <a:ext cx="10287000" cy="4831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dataset consists of following columns: 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Discount Amount</a:t>
            </a:r>
            <a:r>
              <a:rPr lang="en-US" dirty="0"/>
              <a:t>: Discount on every ordered item 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Date</a:t>
            </a:r>
            <a:r>
              <a:rPr lang="en-US" dirty="0"/>
              <a:t>: Ordered Date 3. Item: Name of the item ordered </a:t>
            </a:r>
          </a:p>
          <a:p>
            <a:pPr marL="0" indent="0">
              <a:buNone/>
            </a:pPr>
            <a:r>
              <a:rPr lang="en-US" dirty="0"/>
              <a:t>4.</a:t>
            </a:r>
            <a:r>
              <a:rPr lang="en-US" b="1" dirty="0"/>
              <a:t> List Price</a:t>
            </a:r>
            <a:r>
              <a:rPr lang="en-US" dirty="0"/>
              <a:t>: The price at which the item is listed. 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b="1" dirty="0"/>
              <a:t>Sales Amount</a:t>
            </a:r>
            <a:r>
              <a:rPr lang="en-US" dirty="0"/>
              <a:t>: Total amount of sales for particular item. </a:t>
            </a:r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b="1" dirty="0"/>
              <a:t>. Sales Cost Amount</a:t>
            </a:r>
            <a:r>
              <a:rPr lang="en-US" dirty="0"/>
              <a:t>: Amount spent for conversion of Sale </a:t>
            </a:r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US" b="1" dirty="0"/>
              <a:t>Sales Margin Amount</a:t>
            </a:r>
            <a:r>
              <a:rPr lang="en-US" dirty="0"/>
              <a:t>: Margin amount on each item sold </a:t>
            </a:r>
          </a:p>
          <a:p>
            <a:pPr marL="0" indent="0">
              <a:buNone/>
            </a:pPr>
            <a:r>
              <a:rPr lang="en-US" dirty="0"/>
              <a:t>8</a:t>
            </a:r>
            <a:r>
              <a:rPr lang="en-US" b="1" dirty="0"/>
              <a:t>. Sales Quantity</a:t>
            </a:r>
            <a:r>
              <a:rPr lang="en-US" dirty="0"/>
              <a:t>: Total number of items sold </a:t>
            </a:r>
          </a:p>
          <a:p>
            <a:pPr marL="0" indent="0">
              <a:buNone/>
            </a:pPr>
            <a:r>
              <a:rPr lang="en-US" dirty="0"/>
              <a:t>9</a:t>
            </a:r>
            <a:r>
              <a:rPr lang="en-US" b="1" dirty="0"/>
              <a:t>. Sales Representative</a:t>
            </a:r>
            <a:r>
              <a:rPr lang="en-US" dirty="0"/>
              <a:t>: Representative under whom sale is completed. </a:t>
            </a:r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613420"/>
            <a:ext cx="9265095" cy="4191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● </a:t>
            </a:r>
            <a:r>
              <a:rPr lang="en-IN" b="1" dirty="0"/>
              <a:t>Programming Language</a:t>
            </a:r>
            <a:r>
              <a:rPr lang="en-IN" dirty="0"/>
              <a:t>: Python</a:t>
            </a:r>
          </a:p>
          <a:p>
            <a:pPr marL="0" indent="0">
              <a:buNone/>
            </a:pPr>
            <a:r>
              <a:rPr lang="en-IN" dirty="0"/>
              <a:t>● </a:t>
            </a:r>
            <a:r>
              <a:rPr lang="en-IN" b="1" dirty="0"/>
              <a:t>Python Libraries</a:t>
            </a:r>
            <a:r>
              <a:rPr lang="en-IN" dirty="0"/>
              <a:t>: NumPy, Pandas </a:t>
            </a:r>
          </a:p>
          <a:p>
            <a:pPr marL="0" indent="0">
              <a:buNone/>
            </a:pPr>
            <a:r>
              <a:rPr lang="en-IN" dirty="0"/>
              <a:t>● </a:t>
            </a:r>
            <a:r>
              <a:rPr lang="en-IN" b="1" dirty="0"/>
              <a:t>Business Intelligence Tools</a:t>
            </a:r>
            <a:r>
              <a:rPr lang="en-IN" dirty="0"/>
              <a:t>: Excel, Power BI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01126-080F-A00B-4E98-87D1EC518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2708920"/>
            <a:ext cx="6723910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Import &amp; Data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BF9CD9-96C4-A4E7-56FE-6B70DFC67E0B}"/>
              </a:ext>
            </a:extLst>
          </p:cNvPr>
          <p:cNvSpPr txBox="1"/>
          <p:nvPr/>
        </p:nvSpPr>
        <p:spPr>
          <a:xfrm>
            <a:off x="333772" y="797805"/>
            <a:ext cx="11089231" cy="39703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Import the given excel file in </a:t>
            </a:r>
            <a:r>
              <a:rPr lang="en-US" sz="2800" dirty="0" err="1"/>
              <a:t>Jupyter</a:t>
            </a:r>
            <a:r>
              <a:rPr lang="en-US" sz="2800" dirty="0"/>
              <a:t> Notebook for cleaning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Data Cleaning is a crucial as the dataset has impurities such as missing values or incorrect data types.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 We used Pandas library in Python to impute/remove missing values and make dataset ready for creating visual reports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Data Importing in Power BI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09441" y="750169"/>
            <a:ext cx="10287000" cy="4190999"/>
          </a:xfrm>
        </p:spPr>
        <p:txBody>
          <a:bodyPr/>
          <a:lstStyle/>
          <a:p>
            <a:r>
              <a:rPr lang="en-US" dirty="0"/>
              <a:t>In Power BI, we have options to connect to our dataset via various options such as SQL Server, MYSQL, excel or CSV files. </a:t>
            </a:r>
          </a:p>
          <a:p>
            <a:r>
              <a:rPr lang="en-US" dirty="0"/>
              <a:t> We have our clean data in CSV file. We will import it in Power BI with import data option and start working with it.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6E5EB-7906-8C30-7503-C785FA1B6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2708920"/>
            <a:ext cx="5724893" cy="323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Transformation in Power BI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685800"/>
            <a:ext cx="10287000" cy="4191000"/>
          </a:xfrm>
        </p:spPr>
        <p:txBody>
          <a:bodyPr/>
          <a:lstStyle/>
          <a:p>
            <a:r>
              <a:rPr lang="en-US" dirty="0"/>
              <a:t>Once the data is imported in Power BI, we do ‘transform data’ i.e. using Power Query editor to perform certain operation on to the data .</a:t>
            </a:r>
          </a:p>
          <a:p>
            <a:r>
              <a:rPr lang="en-US" dirty="0"/>
              <a:t>Ensuring correct data types, creating Custom/conditional columns are some fundamental task performed in Power Query.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A6C7F-B8E3-E940-237F-C5EE76A56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2924944"/>
            <a:ext cx="518457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Building Visuals in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09441" y="757436"/>
            <a:ext cx="10287000" cy="4190999"/>
          </a:xfrm>
        </p:spPr>
        <p:txBody>
          <a:bodyPr/>
          <a:lstStyle/>
          <a:p>
            <a:r>
              <a:rPr lang="en-US" dirty="0"/>
              <a:t>A report is created in Power BI with various charts depicting Sales insights for particular year, month and so on. </a:t>
            </a:r>
          </a:p>
          <a:p>
            <a:r>
              <a:rPr lang="en-US" dirty="0"/>
              <a:t>We created Slicers, Data Cards, Sales Trend for Year and Month, Table for top ordered item, top performing sales representatives and relationship between different variables.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DEDF7-56F1-4E02-EA0E-79876849A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028" y="2852936"/>
            <a:ext cx="7157591" cy="26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40F6-E1A7-D23D-1772-1B6C2646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Deployment in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BC02-0653-4EC1-CF8B-4A2FEE1681E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441" y="646567"/>
            <a:ext cx="10287000" cy="4190999"/>
          </a:xfrm>
        </p:spPr>
        <p:txBody>
          <a:bodyPr/>
          <a:lstStyle/>
          <a:p>
            <a:r>
              <a:rPr lang="en-US" dirty="0"/>
              <a:t> In Power BI, You can directly publish the report online to your workstation. If you do not have the work email-id then you can save the file in ‘.</a:t>
            </a:r>
            <a:r>
              <a:rPr lang="en-US" dirty="0" err="1"/>
              <a:t>pbix</a:t>
            </a:r>
            <a:r>
              <a:rPr lang="en-US" dirty="0"/>
              <a:t>’ version. This helps another viewer see your work and understand the story or insights you’re communicating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10FDF-2C85-7B0D-C121-D5B1C926B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2420888"/>
            <a:ext cx="2163266" cy="349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8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26</TotalTime>
  <Words>454</Words>
  <Application>Microsoft Office PowerPoint</Application>
  <PresentationFormat>Custom</PresentationFormat>
  <Paragraphs>40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</vt:lpstr>
      <vt:lpstr>Corbel</vt:lpstr>
      <vt:lpstr>Wingdings</vt:lpstr>
      <vt:lpstr>Sales presentation on product or service</vt:lpstr>
      <vt:lpstr>Amazon Sales Data Analysis Report</vt:lpstr>
      <vt:lpstr>Objectives</vt:lpstr>
      <vt:lpstr>Data Description</vt:lpstr>
      <vt:lpstr>Tools Used</vt:lpstr>
      <vt:lpstr>Data Import &amp; Data Cleaning</vt:lpstr>
      <vt:lpstr>Data Importing in Power BI</vt:lpstr>
      <vt:lpstr>Data Transformation in Power BI </vt:lpstr>
      <vt:lpstr>Building Visuals in Power BI</vt:lpstr>
      <vt:lpstr>Deployment in Power BI</vt:lpstr>
      <vt:lpstr>Thank-You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pomesh verma</dc:creator>
  <cp:lastModifiedBy>pomesh verma</cp:lastModifiedBy>
  <cp:revision>1</cp:revision>
  <dcterms:created xsi:type="dcterms:W3CDTF">2024-06-03T15:09:20Z</dcterms:created>
  <dcterms:modified xsi:type="dcterms:W3CDTF">2024-06-03T15:35:33Z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