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67" r:id="rId5"/>
    <p:sldId id="256" r:id="rId6"/>
    <p:sldId id="278" r:id="rId7"/>
    <p:sldId id="279" r:id="rId8"/>
    <p:sldId id="274" r:id="rId9"/>
    <p:sldId id="280" r:id="rId10"/>
    <p:sldId id="281"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02"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24A5A6-5C55-40C6-89C0-265A97AA7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AD8D055-0D58-4DA2-B62B-0ED0F0B9C3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0274D-B0B9-4FB2-8C12-70FCBEE3A3C4}" type="datetimeFigureOut">
              <a:rPr lang="en-US" smtClean="0"/>
              <a:t>6/5/2024</a:t>
            </a:fld>
            <a:endParaRPr lang="en-US" dirty="0"/>
          </a:p>
        </p:txBody>
      </p:sp>
      <p:sp>
        <p:nvSpPr>
          <p:cNvPr id="4" name="Footer Placeholder 3">
            <a:extLst>
              <a:ext uri="{FF2B5EF4-FFF2-40B4-BE49-F238E27FC236}">
                <a16:creationId xmlns:a16="http://schemas.microsoft.com/office/drawing/2014/main" id="{C9E94D3E-CDF4-48E3-A516-BA35F2AC1C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2354C3B-689A-4563-BA9E-5CF5D3B4DF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7115CB-AC2A-42AB-87FE-A1CC9C3E4C60}" type="slidenum">
              <a:rPr lang="en-US" smtClean="0"/>
              <a:t>‹#›</a:t>
            </a:fld>
            <a:endParaRPr lang="en-US" dirty="0"/>
          </a:p>
        </p:txBody>
      </p:sp>
    </p:spTree>
    <p:extLst>
      <p:ext uri="{BB962C8B-B14F-4D97-AF65-F5344CB8AC3E}">
        <p14:creationId xmlns:p14="http://schemas.microsoft.com/office/powerpoint/2010/main" val="2463747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2E79C-6267-4241-93E4-CD028442F77C}" type="datetimeFigureOut">
              <a:rPr lang="en-US" smtClean="0"/>
              <a:t>6/5/2024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78355-8F84-408F-AC68-F05978315CC3}" type="slidenum">
              <a:rPr lang="en-US" smtClean="0"/>
              <a:t>‹#›</a:t>
            </a:fld>
            <a:endParaRPr lang="en-US" dirty="0"/>
          </a:p>
        </p:txBody>
      </p:sp>
    </p:spTree>
    <p:extLst>
      <p:ext uri="{BB962C8B-B14F-4D97-AF65-F5344CB8AC3E}">
        <p14:creationId xmlns:p14="http://schemas.microsoft.com/office/powerpoint/2010/main" val="14989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480C-B752-41C8-9439-F152DDCD7B49}"/>
              </a:ext>
            </a:extLst>
          </p:cNvPr>
          <p:cNvSpPr>
            <a:spLocks noGrp="1"/>
          </p:cNvSpPr>
          <p:nvPr>
            <p:ph type="ctrTitle" hasCustomPrompt="1"/>
          </p:nvPr>
        </p:nvSpPr>
        <p:spPr>
          <a:xfrm>
            <a:off x="1524000" y="1984448"/>
            <a:ext cx="9144000" cy="2151934"/>
          </a:xfrm>
        </p:spPr>
        <p:txBody>
          <a:bodyPr lIns="180000" tIns="180000" rIns="180000" bIns="180000" anchor="ctr" anchorCtr="0"/>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DB1E33B-5438-42AC-B091-1B29DED209D7}"/>
              </a:ext>
            </a:extLst>
          </p:cNvPr>
          <p:cNvSpPr>
            <a:spLocks noGrp="1"/>
          </p:cNvSpPr>
          <p:nvPr>
            <p:ph type="subTitle" idx="1"/>
          </p:nvPr>
        </p:nvSpPr>
        <p:spPr>
          <a:xfrm>
            <a:off x="1524000" y="4114802"/>
            <a:ext cx="9144000" cy="1041960"/>
          </a:xfrm>
        </p:spPr>
        <p:txBody>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6" name="Straight Connector 5">
            <a:extLst>
              <a:ext uri="{FF2B5EF4-FFF2-40B4-BE49-F238E27FC236}">
                <a16:creationId xmlns:a16="http://schemas.microsoft.com/office/drawing/2014/main" id="{2CC2FE9E-CB43-46F0-96E9-53D69612056C}"/>
              </a:ext>
            </a:extLst>
          </p:cNvPr>
          <p:cNvCxnSpPr/>
          <p:nvPr userDrawn="1"/>
        </p:nvCxnSpPr>
        <p:spPr>
          <a:xfrm>
            <a:off x="0" y="1828800"/>
            <a:ext cx="12192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F7516D-2F94-469C-9C3F-FED8FC6170AE}"/>
              </a:ext>
            </a:extLst>
          </p:cNvPr>
          <p:cNvCxnSpPr/>
          <p:nvPr userDrawn="1"/>
        </p:nvCxnSpPr>
        <p:spPr>
          <a:xfrm>
            <a:off x="0" y="5126781"/>
            <a:ext cx="12192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CAF691-8D88-4749-8F6D-95AC1241706D}"/>
              </a:ext>
            </a:extLst>
          </p:cNvPr>
          <p:cNvCxnSpPr/>
          <p:nvPr userDrawn="1"/>
        </p:nvCxnSpPr>
        <p:spPr>
          <a:xfrm>
            <a:off x="2118000" y="3980733"/>
            <a:ext cx="7956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0454304-ABD8-4858-878C-7C4D3C7A3C5B}"/>
              </a:ext>
              <a:ext uri="{C183D7F6-B498-43B3-948B-1728B52AA6E4}">
                <adec:decorative xmlns:adec="http://schemas.microsoft.com/office/drawing/2017/decorative" val="1"/>
              </a:ext>
            </a:extLst>
          </p:cNvPr>
          <p:cNvSpPr/>
          <p:nvPr userDrawn="1"/>
        </p:nvSpPr>
        <p:spPr>
          <a:xfrm>
            <a:off x="163285" y="1984448"/>
            <a:ext cx="11898085" cy="2987999"/>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rophy">
            <a:extLst>
              <a:ext uri="{FF2B5EF4-FFF2-40B4-BE49-F238E27FC236}">
                <a16:creationId xmlns:a16="http://schemas.microsoft.com/office/drawing/2014/main" id="{7D6A44E3-F7C8-4F30-8EAF-12E1560D83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01922" y="2008304"/>
            <a:ext cx="2988000" cy="2988000"/>
          </a:xfrm>
          <a:prstGeom prst="rect">
            <a:avLst/>
          </a:prstGeom>
        </p:spPr>
      </p:pic>
      <p:pic>
        <p:nvPicPr>
          <p:cNvPr id="11" name="Picture 10" descr="Trophy">
            <a:extLst>
              <a:ext uri="{FF2B5EF4-FFF2-40B4-BE49-F238E27FC236}">
                <a16:creationId xmlns:a16="http://schemas.microsoft.com/office/drawing/2014/main" id="{7BD5F644-CD19-49D1-8555-E97F01D24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934" y="2008304"/>
            <a:ext cx="2988000" cy="2988000"/>
          </a:xfrm>
          <a:prstGeom prst="rect">
            <a:avLst/>
          </a:prstGeom>
        </p:spPr>
      </p:pic>
    </p:spTree>
    <p:extLst>
      <p:ext uri="{BB962C8B-B14F-4D97-AF65-F5344CB8AC3E}">
        <p14:creationId xmlns:p14="http://schemas.microsoft.com/office/powerpoint/2010/main" val="368938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F6743B2-14AB-4DBC-AB79-FCC10A61C6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11D66E52-F333-455B-894F-CC504CE1AF80}"/>
              </a:ext>
            </a:extLst>
          </p:cNvPr>
          <p:cNvSpPr>
            <a:spLocks noGrp="1"/>
          </p:cNvSpPr>
          <p:nvPr>
            <p:ph type="title" hasCustomPrompt="1"/>
          </p:nvPr>
        </p:nvSpPr>
        <p:spPr>
          <a:xfrm>
            <a:off x="1146862" y="1335769"/>
            <a:ext cx="4316565" cy="1152000"/>
          </a:xfrm>
          <a:ln w="19050">
            <a:noFill/>
          </a:ln>
        </p:spPr>
        <p:txBody>
          <a:bodyPr lIns="180000" rIns="180000" anchor="ctr" anchorCtr="0"/>
          <a:lstStyle>
            <a:lvl1pPr algn="l">
              <a:defRPr sz="3200">
                <a:solidFill>
                  <a:schemeClr val="bg1"/>
                </a:solidFill>
              </a:defRPr>
            </a:lvl1pPr>
          </a:lstStyle>
          <a:p>
            <a:r>
              <a:rPr lang="en-US" noProof="0"/>
              <a:t>CLICK TO EDIT MASTER TITLE STYLE</a:t>
            </a:r>
          </a:p>
        </p:txBody>
      </p:sp>
      <p:sp>
        <p:nvSpPr>
          <p:cNvPr id="3" name="Picture Placeholder 2">
            <a:extLst>
              <a:ext uri="{FF2B5EF4-FFF2-40B4-BE49-F238E27FC236}">
                <a16:creationId xmlns:a16="http://schemas.microsoft.com/office/drawing/2014/main" id="{00979B84-3ED2-412D-B24C-936283300B71}"/>
              </a:ext>
            </a:extLst>
          </p:cNvPr>
          <p:cNvSpPr>
            <a:spLocks noGrp="1"/>
          </p:cNvSpPr>
          <p:nvPr>
            <p:ph type="pic" idx="1" hasCustomPrompt="1"/>
          </p:nvPr>
        </p:nvSpPr>
        <p:spPr>
          <a:xfrm>
            <a:off x="5616875" y="1083891"/>
            <a:ext cx="5450036" cy="5038561"/>
          </a:xfrm>
          <a:noFill/>
          <a:ln w="25400">
            <a:solidFill>
              <a:schemeClr val="accent4"/>
            </a:solidFill>
          </a:ln>
          <a:effectLst>
            <a:outerShdw blurRad="63500" sx="102000" sy="102000" algn="ctr" rotWithShape="0">
              <a:prstClr val="black">
                <a:alpha val="20000"/>
              </a:prstClr>
            </a:outerShdw>
          </a:effectLst>
        </p:spPr>
        <p:txBody>
          <a:bodyPr anchor="ctr" anchorCtr="0">
            <a:normAutofit/>
          </a:bodyPr>
          <a:lstStyle>
            <a:lvl1pPr marL="0" indent="0" algn="ctr">
              <a:buNone/>
              <a:defRPr sz="1800" i="0">
                <a:solidFill>
                  <a:schemeClr val="bg2">
                    <a:lumMod val="9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Image</a:t>
            </a:r>
          </a:p>
        </p:txBody>
      </p:sp>
      <p:sp>
        <p:nvSpPr>
          <p:cNvPr id="4" name="Text Placeholder 3">
            <a:extLst>
              <a:ext uri="{FF2B5EF4-FFF2-40B4-BE49-F238E27FC236}">
                <a16:creationId xmlns:a16="http://schemas.microsoft.com/office/drawing/2014/main" id="{63BA7C19-DB59-463F-8A01-4E65F3A2E45D}"/>
              </a:ext>
            </a:extLst>
          </p:cNvPr>
          <p:cNvSpPr>
            <a:spLocks noGrp="1"/>
          </p:cNvSpPr>
          <p:nvPr>
            <p:ph type="body" sz="half" idx="2"/>
          </p:nvPr>
        </p:nvSpPr>
        <p:spPr>
          <a:xfrm>
            <a:off x="1133868" y="2506295"/>
            <a:ext cx="4329559" cy="3583499"/>
          </a:xfrm>
        </p:spPr>
        <p:txBody>
          <a:bodyPr lIns="180000" tIns="180000" rIns="180000" bIns="180000"/>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7C2D4BE-7E57-4971-BBCD-59C384B3CA94}"/>
              </a:ext>
            </a:extLst>
          </p:cNvPr>
          <p:cNvCxnSpPr>
            <a:cxnSpLocks/>
          </p:cNvCxnSpPr>
          <p:nvPr userDrawn="1"/>
        </p:nvCxnSpPr>
        <p:spPr>
          <a:xfrm>
            <a:off x="1311609" y="2497032"/>
            <a:ext cx="4104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407167-E303-45B1-84B9-F74255EC9A99}"/>
              </a:ext>
            </a:extLst>
          </p:cNvPr>
          <p:cNvSpPr/>
          <p:nvPr userDrawn="1"/>
        </p:nvSpPr>
        <p:spPr>
          <a:xfrm>
            <a:off x="1110343" y="1083894"/>
            <a:ext cx="9960427" cy="5038561"/>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20932124-B1CD-47E5-A5E9-822745E36A29}"/>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D15D349D-819E-43A8-BD5B-C3BE83491CCA}"/>
              </a:ext>
            </a:extLst>
          </p:cNvPr>
          <p:cNvSpPr>
            <a:spLocks noGrp="1"/>
          </p:cNvSpPr>
          <p:nvPr>
            <p:ph type="sldNum" sz="quarter" idx="11"/>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02671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Only">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E35FA887-179D-4624-92B0-61F3DFAEB79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83164" y="2550025"/>
            <a:ext cx="3225596"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D28114DF-48FA-4766-9101-83ED09738431}"/>
              </a:ext>
            </a:extLst>
          </p:cNvPr>
          <p:cNvSpPr>
            <a:spLocks noGrp="1"/>
          </p:cNvSpPr>
          <p:nvPr>
            <p:ph type="pic" sz="quarter" idx="14" hasCustomPrompt="1"/>
          </p:nvPr>
        </p:nvSpPr>
        <p:spPr>
          <a:xfrm>
            <a:off x="4368430" y="1602862"/>
            <a:ext cx="3492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1" name="Picture Placeholder 8">
            <a:extLst>
              <a:ext uri="{FF2B5EF4-FFF2-40B4-BE49-F238E27FC236}">
                <a16:creationId xmlns:a16="http://schemas.microsoft.com/office/drawing/2014/main" id="{EE6BE4BE-9B8A-4555-9B03-51AF73DB1DBE}"/>
              </a:ext>
            </a:extLst>
          </p:cNvPr>
          <p:cNvSpPr>
            <a:spLocks noGrp="1"/>
          </p:cNvSpPr>
          <p:nvPr>
            <p:ph type="pic" sz="quarter" idx="15" hasCustomPrompt="1"/>
          </p:nvPr>
        </p:nvSpPr>
        <p:spPr>
          <a:xfrm>
            <a:off x="8005008" y="2550025"/>
            <a:ext cx="3225596"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2" name="Title 1">
            <a:extLst>
              <a:ext uri="{FF2B5EF4-FFF2-40B4-BE49-F238E27FC236}">
                <a16:creationId xmlns:a16="http://schemas.microsoft.com/office/drawing/2014/main" id="{76BF6853-D3A5-4BA7-B701-814EE2E2E5C1}"/>
              </a:ext>
            </a:extLst>
          </p:cNvPr>
          <p:cNvSpPr>
            <a:spLocks noGrp="1"/>
          </p:cNvSpPr>
          <p:nvPr>
            <p:ph type="title" hasCustomPrompt="1"/>
          </p:nvPr>
        </p:nvSpPr>
        <p:spPr>
          <a:xfrm>
            <a:off x="-1" y="386223"/>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4" name="Slide Number Placeholder 3">
            <a:extLst>
              <a:ext uri="{FF2B5EF4-FFF2-40B4-BE49-F238E27FC236}">
                <a16:creationId xmlns:a16="http://schemas.microsoft.com/office/drawing/2014/main" id="{EA7A4E5D-411A-499C-B4F8-ACE1C1D229AB}"/>
              </a:ext>
            </a:extLst>
          </p:cNvPr>
          <p:cNvSpPr>
            <a:spLocks noGrp="1"/>
          </p:cNvSpPr>
          <p:nvPr>
            <p:ph type="sldNum" sz="quarter" idx="16"/>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17030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Images ">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4A33DAAD-83EE-494A-AE8A-3AB3B3A4D8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lvl1pPr>
              <a:defRPr>
                <a:solidFill>
                  <a:schemeClr val="bg1">
                    <a:lumMod val="50000"/>
                  </a:schemeClr>
                </a:solidFill>
              </a:defRPr>
            </a:lvl1p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73684"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B01631BF-8CD0-406C-92B6-784FF1272300}"/>
              </a:ext>
            </a:extLst>
          </p:cNvPr>
          <p:cNvSpPr>
            <a:spLocks noGrp="1"/>
          </p:cNvSpPr>
          <p:nvPr>
            <p:ph type="pic" sz="quarter" idx="14" hasCustomPrompt="1"/>
          </p:nvPr>
        </p:nvSpPr>
        <p:spPr>
          <a:xfrm>
            <a:off x="4483202"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5933E28A-DB64-4300-A6BD-36199325C3E1}"/>
              </a:ext>
            </a:extLst>
          </p:cNvPr>
          <p:cNvSpPr>
            <a:spLocks noGrp="1"/>
          </p:cNvSpPr>
          <p:nvPr>
            <p:ph type="pic" sz="quarter" idx="15" hasCustomPrompt="1"/>
          </p:nvPr>
        </p:nvSpPr>
        <p:spPr>
          <a:xfrm>
            <a:off x="7992720"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A043875D-3972-435F-8442-983924BE929D}"/>
              </a:ext>
            </a:extLst>
          </p:cNvPr>
          <p:cNvSpPr>
            <a:spLocks noGrp="1"/>
          </p:cNvSpPr>
          <p:nvPr>
            <p:ph type="pic" sz="quarter" idx="16" hasCustomPrompt="1"/>
          </p:nvPr>
        </p:nvSpPr>
        <p:spPr>
          <a:xfrm>
            <a:off x="973684"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10CD810E-7470-4EEA-A1AF-B36612E2BBDD}"/>
              </a:ext>
            </a:extLst>
          </p:cNvPr>
          <p:cNvSpPr>
            <a:spLocks noGrp="1"/>
          </p:cNvSpPr>
          <p:nvPr>
            <p:ph type="pic" sz="quarter" idx="17" hasCustomPrompt="1"/>
          </p:nvPr>
        </p:nvSpPr>
        <p:spPr>
          <a:xfrm>
            <a:off x="4483202"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DBADDA5C-3906-481D-B73E-63746C6566E5}"/>
              </a:ext>
            </a:extLst>
          </p:cNvPr>
          <p:cNvSpPr>
            <a:spLocks noGrp="1"/>
          </p:cNvSpPr>
          <p:nvPr>
            <p:ph type="pic" sz="quarter" idx="18" hasCustomPrompt="1"/>
          </p:nvPr>
        </p:nvSpPr>
        <p:spPr>
          <a:xfrm>
            <a:off x="7992720"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6" name="Title 1">
            <a:extLst>
              <a:ext uri="{FF2B5EF4-FFF2-40B4-BE49-F238E27FC236}">
                <a16:creationId xmlns:a16="http://schemas.microsoft.com/office/drawing/2014/main" id="{23F0AAF0-97BC-497A-932A-E77FAD141AB2}"/>
              </a:ext>
            </a:extLst>
          </p:cNvPr>
          <p:cNvSpPr>
            <a:spLocks noGrp="1"/>
          </p:cNvSpPr>
          <p:nvPr>
            <p:ph type="title" hasCustomPrompt="1"/>
          </p:nvPr>
        </p:nvSpPr>
        <p:spPr>
          <a:xfrm>
            <a:off x="-1" y="366558"/>
            <a:ext cx="12192000" cy="1188000"/>
          </a:xfrm>
          <a:noFill/>
        </p:spPr>
        <p:txBody>
          <a:bodyPr lIns="180000" r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E606E011-3882-49F0-AC35-3A0FBC097C08}"/>
              </a:ext>
            </a:extLst>
          </p:cNvPr>
          <p:cNvSpPr>
            <a:spLocks noGrp="1"/>
          </p:cNvSpPr>
          <p:nvPr>
            <p:ph type="sldNum" sz="quarter" idx="19"/>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979046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Images ">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AD16102B-42BC-4CA3-948F-01B0794C296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a:xfrm>
            <a:off x="4038600" y="6464502"/>
            <a:ext cx="4114800" cy="365125"/>
          </a:xfrm>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4783" y="1280560"/>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A043875D-3972-435F-8442-983924BE929D}"/>
              </a:ext>
            </a:extLst>
          </p:cNvPr>
          <p:cNvSpPr>
            <a:spLocks noGrp="1"/>
          </p:cNvSpPr>
          <p:nvPr>
            <p:ph type="pic" sz="quarter" idx="16" hasCustomPrompt="1"/>
          </p:nvPr>
        </p:nvSpPr>
        <p:spPr>
          <a:xfrm>
            <a:off x="953891"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10CD810E-7470-4EEA-A1AF-B36612E2BBDD}"/>
              </a:ext>
            </a:extLst>
          </p:cNvPr>
          <p:cNvSpPr>
            <a:spLocks noGrp="1"/>
          </p:cNvSpPr>
          <p:nvPr>
            <p:ph type="pic" sz="quarter" idx="17" hasCustomPrompt="1"/>
          </p:nvPr>
        </p:nvSpPr>
        <p:spPr>
          <a:xfrm>
            <a:off x="4421421"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DBADDA5C-3906-481D-B73E-63746C6566E5}"/>
              </a:ext>
            </a:extLst>
          </p:cNvPr>
          <p:cNvSpPr>
            <a:spLocks noGrp="1"/>
          </p:cNvSpPr>
          <p:nvPr>
            <p:ph type="pic" sz="quarter" idx="18" hasCustomPrompt="1"/>
          </p:nvPr>
        </p:nvSpPr>
        <p:spPr>
          <a:xfrm>
            <a:off x="7899837"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380147B5-4AFF-4A79-A8D5-C56A938EE463}"/>
              </a:ext>
            </a:extLst>
          </p:cNvPr>
          <p:cNvSpPr>
            <a:spLocks noGrp="1"/>
          </p:cNvSpPr>
          <p:nvPr>
            <p:ph type="pic" sz="quarter" idx="19" hasCustomPrompt="1"/>
          </p:nvPr>
        </p:nvSpPr>
        <p:spPr>
          <a:xfrm>
            <a:off x="3563732" y="1280559"/>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E216A68D-DE29-4CE8-AFAB-C03A53DEB82F}"/>
              </a:ext>
            </a:extLst>
          </p:cNvPr>
          <p:cNvSpPr>
            <a:spLocks noGrp="1"/>
          </p:cNvSpPr>
          <p:nvPr>
            <p:ph type="pic" sz="quarter" idx="20" hasCustomPrompt="1"/>
          </p:nvPr>
        </p:nvSpPr>
        <p:spPr>
          <a:xfrm>
            <a:off x="6162681" y="1280558"/>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121F7C08-939B-4FE6-9865-7E69EC3FCC3E}"/>
              </a:ext>
            </a:extLst>
          </p:cNvPr>
          <p:cNvSpPr>
            <a:spLocks noGrp="1"/>
          </p:cNvSpPr>
          <p:nvPr>
            <p:ph type="pic" sz="quarter" idx="21" hasCustomPrompt="1"/>
          </p:nvPr>
        </p:nvSpPr>
        <p:spPr>
          <a:xfrm>
            <a:off x="8761630" y="1280558"/>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8" name="Title 1">
            <a:extLst>
              <a:ext uri="{FF2B5EF4-FFF2-40B4-BE49-F238E27FC236}">
                <a16:creationId xmlns:a16="http://schemas.microsoft.com/office/drawing/2014/main" id="{35FE45DC-9781-4A86-9D0D-16693EE227CC}"/>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01991EDA-EA41-42A5-B137-927C20A5096E}"/>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41231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Images Only (2)">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784D882-B816-462A-8384-78DDADF51A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0510" y="1982589"/>
            <a:ext cx="3564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D28114DF-48FA-4766-9101-83ED09738431}"/>
              </a:ext>
            </a:extLst>
          </p:cNvPr>
          <p:cNvSpPr>
            <a:spLocks noGrp="1"/>
          </p:cNvSpPr>
          <p:nvPr>
            <p:ph type="pic" sz="quarter" idx="14" hasCustomPrompt="1"/>
          </p:nvPr>
        </p:nvSpPr>
        <p:spPr>
          <a:xfrm>
            <a:off x="4662795" y="1982589"/>
            <a:ext cx="2866411"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1" name="Picture Placeholder 8">
            <a:extLst>
              <a:ext uri="{FF2B5EF4-FFF2-40B4-BE49-F238E27FC236}">
                <a16:creationId xmlns:a16="http://schemas.microsoft.com/office/drawing/2014/main" id="{EE6BE4BE-9B8A-4555-9B03-51AF73DB1DBE}"/>
              </a:ext>
            </a:extLst>
          </p:cNvPr>
          <p:cNvSpPr>
            <a:spLocks noGrp="1"/>
          </p:cNvSpPr>
          <p:nvPr>
            <p:ph type="pic" sz="quarter" idx="15" hasCustomPrompt="1"/>
          </p:nvPr>
        </p:nvSpPr>
        <p:spPr>
          <a:xfrm>
            <a:off x="7664390" y="1982589"/>
            <a:ext cx="3564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2" name="Title 1">
            <a:extLst>
              <a:ext uri="{FF2B5EF4-FFF2-40B4-BE49-F238E27FC236}">
                <a16:creationId xmlns:a16="http://schemas.microsoft.com/office/drawing/2014/main" id="{5BE894F0-66B9-41A5-AE51-D606012733A3}"/>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15" name="Footer Placeholder 2">
            <a:extLst>
              <a:ext uri="{FF2B5EF4-FFF2-40B4-BE49-F238E27FC236}">
                <a16:creationId xmlns:a16="http://schemas.microsoft.com/office/drawing/2014/main" id="{B7C6AE31-F98B-4DB6-ADC5-F995776204B4}"/>
              </a:ext>
            </a:extLst>
          </p:cNvPr>
          <p:cNvSpPr>
            <a:spLocks noGrp="1"/>
          </p:cNvSpPr>
          <p:nvPr>
            <p:ph type="ftr" sz="quarter" idx="11"/>
          </p:nvPr>
        </p:nvSpPr>
        <p:spPr>
          <a:xfrm>
            <a:off x="4038600" y="6464503"/>
            <a:ext cx="4114800" cy="365125"/>
          </a:xfrm>
        </p:spPr>
        <p:txBody>
          <a:bodyPr/>
          <a:lstStyle/>
          <a:p>
            <a:endParaRPr lang="en-US" noProof="0" dirty="0"/>
          </a:p>
        </p:txBody>
      </p:sp>
      <p:sp>
        <p:nvSpPr>
          <p:cNvPr id="2" name="Slide Number Placeholder 1">
            <a:extLst>
              <a:ext uri="{FF2B5EF4-FFF2-40B4-BE49-F238E27FC236}">
                <a16:creationId xmlns:a16="http://schemas.microsoft.com/office/drawing/2014/main" id="{AE0AEADF-908B-4495-B229-AC1C72CA10A8}"/>
              </a:ext>
            </a:extLst>
          </p:cNvPr>
          <p:cNvSpPr>
            <a:spLocks noGrp="1"/>
          </p:cNvSpPr>
          <p:nvPr>
            <p:ph type="sldNum" sz="quarter" idx="16"/>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73731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Images Only ">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414A74DD-3070-445D-BB0A-60BB5A27084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a:xfrm>
            <a:off x="4038600" y="6464503"/>
            <a:ext cx="4114800" cy="365125"/>
          </a:xfrm>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2974"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3057425" y="2310328"/>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2002C2AA-AD97-42B2-8A9E-8186A64944CE}"/>
              </a:ext>
            </a:extLst>
          </p:cNvPr>
          <p:cNvSpPr>
            <a:spLocks noGrp="1"/>
          </p:cNvSpPr>
          <p:nvPr>
            <p:ph type="pic" sz="quarter" idx="15" hasCustomPrompt="1"/>
          </p:nvPr>
        </p:nvSpPr>
        <p:spPr>
          <a:xfrm>
            <a:off x="5130104"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012DB77D-AF25-4879-BF38-4C596E3F0A2A}"/>
              </a:ext>
            </a:extLst>
          </p:cNvPr>
          <p:cNvSpPr>
            <a:spLocks noGrp="1"/>
          </p:cNvSpPr>
          <p:nvPr>
            <p:ph type="pic" sz="quarter" idx="16" hasCustomPrompt="1"/>
          </p:nvPr>
        </p:nvSpPr>
        <p:spPr>
          <a:xfrm>
            <a:off x="7191901" y="2310328"/>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9F2B4F1B-AA79-41A8-869D-5E03B2AA53BB}"/>
              </a:ext>
            </a:extLst>
          </p:cNvPr>
          <p:cNvSpPr>
            <a:spLocks noGrp="1"/>
          </p:cNvSpPr>
          <p:nvPr>
            <p:ph type="pic" sz="quarter" idx="17" hasCustomPrompt="1"/>
          </p:nvPr>
        </p:nvSpPr>
        <p:spPr>
          <a:xfrm>
            <a:off x="9264578"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5" name="Title 1">
            <a:extLst>
              <a:ext uri="{FF2B5EF4-FFF2-40B4-BE49-F238E27FC236}">
                <a16:creationId xmlns:a16="http://schemas.microsoft.com/office/drawing/2014/main" id="{34A02638-F527-4C20-A744-813ECC352FC0}"/>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6DED64F0-79DF-46B4-BD4F-DA5828F791CF}"/>
              </a:ext>
            </a:extLst>
          </p:cNvPr>
          <p:cNvSpPr>
            <a:spLocks noGrp="1"/>
          </p:cNvSpPr>
          <p:nvPr>
            <p:ph type="sldNum" sz="quarter" idx="18"/>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84217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 Images Only (2)">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CD1F338-0D23-465A-8BD8-96A1F5FF99E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noChangeAspect="1"/>
          </p:cNvSpPr>
          <p:nvPr>
            <p:ph type="pic" sz="quarter" idx="13" hasCustomPrompt="1"/>
          </p:nvPr>
        </p:nvSpPr>
        <p:spPr>
          <a:xfrm>
            <a:off x="959851" y="1365448"/>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3000000" y="1365448"/>
            <a:ext cx="6192000" cy="498990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C52C80BB-2C42-4BA7-9FD6-7713B4ADC144}"/>
              </a:ext>
            </a:extLst>
          </p:cNvPr>
          <p:cNvSpPr>
            <a:spLocks noGrp="1" noChangeAspect="1"/>
          </p:cNvSpPr>
          <p:nvPr>
            <p:ph type="pic" sz="quarter" idx="17" hasCustomPrompt="1"/>
          </p:nvPr>
        </p:nvSpPr>
        <p:spPr>
          <a:xfrm>
            <a:off x="959851" y="3084569"/>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3FF57FB3-C22C-4543-91BB-A23E70B821D1}"/>
              </a:ext>
            </a:extLst>
          </p:cNvPr>
          <p:cNvSpPr>
            <a:spLocks noGrp="1" noChangeAspect="1"/>
          </p:cNvSpPr>
          <p:nvPr>
            <p:ph type="pic" sz="quarter" idx="18" hasCustomPrompt="1"/>
          </p:nvPr>
        </p:nvSpPr>
        <p:spPr>
          <a:xfrm>
            <a:off x="959851" y="4803689"/>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9321477" y="1365451"/>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FEEE1B6E-B05A-478B-900D-FE72F09CD1AC}"/>
              </a:ext>
            </a:extLst>
          </p:cNvPr>
          <p:cNvSpPr>
            <a:spLocks noGrp="1" noChangeAspect="1"/>
          </p:cNvSpPr>
          <p:nvPr>
            <p:ph type="pic" sz="quarter" idx="20" hasCustomPrompt="1"/>
          </p:nvPr>
        </p:nvSpPr>
        <p:spPr>
          <a:xfrm>
            <a:off x="9321477" y="3084968"/>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53703653-A4F3-4862-A147-982026583210}"/>
              </a:ext>
            </a:extLst>
          </p:cNvPr>
          <p:cNvSpPr>
            <a:spLocks noGrp="1" noChangeAspect="1"/>
          </p:cNvSpPr>
          <p:nvPr>
            <p:ph type="pic" sz="quarter" idx="21" hasCustomPrompt="1"/>
          </p:nvPr>
        </p:nvSpPr>
        <p:spPr>
          <a:xfrm>
            <a:off x="9321477" y="4804484"/>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8" name="Title 1">
            <a:extLst>
              <a:ext uri="{FF2B5EF4-FFF2-40B4-BE49-F238E27FC236}">
                <a16:creationId xmlns:a16="http://schemas.microsoft.com/office/drawing/2014/main" id="{AC030B28-063A-4160-BFCF-05305D2843A0}"/>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CAD359DF-69BE-4851-9514-092CE9572E75}"/>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69852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Only ">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B292768B-08B1-485D-9540-CB06BEE9B12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968832" y="1340516"/>
            <a:ext cx="6084000" cy="496670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7210781" y="1340516"/>
            <a:ext cx="4023531" cy="328463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FEEE1B6E-B05A-478B-900D-FE72F09CD1AC}"/>
              </a:ext>
            </a:extLst>
          </p:cNvPr>
          <p:cNvSpPr>
            <a:spLocks noGrp="1" noChangeAspect="1"/>
          </p:cNvSpPr>
          <p:nvPr>
            <p:ph type="pic" sz="quarter" idx="20" hasCustomPrompt="1"/>
          </p:nvPr>
        </p:nvSpPr>
        <p:spPr>
          <a:xfrm>
            <a:off x="7213586" y="4788358"/>
            <a:ext cx="1902247" cy="154403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53703653-A4F3-4862-A147-982026583210}"/>
              </a:ext>
            </a:extLst>
          </p:cNvPr>
          <p:cNvSpPr>
            <a:spLocks noGrp="1" noChangeAspect="1"/>
          </p:cNvSpPr>
          <p:nvPr>
            <p:ph type="pic" sz="quarter" idx="21" hasCustomPrompt="1"/>
          </p:nvPr>
        </p:nvSpPr>
        <p:spPr>
          <a:xfrm>
            <a:off x="9332023" y="4788358"/>
            <a:ext cx="1902247" cy="154403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Title 1">
            <a:extLst>
              <a:ext uri="{FF2B5EF4-FFF2-40B4-BE49-F238E27FC236}">
                <a16:creationId xmlns:a16="http://schemas.microsoft.com/office/drawing/2014/main" id="{4B30BDF6-2D70-47C2-94FA-C060656745F3}"/>
              </a:ext>
            </a:extLst>
          </p:cNvPr>
          <p:cNvSpPr>
            <a:spLocks noGrp="1"/>
          </p:cNvSpPr>
          <p:nvPr>
            <p:ph type="title" hasCustomPrompt="1"/>
          </p:nvPr>
        </p:nvSpPr>
        <p:spPr>
          <a:xfrm>
            <a:off x="-1" y="366559"/>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0CFC8167-25A8-4095-AD80-618AEA56A726}"/>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424796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 Images Only (3)">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EA1CD952-48B3-4187-8D0C-39ADFB81CA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959613" y="1321389"/>
            <a:ext cx="6228000" cy="515903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7322445" y="1317647"/>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9" name="Picture Placeholder 8">
            <a:extLst>
              <a:ext uri="{FF2B5EF4-FFF2-40B4-BE49-F238E27FC236}">
                <a16:creationId xmlns:a16="http://schemas.microsoft.com/office/drawing/2014/main" id="{0A3C72A3-6BFB-47C3-991D-8E1CFCD710BB}"/>
              </a:ext>
            </a:extLst>
          </p:cNvPr>
          <p:cNvSpPr>
            <a:spLocks noGrp="1" noChangeAspect="1"/>
          </p:cNvSpPr>
          <p:nvPr>
            <p:ph type="pic" sz="quarter" idx="22" hasCustomPrompt="1"/>
          </p:nvPr>
        </p:nvSpPr>
        <p:spPr>
          <a:xfrm>
            <a:off x="7322445" y="3097403"/>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noChangeAspect="1"/>
          </p:cNvSpPr>
          <p:nvPr>
            <p:ph type="pic" sz="quarter" idx="23" hasCustomPrompt="1"/>
          </p:nvPr>
        </p:nvSpPr>
        <p:spPr>
          <a:xfrm>
            <a:off x="7322445" y="4877160"/>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1D427975-68FA-44AF-8215-4C277A48C4D4}"/>
              </a:ext>
            </a:extLst>
          </p:cNvPr>
          <p:cNvSpPr>
            <a:spLocks noGrp="1" noChangeAspect="1"/>
          </p:cNvSpPr>
          <p:nvPr>
            <p:ph type="pic" sz="quarter" idx="24" hasCustomPrompt="1"/>
          </p:nvPr>
        </p:nvSpPr>
        <p:spPr>
          <a:xfrm>
            <a:off x="9337930" y="1317647"/>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04AEF995-F59A-4300-BE62-AC22980F140C}"/>
              </a:ext>
            </a:extLst>
          </p:cNvPr>
          <p:cNvSpPr>
            <a:spLocks noGrp="1" noChangeAspect="1"/>
          </p:cNvSpPr>
          <p:nvPr>
            <p:ph type="pic" sz="quarter" idx="25" hasCustomPrompt="1"/>
          </p:nvPr>
        </p:nvSpPr>
        <p:spPr>
          <a:xfrm>
            <a:off x="9337930" y="3097403"/>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noChangeAspect="1"/>
          </p:cNvSpPr>
          <p:nvPr>
            <p:ph type="pic" sz="quarter" idx="26" hasCustomPrompt="1"/>
          </p:nvPr>
        </p:nvSpPr>
        <p:spPr>
          <a:xfrm>
            <a:off x="9337930" y="4877160"/>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Title 1">
            <a:extLst>
              <a:ext uri="{FF2B5EF4-FFF2-40B4-BE49-F238E27FC236}">
                <a16:creationId xmlns:a16="http://schemas.microsoft.com/office/drawing/2014/main" id="{77A93B94-AEE3-41CD-8E05-34E24489A0E2}"/>
              </a:ext>
            </a:extLst>
          </p:cNvPr>
          <p:cNvSpPr>
            <a:spLocks noGrp="1" noChangeAspect="1"/>
          </p:cNvSpPr>
          <p:nvPr>
            <p:ph type="title" hasCustomPrompt="1"/>
          </p:nvPr>
        </p:nvSpPr>
        <p:spPr>
          <a:xfrm>
            <a:off x="-1" y="366558"/>
            <a:ext cx="12192000" cy="1188000"/>
          </a:xfrm>
          <a:noFill/>
        </p:spPr>
        <p:txBody>
          <a:bodyPr lIns="180000" rIns="180000" anchor="ctr" anchorCtr="0"/>
          <a:lstStyle>
            <a:lvl1pPr algn="ctr">
              <a:defRPr>
                <a:solidFill>
                  <a:schemeClr val="bg1"/>
                </a:solidFill>
              </a:defRPr>
            </a:lvl1pPr>
          </a:lstStyle>
          <a:p>
            <a:r>
              <a:rPr lang="en-US" noProof="0"/>
              <a:t>CLICK TO EDIT MASTER TITLE STYLE</a:t>
            </a:r>
          </a:p>
        </p:txBody>
      </p:sp>
      <p:sp>
        <p:nvSpPr>
          <p:cNvPr id="18" name="Footer Placeholder 2">
            <a:extLst>
              <a:ext uri="{FF2B5EF4-FFF2-40B4-BE49-F238E27FC236}">
                <a16:creationId xmlns:a16="http://schemas.microsoft.com/office/drawing/2014/main" id="{26C6D3D8-2493-4C44-9951-F9951987745C}"/>
              </a:ext>
            </a:extLst>
          </p:cNvPr>
          <p:cNvSpPr>
            <a:spLocks noGrp="1"/>
          </p:cNvSpPr>
          <p:nvPr>
            <p:ph type="ftr" sz="quarter" idx="11"/>
          </p:nvPr>
        </p:nvSpPr>
        <p:spPr>
          <a:xfrm>
            <a:off x="4038600" y="6474334"/>
            <a:ext cx="4114800" cy="365125"/>
          </a:xfrm>
        </p:spPr>
        <p:txBody>
          <a:bodyPr/>
          <a:lstStyle>
            <a:lvl1pPr>
              <a:defRPr>
                <a:solidFill>
                  <a:schemeClr val="bg1">
                    <a:lumMod val="50000"/>
                  </a:schemeClr>
                </a:solidFill>
              </a:defRPr>
            </a:lvl1pPr>
          </a:lstStyle>
          <a:p>
            <a:endParaRPr lang="en-US" noProof="0" dirty="0"/>
          </a:p>
        </p:txBody>
      </p:sp>
      <p:sp>
        <p:nvSpPr>
          <p:cNvPr id="2" name="Slide Number Placeholder 1">
            <a:extLst>
              <a:ext uri="{FF2B5EF4-FFF2-40B4-BE49-F238E27FC236}">
                <a16:creationId xmlns:a16="http://schemas.microsoft.com/office/drawing/2014/main" id="{EB0A3D56-3905-45DD-B130-9DB3078CCF32}"/>
              </a:ext>
            </a:extLst>
          </p:cNvPr>
          <p:cNvSpPr>
            <a:spLocks noGrp="1"/>
          </p:cNvSpPr>
          <p:nvPr>
            <p:ph type="sldNum" sz="quarter" idx="27"/>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925505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Images Only (1)">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083A7C8E-BFA2-447C-A6A3-8D98157A129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0A3C72A3-6BFB-47C3-991D-8E1CFCD710BB}"/>
              </a:ext>
            </a:extLst>
          </p:cNvPr>
          <p:cNvSpPr>
            <a:spLocks noGrp="1"/>
          </p:cNvSpPr>
          <p:nvPr>
            <p:ph type="pic" sz="quarter" idx="22" hasCustomPrompt="1"/>
          </p:nvPr>
        </p:nvSpPr>
        <p:spPr>
          <a:xfrm>
            <a:off x="960073"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3017323" y="3759266"/>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61438D2B-07D3-415F-886C-0F95A03973DA}"/>
              </a:ext>
            </a:extLst>
          </p:cNvPr>
          <p:cNvSpPr>
            <a:spLocks noGrp="1"/>
          </p:cNvSpPr>
          <p:nvPr>
            <p:ph type="pic" sz="quarter" idx="27" hasCustomPrompt="1"/>
          </p:nvPr>
        </p:nvSpPr>
        <p:spPr>
          <a:xfrm>
            <a:off x="7133568" y="3759266"/>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C976F183-7B8C-449B-870D-881AD57A4734}"/>
              </a:ext>
            </a:extLst>
          </p:cNvPr>
          <p:cNvSpPr>
            <a:spLocks noGrp="1"/>
          </p:cNvSpPr>
          <p:nvPr>
            <p:ph type="pic" sz="quarter" idx="28" hasCustomPrompt="1"/>
          </p:nvPr>
        </p:nvSpPr>
        <p:spPr>
          <a:xfrm>
            <a:off x="9185766"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70000"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20" name="Title 1">
            <a:extLst>
              <a:ext uri="{FF2B5EF4-FFF2-40B4-BE49-F238E27FC236}">
                <a16:creationId xmlns:a16="http://schemas.microsoft.com/office/drawing/2014/main" id="{567EF9AC-1A81-4F42-9520-519E4306A81E}"/>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2" name="Footer Placeholder 2">
            <a:extLst>
              <a:ext uri="{FF2B5EF4-FFF2-40B4-BE49-F238E27FC236}">
                <a16:creationId xmlns:a16="http://schemas.microsoft.com/office/drawing/2014/main" id="{F99FBC6D-90C7-487D-A976-344B3BF701D2}"/>
              </a:ext>
            </a:extLst>
          </p:cNvPr>
          <p:cNvSpPr>
            <a:spLocks noGrp="1"/>
          </p:cNvSpPr>
          <p:nvPr>
            <p:ph type="ftr" sz="quarter" idx="11"/>
          </p:nvPr>
        </p:nvSpPr>
        <p:spPr>
          <a:xfrm>
            <a:off x="4038600" y="6356350"/>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F21592B0-81FD-4C59-A4AB-95A115BB46C1}"/>
              </a:ext>
            </a:extLst>
          </p:cNvPr>
          <p:cNvSpPr>
            <a:spLocks noGrp="1"/>
          </p:cNvSpPr>
          <p:nvPr>
            <p:ph type="sldNum" sz="quarter" idx="30"/>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7566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9749-34EC-4101-9D77-EAEEB4099928}"/>
              </a:ext>
            </a:extLst>
          </p:cNvPr>
          <p:cNvSpPr>
            <a:spLocks noGrp="1"/>
          </p:cNvSpPr>
          <p:nvPr>
            <p:ph type="title" hasCustomPrompt="1"/>
          </p:nvPr>
        </p:nvSpPr>
        <p:spPr>
          <a:xfrm>
            <a:off x="1632856" y="1546451"/>
            <a:ext cx="8926287" cy="2154691"/>
          </a:xfrm>
        </p:spPr>
        <p:txBody>
          <a:bodyPr lIns="432000" tIns="180000" rIns="432000" bIns="180000" anchor="ctr" anchorCtr="0"/>
          <a:lstStyle>
            <a:lvl1pPr algn="l">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48A63AAD-2A8C-4C76-B5CB-56626A842088}"/>
              </a:ext>
            </a:extLst>
          </p:cNvPr>
          <p:cNvSpPr>
            <a:spLocks noGrp="1"/>
          </p:cNvSpPr>
          <p:nvPr>
            <p:ph type="body" idx="1"/>
          </p:nvPr>
        </p:nvSpPr>
        <p:spPr>
          <a:xfrm>
            <a:off x="1630294" y="3701142"/>
            <a:ext cx="8931410" cy="1654628"/>
          </a:xfrm>
        </p:spPr>
        <p:txBody>
          <a:bodyPr lIns="432000" tIns="180000" rIns="432000" bIns="180000"/>
          <a:lstStyle>
            <a:lvl1pPr marL="0" indent="0" algn="l">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7184D0C5-AF8D-41C7-938F-CE9A9CBD22CF}"/>
              </a:ext>
            </a:extLst>
          </p:cNvPr>
          <p:cNvSpPr>
            <a:spLocks noGrp="1"/>
          </p:cNvSpPr>
          <p:nvPr>
            <p:ph type="ftr" sz="quarter" idx="11"/>
          </p:nvPr>
        </p:nvSpPr>
        <p:spPr/>
        <p:txBody>
          <a:bodyPr/>
          <a:lstStyle/>
          <a:p>
            <a:endParaRPr lang="en-US" dirty="0"/>
          </a:p>
        </p:txBody>
      </p:sp>
      <p:sp>
        <p:nvSpPr>
          <p:cNvPr id="4" name="Rectangle 3">
            <a:extLst>
              <a:ext uri="{FF2B5EF4-FFF2-40B4-BE49-F238E27FC236}">
                <a16:creationId xmlns:a16="http://schemas.microsoft.com/office/drawing/2014/main" id="{75C3008B-B98D-4E03-AD87-A05A372BB059}"/>
              </a:ext>
            </a:extLst>
          </p:cNvPr>
          <p:cNvSpPr/>
          <p:nvPr userDrawn="1"/>
        </p:nvSpPr>
        <p:spPr>
          <a:xfrm>
            <a:off x="1632857" y="1546451"/>
            <a:ext cx="8926287" cy="391817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D8BC155A-8FB7-4AF7-A442-C97A3CC68C9B}"/>
              </a:ext>
            </a:extLst>
          </p:cNvPr>
          <p:cNvCxnSpPr/>
          <p:nvPr userDrawn="1"/>
        </p:nvCxnSpPr>
        <p:spPr>
          <a:xfrm>
            <a:off x="2057316" y="3599732"/>
            <a:ext cx="8208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descr="Trophy">
            <a:extLst>
              <a:ext uri="{FF2B5EF4-FFF2-40B4-BE49-F238E27FC236}">
                <a16:creationId xmlns:a16="http://schemas.microsoft.com/office/drawing/2014/main" id="{1ABF8C7B-79BC-4E5E-A3DB-CFD3C3D29D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9827" y="1564708"/>
            <a:ext cx="2052000" cy="2052000"/>
          </a:xfrm>
          <a:prstGeom prst="rect">
            <a:avLst/>
          </a:prstGeom>
        </p:spPr>
      </p:pic>
    </p:spTree>
    <p:extLst>
      <p:ext uri="{BB962C8B-B14F-4D97-AF65-F5344CB8AC3E}">
        <p14:creationId xmlns:p14="http://schemas.microsoft.com/office/powerpoint/2010/main" val="3433012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Images Only">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282A252-CF5C-4DEF-BCEB-9BAB1833F9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0A3C72A3-6BFB-47C3-991D-8E1CFCD710BB}"/>
              </a:ext>
            </a:extLst>
          </p:cNvPr>
          <p:cNvSpPr>
            <a:spLocks noGrp="1"/>
          </p:cNvSpPr>
          <p:nvPr>
            <p:ph type="pic" sz="quarter" idx="22" hasCustomPrompt="1"/>
          </p:nvPr>
        </p:nvSpPr>
        <p:spPr>
          <a:xfrm>
            <a:off x="957943" y="1366332"/>
            <a:ext cx="4015530" cy="5012698"/>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5082802" y="3075516"/>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p:cNvSpPr>
          <p:nvPr>
            <p:ph type="pic" sz="quarter" idx="26" hasCustomPrompt="1"/>
          </p:nvPr>
        </p:nvSpPr>
        <p:spPr>
          <a:xfrm>
            <a:off x="5082802" y="4781587"/>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82802" y="1369446"/>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925BBE22-00BA-4786-9AA5-E10CEAF72807}"/>
              </a:ext>
            </a:extLst>
          </p:cNvPr>
          <p:cNvSpPr>
            <a:spLocks noGrp="1"/>
          </p:cNvSpPr>
          <p:nvPr>
            <p:ph type="pic" sz="quarter" idx="30" hasCustomPrompt="1"/>
          </p:nvPr>
        </p:nvSpPr>
        <p:spPr>
          <a:xfrm>
            <a:off x="7145582" y="1366332"/>
            <a:ext cx="4088475" cy="5012698"/>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Title 1">
            <a:extLst>
              <a:ext uri="{FF2B5EF4-FFF2-40B4-BE49-F238E27FC236}">
                <a16:creationId xmlns:a16="http://schemas.microsoft.com/office/drawing/2014/main" id="{4281808E-F486-4B52-B23B-E2E52E809134}"/>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0" name="Footer Placeholder 2">
            <a:extLst>
              <a:ext uri="{FF2B5EF4-FFF2-40B4-BE49-F238E27FC236}">
                <a16:creationId xmlns:a16="http://schemas.microsoft.com/office/drawing/2014/main" id="{609F16AC-4576-40C3-9E45-4282F3619A4F}"/>
              </a:ext>
            </a:extLst>
          </p:cNvPr>
          <p:cNvSpPr>
            <a:spLocks noGrp="1"/>
          </p:cNvSpPr>
          <p:nvPr>
            <p:ph type="ftr" sz="quarter" idx="11"/>
          </p:nvPr>
        </p:nvSpPr>
        <p:spPr>
          <a:xfrm>
            <a:off x="4038600" y="6474334"/>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8B03F727-83EE-4266-B67C-091932E1AAE8}"/>
              </a:ext>
            </a:extLst>
          </p:cNvPr>
          <p:cNvSpPr>
            <a:spLocks noGrp="1"/>
          </p:cNvSpPr>
          <p:nvPr>
            <p:ph type="sldNum" sz="quarter" idx="31"/>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590168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 Images Only">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77651ABE-8767-4EAA-9743-239503F7B35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5093688" y="3086600"/>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p:cNvSpPr>
          <p:nvPr>
            <p:ph type="pic" sz="quarter" idx="26" hasCustomPrompt="1"/>
          </p:nvPr>
        </p:nvSpPr>
        <p:spPr>
          <a:xfrm>
            <a:off x="5093686" y="4799449"/>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93687" y="1373750"/>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925BBE22-00BA-4786-9AA5-E10CEAF72807}"/>
              </a:ext>
            </a:extLst>
          </p:cNvPr>
          <p:cNvSpPr>
            <a:spLocks noGrp="1"/>
          </p:cNvSpPr>
          <p:nvPr>
            <p:ph type="pic" sz="quarter" idx="30" hasCustomPrompt="1"/>
          </p:nvPr>
        </p:nvSpPr>
        <p:spPr>
          <a:xfrm>
            <a:off x="942801" y="3967424"/>
            <a:ext cx="4008073"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7" name="Picture Placeholder 8">
            <a:extLst>
              <a:ext uri="{FF2B5EF4-FFF2-40B4-BE49-F238E27FC236}">
                <a16:creationId xmlns:a16="http://schemas.microsoft.com/office/drawing/2014/main" id="{9D7FEE9D-86C8-42F2-A418-88D3A1388CD8}"/>
              </a:ext>
            </a:extLst>
          </p:cNvPr>
          <p:cNvSpPr>
            <a:spLocks noGrp="1"/>
          </p:cNvSpPr>
          <p:nvPr>
            <p:ph type="pic" sz="quarter" idx="31" hasCustomPrompt="1"/>
          </p:nvPr>
        </p:nvSpPr>
        <p:spPr>
          <a:xfrm>
            <a:off x="942801" y="1391033"/>
            <a:ext cx="4008073"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F2337555-DF1C-4AD2-B60A-93AD085D55D1}"/>
              </a:ext>
            </a:extLst>
          </p:cNvPr>
          <p:cNvSpPr>
            <a:spLocks noGrp="1"/>
          </p:cNvSpPr>
          <p:nvPr>
            <p:ph type="pic" sz="quarter" idx="32" hasCustomPrompt="1"/>
          </p:nvPr>
        </p:nvSpPr>
        <p:spPr>
          <a:xfrm>
            <a:off x="7113783" y="3967423"/>
            <a:ext cx="4135415"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93E6385A-BE14-4110-AFA9-83DF6DE20289}"/>
              </a:ext>
            </a:extLst>
          </p:cNvPr>
          <p:cNvSpPr>
            <a:spLocks noGrp="1"/>
          </p:cNvSpPr>
          <p:nvPr>
            <p:ph type="pic" sz="quarter" idx="33" hasCustomPrompt="1"/>
          </p:nvPr>
        </p:nvSpPr>
        <p:spPr>
          <a:xfrm>
            <a:off x="7113785" y="1373749"/>
            <a:ext cx="4135415"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4" name="Title 1">
            <a:extLst>
              <a:ext uri="{FF2B5EF4-FFF2-40B4-BE49-F238E27FC236}">
                <a16:creationId xmlns:a16="http://schemas.microsoft.com/office/drawing/2014/main" id="{8B3088C5-EAC9-4DED-8C7B-652DC03C2B92}"/>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15" name="Footer Placeholder 2">
            <a:extLst>
              <a:ext uri="{FF2B5EF4-FFF2-40B4-BE49-F238E27FC236}">
                <a16:creationId xmlns:a16="http://schemas.microsoft.com/office/drawing/2014/main" id="{6053F27A-836B-4904-8AA5-221723DE7863}"/>
              </a:ext>
            </a:extLst>
          </p:cNvPr>
          <p:cNvSpPr>
            <a:spLocks noGrp="1"/>
          </p:cNvSpPr>
          <p:nvPr>
            <p:ph type="ftr" sz="quarter" idx="11"/>
          </p:nvPr>
        </p:nvSpPr>
        <p:spPr>
          <a:xfrm>
            <a:off x="4038600" y="6484166"/>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F925EDE5-0ED1-4A1A-B2ED-ECD33A9D8C35}"/>
              </a:ext>
            </a:extLst>
          </p:cNvPr>
          <p:cNvSpPr>
            <a:spLocks noGrp="1"/>
          </p:cNvSpPr>
          <p:nvPr>
            <p:ph type="sldNum" sz="quarter" idx="34"/>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61408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CFC3-E752-47A7-840A-466CC363CCBD}"/>
              </a:ext>
            </a:extLst>
          </p:cNvPr>
          <p:cNvSpPr>
            <a:spLocks noGrp="1"/>
          </p:cNvSpPr>
          <p:nvPr>
            <p:ph type="title" hasCustomPrompt="1"/>
          </p:nvPr>
        </p:nvSpPr>
        <p:spPr>
          <a:xfrm>
            <a:off x="1197429" y="365125"/>
            <a:ext cx="9797143" cy="1202418"/>
          </a:xfrm>
          <a:effectLst>
            <a:innerShdw blurRad="63500" dist="50800" dir="16200000">
              <a:prstClr val="black">
                <a:alpha val="20000"/>
              </a:prstClr>
            </a:innerShdw>
          </a:effectLst>
        </p:spPr>
        <p:txBody>
          <a:bodyPr lIns="180000" tIns="180000" rIns="180000" bIns="180000" anchor="ctr" anchorCtr="0"/>
          <a:lstStyle>
            <a:lvl1pPr algn="l">
              <a:defRPr/>
            </a:lvl1pPr>
          </a:lstStyle>
          <a:p>
            <a:r>
              <a:rPr lang="en-US" dirty="0"/>
              <a:t>CLICK TO EDIT MASTER TITLE STYLE</a:t>
            </a:r>
          </a:p>
        </p:txBody>
      </p:sp>
      <p:sp>
        <p:nvSpPr>
          <p:cNvPr id="3" name="Content Placeholder 2">
            <a:extLst>
              <a:ext uri="{FF2B5EF4-FFF2-40B4-BE49-F238E27FC236}">
                <a16:creationId xmlns:a16="http://schemas.microsoft.com/office/drawing/2014/main" id="{19C08934-958C-43A3-A2C6-709C62B5E3FD}"/>
              </a:ext>
            </a:extLst>
          </p:cNvPr>
          <p:cNvSpPr>
            <a:spLocks noGrp="1"/>
          </p:cNvSpPr>
          <p:nvPr>
            <p:ph idx="1"/>
          </p:nvPr>
        </p:nvSpPr>
        <p:spPr>
          <a:xfrm>
            <a:off x="1220218" y="1597024"/>
            <a:ext cx="9797141" cy="4351338"/>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Graphic 8">
            <a:extLst>
              <a:ext uri="{FF2B5EF4-FFF2-40B4-BE49-F238E27FC236}">
                <a16:creationId xmlns:a16="http://schemas.microsoft.com/office/drawing/2014/main" id="{74A1A553-FEF6-444F-A417-C2F7DDB0F5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5" name="Footer Placeholder 4">
            <a:extLst>
              <a:ext uri="{FF2B5EF4-FFF2-40B4-BE49-F238E27FC236}">
                <a16:creationId xmlns:a16="http://schemas.microsoft.com/office/drawing/2014/main" id="{53F0B21D-18A5-48FC-89CA-CE120E495E73}"/>
              </a:ext>
            </a:extLst>
          </p:cNvPr>
          <p:cNvSpPr>
            <a:spLocks noGrp="1"/>
          </p:cNvSpPr>
          <p:nvPr>
            <p:ph type="ftr" sz="quarter" idx="11"/>
          </p:nvPr>
        </p:nvSpPr>
        <p:spPr/>
        <p:txBody>
          <a:bodyPr/>
          <a:lstStyle/>
          <a:p>
            <a:endParaRPr lang="en-US" dirty="0"/>
          </a:p>
        </p:txBody>
      </p:sp>
      <p:grpSp>
        <p:nvGrpSpPr>
          <p:cNvPr id="14" name="Group 13">
            <a:extLst>
              <a:ext uri="{FF2B5EF4-FFF2-40B4-BE49-F238E27FC236}">
                <a16:creationId xmlns:a16="http://schemas.microsoft.com/office/drawing/2014/main" id="{58C11068-3F18-44E8-B79E-576C6E9A67F0}"/>
              </a:ext>
            </a:extLst>
          </p:cNvPr>
          <p:cNvGrpSpPr/>
          <p:nvPr userDrawn="1"/>
        </p:nvGrpSpPr>
        <p:grpSpPr>
          <a:xfrm>
            <a:off x="1197429" y="374376"/>
            <a:ext cx="9797142" cy="6481197"/>
            <a:chOff x="1412228" y="374376"/>
            <a:chExt cx="9360000" cy="6481197"/>
          </a:xfrm>
        </p:grpSpPr>
        <p:cxnSp>
          <p:nvCxnSpPr>
            <p:cNvPr id="15" name="Straight Connector 14">
              <a:extLst>
                <a:ext uri="{FF2B5EF4-FFF2-40B4-BE49-F238E27FC236}">
                  <a16:creationId xmlns:a16="http://schemas.microsoft.com/office/drawing/2014/main" id="{0878D99C-ED60-4DC9-B717-9ABB2838656C}"/>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95E627-040A-4D2A-8C6D-3A6B8F5EEEDA}"/>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B3DF08-00D7-4D1E-A9D4-2E813C57986B}"/>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20FB5779-4BF7-471D-8BD7-45D6AFF0283B}"/>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158392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C9FE06D1-2A81-49E0-AE87-0837EA1704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EBA8B9C2-CB88-4EC2-92B5-45414A02B309}"/>
              </a:ext>
            </a:extLst>
          </p:cNvPr>
          <p:cNvSpPr>
            <a:spLocks noGrp="1"/>
          </p:cNvSpPr>
          <p:nvPr>
            <p:ph type="title" hasCustomPrompt="1"/>
          </p:nvPr>
        </p:nvSpPr>
        <p:spPr>
          <a:xfrm>
            <a:off x="1197429" y="365126"/>
            <a:ext cx="9784540" cy="1188000"/>
          </a:xfrm>
          <a:effectLst>
            <a:innerShdw blurRad="63500" dist="50800" dir="16200000">
              <a:prstClr val="black">
                <a:alpha val="20000"/>
              </a:prstClr>
            </a:innerShdw>
          </a:effectLst>
        </p:spPr>
        <p:txBody>
          <a:bodyPr lIns="180000"/>
          <a:lstStyle/>
          <a:p>
            <a:r>
              <a:rPr lang="en-US" dirty="0"/>
              <a:t>CLICK TO EDIT MASTER TITLE STYLE</a:t>
            </a:r>
          </a:p>
        </p:txBody>
      </p:sp>
      <p:sp>
        <p:nvSpPr>
          <p:cNvPr id="3" name="Content Placeholder 2">
            <a:extLst>
              <a:ext uri="{FF2B5EF4-FFF2-40B4-BE49-F238E27FC236}">
                <a16:creationId xmlns:a16="http://schemas.microsoft.com/office/drawing/2014/main" id="{D83CF7DD-123B-4E39-ADBD-7418829C8CE0}"/>
              </a:ext>
            </a:extLst>
          </p:cNvPr>
          <p:cNvSpPr>
            <a:spLocks noGrp="1"/>
          </p:cNvSpPr>
          <p:nvPr>
            <p:ph sz="half" idx="1"/>
          </p:nvPr>
        </p:nvSpPr>
        <p:spPr>
          <a:xfrm>
            <a:off x="1226352" y="1600033"/>
            <a:ext cx="4788000" cy="4351338"/>
          </a:xfrm>
        </p:spPr>
        <p:txBody>
          <a:bodyPr lIns="180000" tIns="180000" rIns="180000" bIns="18000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ECFFB44-AC6A-43CD-B9F8-40A896DFC009}"/>
              </a:ext>
            </a:extLst>
          </p:cNvPr>
          <p:cNvSpPr>
            <a:spLocks noGrp="1"/>
          </p:cNvSpPr>
          <p:nvPr>
            <p:ph sz="half" idx="2"/>
          </p:nvPr>
        </p:nvSpPr>
        <p:spPr>
          <a:xfrm>
            <a:off x="6193969" y="1600033"/>
            <a:ext cx="4788000" cy="4351338"/>
          </a:xfrm>
        </p:spPr>
        <p:txBody>
          <a:bodyPr lIns="180000" tIns="180000" rIns="180000" bIns="18000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FFE85E3B-6FCD-44EA-B47E-1712DFFDB597}"/>
              </a:ext>
            </a:extLst>
          </p:cNvPr>
          <p:cNvSpPr>
            <a:spLocks noGrp="1"/>
          </p:cNvSpPr>
          <p:nvPr>
            <p:ph type="ftr" sz="quarter" idx="11"/>
          </p:nvPr>
        </p:nvSpPr>
        <p:spPr/>
        <p:txBody>
          <a:bodyPr/>
          <a:lstStyle/>
          <a:p>
            <a:endParaRPr lang="en-US" dirty="0"/>
          </a:p>
        </p:txBody>
      </p:sp>
      <p:grpSp>
        <p:nvGrpSpPr>
          <p:cNvPr id="12" name="Group 11">
            <a:extLst>
              <a:ext uri="{FF2B5EF4-FFF2-40B4-BE49-F238E27FC236}">
                <a16:creationId xmlns:a16="http://schemas.microsoft.com/office/drawing/2014/main" id="{A923FCAC-A85C-4155-A44E-4B0C2BA98217}"/>
              </a:ext>
            </a:extLst>
          </p:cNvPr>
          <p:cNvGrpSpPr/>
          <p:nvPr userDrawn="1"/>
        </p:nvGrpSpPr>
        <p:grpSpPr>
          <a:xfrm>
            <a:off x="1197429" y="374376"/>
            <a:ext cx="9797142" cy="6481197"/>
            <a:chOff x="1412228" y="374376"/>
            <a:chExt cx="9360000" cy="6481197"/>
          </a:xfrm>
        </p:grpSpPr>
        <p:cxnSp>
          <p:nvCxnSpPr>
            <p:cNvPr id="13" name="Straight Connector 12">
              <a:extLst>
                <a:ext uri="{FF2B5EF4-FFF2-40B4-BE49-F238E27FC236}">
                  <a16:creationId xmlns:a16="http://schemas.microsoft.com/office/drawing/2014/main" id="{34AE2D58-D583-4966-B49D-95339DC118FD}"/>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AE9A20-D883-458D-B514-9F88880C980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C5A360-BB5C-40E3-AC47-811C4D923D25}"/>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4B7CC2F4-54F6-4448-90FF-82F2B7B0922F}"/>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165506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B57A7DFD-1E69-4230-A0BD-897114A46C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47206355-3ABD-439A-8583-E582596DCC9A}"/>
              </a:ext>
            </a:extLst>
          </p:cNvPr>
          <p:cNvSpPr>
            <a:spLocks noGrp="1"/>
          </p:cNvSpPr>
          <p:nvPr>
            <p:ph type="title" hasCustomPrompt="1"/>
          </p:nvPr>
        </p:nvSpPr>
        <p:spPr>
          <a:xfrm>
            <a:off x="1220217" y="365124"/>
            <a:ext cx="9784387" cy="1188000"/>
          </a:xfrm>
        </p:spPr>
        <p:txBody>
          <a:bodyPr lIns="180000" tIns="180000" rIns="180000" bIns="180000"/>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89BAF2A8-71BF-46A5-821F-8DC5D43A3442}"/>
              </a:ext>
            </a:extLst>
          </p:cNvPr>
          <p:cNvSpPr>
            <a:spLocks noGrp="1"/>
          </p:cNvSpPr>
          <p:nvPr>
            <p:ph type="body" idx="1"/>
          </p:nvPr>
        </p:nvSpPr>
        <p:spPr>
          <a:xfrm>
            <a:off x="1220789" y="1583193"/>
            <a:ext cx="4680000" cy="570137"/>
          </a:xfrm>
        </p:spPr>
        <p:txBody>
          <a:bodyPr lIns="180000" tIns="180000" rIns="180000" bIns="180000" anchor="ctr" anchorCtr="0"/>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453C5-0C0C-408A-8A63-AA6471414C94}"/>
              </a:ext>
            </a:extLst>
          </p:cNvPr>
          <p:cNvSpPr>
            <a:spLocks noGrp="1"/>
          </p:cNvSpPr>
          <p:nvPr>
            <p:ph sz="half" idx="2"/>
          </p:nvPr>
        </p:nvSpPr>
        <p:spPr>
          <a:xfrm>
            <a:off x="1220789" y="2194281"/>
            <a:ext cx="4680000" cy="3897412"/>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3C7D4ED-F304-4111-A39F-507319FD093C}"/>
              </a:ext>
            </a:extLst>
          </p:cNvPr>
          <p:cNvSpPr>
            <a:spLocks noGrp="1"/>
          </p:cNvSpPr>
          <p:nvPr>
            <p:ph type="body" sz="quarter" idx="3"/>
          </p:nvPr>
        </p:nvSpPr>
        <p:spPr>
          <a:xfrm>
            <a:off x="6324604" y="1594075"/>
            <a:ext cx="4680000" cy="570137"/>
          </a:xfrm>
        </p:spPr>
        <p:txBody>
          <a:bodyPr lIns="180000" tIns="180000" rIns="180000" bIns="180000" anchor="ctr" anchorCtr="0"/>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41F9E-72C4-41AE-A016-CCC7A5289C86}"/>
              </a:ext>
            </a:extLst>
          </p:cNvPr>
          <p:cNvSpPr>
            <a:spLocks noGrp="1"/>
          </p:cNvSpPr>
          <p:nvPr>
            <p:ph sz="quarter" idx="4"/>
          </p:nvPr>
        </p:nvSpPr>
        <p:spPr>
          <a:xfrm>
            <a:off x="6324604" y="2205163"/>
            <a:ext cx="4680000" cy="3897412"/>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E43A8CC-F0C3-4164-AF5E-9B9590041DAD}"/>
              </a:ext>
            </a:extLst>
          </p:cNvPr>
          <p:cNvSpPr>
            <a:spLocks noGrp="1"/>
          </p:cNvSpPr>
          <p:nvPr>
            <p:ph type="ftr" sz="quarter" idx="11"/>
          </p:nvPr>
        </p:nvSpPr>
        <p:spPr/>
        <p:txBody>
          <a:bodyPr/>
          <a:lstStyle/>
          <a:p>
            <a:endParaRPr lang="en-US" dirty="0"/>
          </a:p>
        </p:txBody>
      </p:sp>
      <p:sp>
        <p:nvSpPr>
          <p:cNvPr id="14" name="Rectangle 13">
            <a:extLst>
              <a:ext uri="{FF2B5EF4-FFF2-40B4-BE49-F238E27FC236}">
                <a16:creationId xmlns:a16="http://schemas.microsoft.com/office/drawing/2014/main" id="{6766EC54-0F08-4CE6-A3BB-8FCD5636049E}"/>
              </a:ext>
            </a:extLst>
          </p:cNvPr>
          <p:cNvSpPr/>
          <p:nvPr userDrawn="1"/>
        </p:nvSpPr>
        <p:spPr>
          <a:xfrm>
            <a:off x="0" y="0"/>
            <a:ext cx="12192000" cy="3651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692CE7E-A71C-4DC4-85E8-56A1C30A5AF7}"/>
              </a:ext>
            </a:extLst>
          </p:cNvPr>
          <p:cNvGrpSpPr/>
          <p:nvPr userDrawn="1"/>
        </p:nvGrpSpPr>
        <p:grpSpPr>
          <a:xfrm>
            <a:off x="1197429" y="374376"/>
            <a:ext cx="9797142" cy="6481197"/>
            <a:chOff x="1412228" y="374376"/>
            <a:chExt cx="9360000" cy="6481197"/>
          </a:xfrm>
        </p:grpSpPr>
        <p:cxnSp>
          <p:nvCxnSpPr>
            <p:cNvPr id="16" name="Straight Connector 15">
              <a:extLst>
                <a:ext uri="{FF2B5EF4-FFF2-40B4-BE49-F238E27FC236}">
                  <a16:creationId xmlns:a16="http://schemas.microsoft.com/office/drawing/2014/main" id="{15EF88C8-B319-4FC6-9BC2-04160403379D}"/>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2FE62C-BA0D-449A-BA61-A2A6431DA410}"/>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C48BBD-F91A-4C7C-938E-4595B70C8723}"/>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28EC757B-0E73-4F7C-BD66-F596D8997AAB}"/>
              </a:ext>
            </a:extLst>
          </p:cNvPr>
          <p:cNvCxnSpPr>
            <a:cxnSpLocks/>
          </p:cNvCxnSpPr>
          <p:nvPr userDrawn="1"/>
        </p:nvCxnSpPr>
        <p:spPr>
          <a:xfrm rot="16200000">
            <a:off x="4103489" y="3842645"/>
            <a:ext cx="4392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2AA79AA-8CBF-4A2E-92C1-6869E86DE8BA}"/>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9273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B3D888B-4EDF-4877-846C-FCC6C0E478C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3C32C7EB-466E-4C9F-81BA-7F49899B2D20}"/>
              </a:ext>
            </a:extLst>
          </p:cNvPr>
          <p:cNvSpPr>
            <a:spLocks noGrp="1"/>
          </p:cNvSpPr>
          <p:nvPr>
            <p:ph type="title" hasCustomPrompt="1"/>
          </p:nvPr>
        </p:nvSpPr>
        <p:spPr>
          <a:xfrm>
            <a:off x="1197429" y="365125"/>
            <a:ext cx="9785748" cy="1188000"/>
          </a:xfrm>
          <a:effectLst>
            <a:innerShdw blurRad="63500" dist="50800" dir="16200000">
              <a:prstClr val="black">
                <a:alpha val="20000"/>
              </a:prstClr>
            </a:innerShdw>
          </a:effectLst>
        </p:spPr>
        <p:txBody>
          <a:bodyPr/>
          <a:lstStyle>
            <a:lvl1pPr algn="l">
              <a:defRPr/>
            </a:lvl1pPr>
          </a:lstStyle>
          <a:p>
            <a:r>
              <a:rPr lang="en-US" dirty="0"/>
              <a:t>CLICK TO EDIT MASTER TITLE STYLE</a:t>
            </a:r>
          </a:p>
        </p:txBody>
      </p:sp>
      <p:sp>
        <p:nvSpPr>
          <p:cNvPr id="4" name="Footer Placeholder 3">
            <a:extLst>
              <a:ext uri="{FF2B5EF4-FFF2-40B4-BE49-F238E27FC236}">
                <a16:creationId xmlns:a16="http://schemas.microsoft.com/office/drawing/2014/main" id="{2C5F1907-099F-45B1-8D16-BDC5FA314FC5}"/>
              </a:ext>
            </a:extLst>
          </p:cNvPr>
          <p:cNvSpPr>
            <a:spLocks noGrp="1"/>
          </p:cNvSpPr>
          <p:nvPr>
            <p:ph type="ftr" sz="quarter" idx="11"/>
          </p:nvPr>
        </p:nvSpPr>
        <p:spPr/>
        <p:txBody>
          <a:bodyPr/>
          <a:lstStyle/>
          <a:p>
            <a:endParaRPr lang="en-US" dirty="0"/>
          </a:p>
        </p:txBody>
      </p:sp>
      <p:grpSp>
        <p:nvGrpSpPr>
          <p:cNvPr id="10" name="Group 9">
            <a:extLst>
              <a:ext uri="{FF2B5EF4-FFF2-40B4-BE49-F238E27FC236}">
                <a16:creationId xmlns:a16="http://schemas.microsoft.com/office/drawing/2014/main" id="{A57B82A6-7698-4544-8E48-4160491AFEA9}"/>
              </a:ext>
            </a:extLst>
          </p:cNvPr>
          <p:cNvGrpSpPr/>
          <p:nvPr userDrawn="1"/>
        </p:nvGrpSpPr>
        <p:grpSpPr>
          <a:xfrm>
            <a:off x="1197429" y="374376"/>
            <a:ext cx="9797142" cy="6481197"/>
            <a:chOff x="1412228" y="374376"/>
            <a:chExt cx="9360000" cy="6481197"/>
          </a:xfrm>
        </p:grpSpPr>
        <p:cxnSp>
          <p:nvCxnSpPr>
            <p:cNvPr id="11" name="Straight Connector 10">
              <a:extLst>
                <a:ext uri="{FF2B5EF4-FFF2-40B4-BE49-F238E27FC236}">
                  <a16:creationId xmlns:a16="http://schemas.microsoft.com/office/drawing/2014/main" id="{07E68C92-797B-4D9F-87CA-4F849F31D724}"/>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19D557-A125-415E-8AC8-FE9D499436C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A2C3A-1570-44BE-A8AF-A3E40DDDF0A0}"/>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6D904712-5DF0-4959-8658-8DB4F34C9AC5}"/>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13501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B3D888B-4EDF-4877-846C-FCC6C0E478C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3C32C7EB-466E-4C9F-81BA-7F49899B2D20}"/>
              </a:ext>
            </a:extLst>
          </p:cNvPr>
          <p:cNvSpPr>
            <a:spLocks noGrp="1"/>
          </p:cNvSpPr>
          <p:nvPr>
            <p:ph type="title" hasCustomPrompt="1"/>
          </p:nvPr>
        </p:nvSpPr>
        <p:spPr>
          <a:xfrm>
            <a:off x="1197429" y="365125"/>
            <a:ext cx="9785748" cy="1188000"/>
          </a:xfrm>
          <a:effectLst>
            <a:innerShdw blurRad="63500" dist="50800" dir="16200000">
              <a:prstClr val="black">
                <a:alpha val="20000"/>
              </a:prstClr>
            </a:innerShdw>
          </a:effectLst>
        </p:spPr>
        <p:txBody>
          <a:bodyPr/>
          <a:lstStyle>
            <a:lvl1pPr algn="l">
              <a:defRPr/>
            </a:lvl1pPr>
          </a:lstStyle>
          <a:p>
            <a:r>
              <a:rPr lang="en-US" dirty="0"/>
              <a:t>CLICK TO EDIT MASTER TITLE STYLE</a:t>
            </a:r>
          </a:p>
        </p:txBody>
      </p:sp>
      <p:sp>
        <p:nvSpPr>
          <p:cNvPr id="4" name="Footer Placeholder 3">
            <a:extLst>
              <a:ext uri="{FF2B5EF4-FFF2-40B4-BE49-F238E27FC236}">
                <a16:creationId xmlns:a16="http://schemas.microsoft.com/office/drawing/2014/main" id="{2C5F1907-099F-45B1-8D16-BDC5FA314FC5}"/>
              </a:ext>
            </a:extLst>
          </p:cNvPr>
          <p:cNvSpPr>
            <a:spLocks noGrp="1"/>
          </p:cNvSpPr>
          <p:nvPr>
            <p:ph type="ftr" sz="quarter" idx="11"/>
          </p:nvPr>
        </p:nvSpPr>
        <p:spPr/>
        <p:txBody>
          <a:bodyPr/>
          <a:lstStyle/>
          <a:p>
            <a:endParaRPr lang="en-US" dirty="0"/>
          </a:p>
        </p:txBody>
      </p:sp>
      <p:grpSp>
        <p:nvGrpSpPr>
          <p:cNvPr id="10" name="Group 9">
            <a:extLst>
              <a:ext uri="{FF2B5EF4-FFF2-40B4-BE49-F238E27FC236}">
                <a16:creationId xmlns:a16="http://schemas.microsoft.com/office/drawing/2014/main" id="{A57B82A6-7698-4544-8E48-4160491AFEA9}"/>
              </a:ext>
            </a:extLst>
          </p:cNvPr>
          <p:cNvGrpSpPr/>
          <p:nvPr userDrawn="1"/>
        </p:nvGrpSpPr>
        <p:grpSpPr>
          <a:xfrm>
            <a:off x="1197429" y="374376"/>
            <a:ext cx="9797142" cy="6481197"/>
            <a:chOff x="1412228" y="374376"/>
            <a:chExt cx="9360000" cy="6481197"/>
          </a:xfrm>
        </p:grpSpPr>
        <p:cxnSp>
          <p:nvCxnSpPr>
            <p:cNvPr id="11" name="Straight Connector 10">
              <a:extLst>
                <a:ext uri="{FF2B5EF4-FFF2-40B4-BE49-F238E27FC236}">
                  <a16:creationId xmlns:a16="http://schemas.microsoft.com/office/drawing/2014/main" id="{07E68C92-797B-4D9F-87CA-4F849F31D724}"/>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19D557-A125-415E-8AC8-FE9D499436C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A2C3A-1570-44BE-A8AF-A3E40DDDF0A0}"/>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6D904712-5DF0-4959-8658-8DB4F34C9AC5}"/>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
        <p:nvSpPr>
          <p:cNvPr id="6" name="Text Placeholder 5">
            <a:extLst>
              <a:ext uri="{FF2B5EF4-FFF2-40B4-BE49-F238E27FC236}">
                <a16:creationId xmlns:a16="http://schemas.microsoft.com/office/drawing/2014/main" id="{C654456E-C893-4C7E-94FC-FA8885F3622D}"/>
              </a:ext>
            </a:extLst>
          </p:cNvPr>
          <p:cNvSpPr>
            <a:spLocks noGrp="1"/>
          </p:cNvSpPr>
          <p:nvPr>
            <p:ph type="body" sz="quarter" idx="13"/>
          </p:nvPr>
        </p:nvSpPr>
        <p:spPr>
          <a:xfrm>
            <a:off x="2143628" y="2232067"/>
            <a:ext cx="7904745" cy="2393866"/>
          </a:xfrm>
        </p:spPr>
        <p:txBody>
          <a:bodyPr anchor="ctr"/>
          <a:lstStyle>
            <a:lvl1pPr marL="0" indent="0" algn="ctr">
              <a:buNone/>
              <a:defRPr sz="4000" b="1"/>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110780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76B2BA9-DB3C-4E31-BB36-A39505A9A4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A16613FE-8CC2-4271-89DB-63B9CDED9F0C}"/>
              </a:ext>
            </a:extLst>
          </p:cNvPr>
          <p:cNvSpPr>
            <a:spLocks noGrp="1"/>
          </p:cNvSpPr>
          <p:nvPr>
            <p:ph type="title"/>
          </p:nvPr>
        </p:nvSpPr>
        <p:spPr/>
        <p:txBody>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7D99B7B7-BAFC-4AB3-9D8A-C8D0EF92EBA0}"/>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82771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67A09558-45A5-4247-B4F0-0291EFFBB7A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946735E4-3B4D-4703-BD90-5E2A4470CE9D}"/>
              </a:ext>
            </a:extLst>
          </p:cNvPr>
          <p:cNvSpPr>
            <a:spLocks noGrp="1"/>
          </p:cNvSpPr>
          <p:nvPr>
            <p:ph type="title" hasCustomPrompt="1"/>
          </p:nvPr>
        </p:nvSpPr>
        <p:spPr>
          <a:xfrm>
            <a:off x="1144588" y="1328486"/>
            <a:ext cx="4428859" cy="1153457"/>
          </a:xfrm>
        </p:spPr>
        <p:txBody>
          <a:bodyPr lIns="180000"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D5CF371-A558-4749-8644-E64FED629F80}"/>
              </a:ext>
            </a:extLst>
          </p:cNvPr>
          <p:cNvSpPr>
            <a:spLocks noGrp="1"/>
          </p:cNvSpPr>
          <p:nvPr>
            <p:ph idx="1"/>
          </p:nvPr>
        </p:nvSpPr>
        <p:spPr>
          <a:xfrm>
            <a:off x="5607692" y="1328486"/>
            <a:ext cx="5463078" cy="4714676"/>
          </a:xfrm>
          <a:noFill/>
        </p:spPr>
        <p:txBody>
          <a:bodyPr lIns="180000" tIns="180000" rIns="180000" bIns="180000"/>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39A40F-9130-407D-A28B-CA82AD70A942}"/>
              </a:ext>
            </a:extLst>
          </p:cNvPr>
          <p:cNvSpPr>
            <a:spLocks noGrp="1"/>
          </p:cNvSpPr>
          <p:nvPr>
            <p:ph type="body" sz="half" idx="2"/>
          </p:nvPr>
        </p:nvSpPr>
        <p:spPr>
          <a:xfrm>
            <a:off x="1144588" y="2495920"/>
            <a:ext cx="4428859" cy="3547242"/>
          </a:xfrm>
        </p:spPr>
        <p:txBody>
          <a:bodyPr lIns="180000" tIns="180000" rIns="180000" bIns="180000"/>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9535906-7EA7-4EF1-BC13-AE045D00C603}"/>
              </a:ext>
            </a:extLst>
          </p:cNvPr>
          <p:cNvSpPr>
            <a:spLocks noGrp="1"/>
          </p:cNvSpPr>
          <p:nvPr>
            <p:ph type="ftr" sz="quarter" idx="11"/>
          </p:nvPr>
        </p:nvSpPr>
        <p:spPr/>
        <p:txBody>
          <a:bodyPr/>
          <a:lstStyle/>
          <a:p>
            <a:endParaRPr lang="en-US" dirty="0"/>
          </a:p>
        </p:txBody>
      </p:sp>
      <p:sp>
        <p:nvSpPr>
          <p:cNvPr id="11" name="Rectangle 10">
            <a:extLst>
              <a:ext uri="{FF2B5EF4-FFF2-40B4-BE49-F238E27FC236}">
                <a16:creationId xmlns:a16="http://schemas.microsoft.com/office/drawing/2014/main" id="{D2249C26-E165-41EA-9D6E-43442DBD969F}"/>
              </a:ext>
            </a:extLst>
          </p:cNvPr>
          <p:cNvSpPr/>
          <p:nvPr userDrawn="1"/>
        </p:nvSpPr>
        <p:spPr>
          <a:xfrm>
            <a:off x="0" y="0"/>
            <a:ext cx="12192000" cy="3651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2F6BB03-CF3F-4AAB-99CE-E90D614EB7EB}"/>
              </a:ext>
            </a:extLst>
          </p:cNvPr>
          <p:cNvSpPr/>
          <p:nvPr userDrawn="1"/>
        </p:nvSpPr>
        <p:spPr>
          <a:xfrm>
            <a:off x="1110343" y="1083894"/>
            <a:ext cx="9960427" cy="5038561"/>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92CD708A-8B02-4F07-B9B2-1BFB656AC6D8}"/>
              </a:ext>
            </a:extLst>
          </p:cNvPr>
          <p:cNvCxnSpPr>
            <a:cxnSpLocks/>
          </p:cNvCxnSpPr>
          <p:nvPr userDrawn="1"/>
        </p:nvCxnSpPr>
        <p:spPr>
          <a:xfrm rot="16200000">
            <a:off x="3516352" y="3602312"/>
            <a:ext cx="4176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B7E7A2-A9A0-446F-BF16-6D8FBDA1BAED}"/>
              </a:ext>
            </a:extLst>
          </p:cNvPr>
          <p:cNvCxnSpPr>
            <a:cxnSpLocks/>
          </p:cNvCxnSpPr>
          <p:nvPr userDrawn="1"/>
        </p:nvCxnSpPr>
        <p:spPr>
          <a:xfrm>
            <a:off x="1311609" y="2497032"/>
            <a:ext cx="4104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B462725-6AED-414C-BC1F-9A3129E279BC}"/>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2377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50000"/>
              </a:schemeClr>
            </a:gs>
            <a:gs pos="34000">
              <a:schemeClr val="tx1">
                <a:lumMod val="65000"/>
                <a:lumOff val="35000"/>
              </a:schemeClr>
            </a:gs>
            <a:gs pos="69000">
              <a:schemeClr val="bg2">
                <a:lumMod val="25000"/>
              </a:schemeClr>
            </a:gs>
            <a:gs pos="97000">
              <a:schemeClr val="bg2">
                <a:lumMod val="2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08" name="Group 207">
            <a:extLst>
              <a:ext uri="{FF2B5EF4-FFF2-40B4-BE49-F238E27FC236}">
                <a16:creationId xmlns:a16="http://schemas.microsoft.com/office/drawing/2014/main" id="{74D08CE6-2279-4E87-80E8-328CE32FB661}"/>
              </a:ext>
            </a:extLst>
          </p:cNvPr>
          <p:cNvGrpSpPr/>
          <p:nvPr userDrawn="1"/>
        </p:nvGrpSpPr>
        <p:grpSpPr bwMode="ltGray">
          <a:xfrm>
            <a:off x="1334724" y="6472703"/>
            <a:ext cx="6298232" cy="144000"/>
            <a:chOff x="1934816" y="1379408"/>
            <a:chExt cx="6298232" cy="144000"/>
          </a:xfrm>
          <a:solidFill>
            <a:schemeClr val="accent3">
              <a:lumMod val="50000"/>
            </a:schemeClr>
          </a:solidFill>
        </p:grpSpPr>
        <p:sp>
          <p:nvSpPr>
            <p:cNvPr id="209" name="Isosceles Triangle 208">
              <a:extLst>
                <a:ext uri="{FF2B5EF4-FFF2-40B4-BE49-F238E27FC236}">
                  <a16:creationId xmlns:a16="http://schemas.microsoft.com/office/drawing/2014/main" id="{28B61858-01AC-498B-A1A4-4FFDC856AC2A}"/>
                </a:ext>
              </a:extLst>
            </p:cNvPr>
            <p:cNvSpPr>
              <a:spLocks noChangeAspect="1"/>
            </p:cNvSpPr>
            <p:nvPr userDrawn="1"/>
          </p:nvSpPr>
          <p:spPr bwMode="ltGray">
            <a:xfrm rot="5400000">
              <a:off x="193667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Isosceles Triangle 209">
              <a:extLst>
                <a:ext uri="{FF2B5EF4-FFF2-40B4-BE49-F238E27FC236}">
                  <a16:creationId xmlns:a16="http://schemas.microsoft.com/office/drawing/2014/main" id="{CD7E42CE-458D-45C3-B923-B07618DDC7F6}"/>
                </a:ext>
              </a:extLst>
            </p:cNvPr>
            <p:cNvSpPr>
              <a:spLocks noChangeAspect="1"/>
            </p:cNvSpPr>
            <p:nvPr userDrawn="1"/>
          </p:nvSpPr>
          <p:spPr bwMode="ltGray">
            <a:xfrm rot="5400000">
              <a:off x="234671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Isosceles Triangle 210">
              <a:extLst>
                <a:ext uri="{FF2B5EF4-FFF2-40B4-BE49-F238E27FC236}">
                  <a16:creationId xmlns:a16="http://schemas.microsoft.com/office/drawing/2014/main" id="{1E98C415-AEA4-4677-B981-79960A51802C}"/>
                </a:ext>
              </a:extLst>
            </p:cNvPr>
            <p:cNvSpPr>
              <a:spLocks noChangeAspect="1"/>
            </p:cNvSpPr>
            <p:nvPr userDrawn="1"/>
          </p:nvSpPr>
          <p:spPr bwMode="ltGray">
            <a:xfrm rot="5400000">
              <a:off x="275674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Isosceles Triangle 211">
              <a:extLst>
                <a:ext uri="{FF2B5EF4-FFF2-40B4-BE49-F238E27FC236}">
                  <a16:creationId xmlns:a16="http://schemas.microsoft.com/office/drawing/2014/main" id="{3705CF83-CB5A-407F-B440-B0FAAA6A324B}"/>
                </a:ext>
              </a:extLst>
            </p:cNvPr>
            <p:cNvSpPr>
              <a:spLocks noChangeAspect="1"/>
            </p:cNvSpPr>
            <p:nvPr userDrawn="1"/>
          </p:nvSpPr>
          <p:spPr bwMode="ltGray">
            <a:xfrm rot="5400000">
              <a:off x="316677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Isosceles Triangle 212">
              <a:extLst>
                <a:ext uri="{FF2B5EF4-FFF2-40B4-BE49-F238E27FC236}">
                  <a16:creationId xmlns:a16="http://schemas.microsoft.com/office/drawing/2014/main" id="{78D8BA70-9740-43F1-B08C-AF1363D30393}"/>
                </a:ext>
              </a:extLst>
            </p:cNvPr>
            <p:cNvSpPr>
              <a:spLocks noChangeAspect="1"/>
            </p:cNvSpPr>
            <p:nvPr userDrawn="1"/>
          </p:nvSpPr>
          <p:spPr bwMode="ltGray">
            <a:xfrm rot="5400000">
              <a:off x="357681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Isosceles Triangle 213">
              <a:extLst>
                <a:ext uri="{FF2B5EF4-FFF2-40B4-BE49-F238E27FC236}">
                  <a16:creationId xmlns:a16="http://schemas.microsoft.com/office/drawing/2014/main" id="{7CB94ABC-D8CA-430C-909F-FEE86F7B6F19}"/>
                </a:ext>
              </a:extLst>
            </p:cNvPr>
            <p:cNvSpPr>
              <a:spLocks noChangeAspect="1"/>
            </p:cNvSpPr>
            <p:nvPr userDrawn="1"/>
          </p:nvSpPr>
          <p:spPr bwMode="ltGray">
            <a:xfrm rot="5400000">
              <a:off x="398684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Isosceles Triangle 214">
              <a:extLst>
                <a:ext uri="{FF2B5EF4-FFF2-40B4-BE49-F238E27FC236}">
                  <a16:creationId xmlns:a16="http://schemas.microsoft.com/office/drawing/2014/main" id="{D61AF376-72EF-4836-AFA6-B7DBA522BE31}"/>
                </a:ext>
              </a:extLst>
            </p:cNvPr>
            <p:cNvSpPr>
              <a:spLocks noChangeAspect="1"/>
            </p:cNvSpPr>
            <p:nvPr userDrawn="1"/>
          </p:nvSpPr>
          <p:spPr bwMode="ltGray">
            <a:xfrm rot="5400000">
              <a:off x="439688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Isosceles Triangle 215">
              <a:extLst>
                <a:ext uri="{FF2B5EF4-FFF2-40B4-BE49-F238E27FC236}">
                  <a16:creationId xmlns:a16="http://schemas.microsoft.com/office/drawing/2014/main" id="{985574E1-2044-43B2-8EF4-D8D5DAD1F161}"/>
                </a:ext>
              </a:extLst>
            </p:cNvPr>
            <p:cNvSpPr>
              <a:spLocks noChangeAspect="1"/>
            </p:cNvSpPr>
            <p:nvPr userDrawn="1"/>
          </p:nvSpPr>
          <p:spPr bwMode="ltGray">
            <a:xfrm rot="5400000">
              <a:off x="480691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Isosceles Triangle 216">
              <a:extLst>
                <a:ext uri="{FF2B5EF4-FFF2-40B4-BE49-F238E27FC236}">
                  <a16:creationId xmlns:a16="http://schemas.microsoft.com/office/drawing/2014/main" id="{1244D39C-F5A6-451D-B9A4-69332A58A29F}"/>
                </a:ext>
              </a:extLst>
            </p:cNvPr>
            <p:cNvSpPr>
              <a:spLocks noChangeAspect="1"/>
            </p:cNvSpPr>
            <p:nvPr userDrawn="1"/>
          </p:nvSpPr>
          <p:spPr bwMode="ltGray">
            <a:xfrm rot="5400000">
              <a:off x="521694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Isosceles Triangle 217">
              <a:extLst>
                <a:ext uri="{FF2B5EF4-FFF2-40B4-BE49-F238E27FC236}">
                  <a16:creationId xmlns:a16="http://schemas.microsoft.com/office/drawing/2014/main" id="{2625D529-DACE-4FE2-9B75-0CA38C27ED44}"/>
                </a:ext>
              </a:extLst>
            </p:cNvPr>
            <p:cNvSpPr>
              <a:spLocks noChangeAspect="1"/>
            </p:cNvSpPr>
            <p:nvPr userDrawn="1"/>
          </p:nvSpPr>
          <p:spPr bwMode="ltGray">
            <a:xfrm rot="5400000">
              <a:off x="562698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Isosceles Triangle 218">
              <a:extLst>
                <a:ext uri="{FF2B5EF4-FFF2-40B4-BE49-F238E27FC236}">
                  <a16:creationId xmlns:a16="http://schemas.microsoft.com/office/drawing/2014/main" id="{A57A6747-A573-4A0D-9401-42558DEEB477}"/>
                </a:ext>
              </a:extLst>
            </p:cNvPr>
            <p:cNvSpPr>
              <a:spLocks noChangeAspect="1"/>
            </p:cNvSpPr>
            <p:nvPr userDrawn="1"/>
          </p:nvSpPr>
          <p:spPr bwMode="ltGray">
            <a:xfrm rot="5400000">
              <a:off x="603701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Isosceles Triangle 219">
              <a:extLst>
                <a:ext uri="{FF2B5EF4-FFF2-40B4-BE49-F238E27FC236}">
                  <a16:creationId xmlns:a16="http://schemas.microsoft.com/office/drawing/2014/main" id="{209F2135-27DE-4AB4-9357-584990C33C00}"/>
                </a:ext>
              </a:extLst>
            </p:cNvPr>
            <p:cNvSpPr>
              <a:spLocks noChangeAspect="1"/>
            </p:cNvSpPr>
            <p:nvPr userDrawn="1"/>
          </p:nvSpPr>
          <p:spPr bwMode="ltGray">
            <a:xfrm rot="5400000">
              <a:off x="644705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Isosceles Triangle 220">
              <a:extLst>
                <a:ext uri="{FF2B5EF4-FFF2-40B4-BE49-F238E27FC236}">
                  <a16:creationId xmlns:a16="http://schemas.microsoft.com/office/drawing/2014/main" id="{9B18BA0A-F2E1-4365-97DC-0BECC91F916D}"/>
                </a:ext>
              </a:extLst>
            </p:cNvPr>
            <p:cNvSpPr>
              <a:spLocks noChangeAspect="1"/>
            </p:cNvSpPr>
            <p:nvPr userDrawn="1"/>
          </p:nvSpPr>
          <p:spPr bwMode="ltGray">
            <a:xfrm rot="5400000">
              <a:off x="685708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Isosceles Triangle 221">
              <a:extLst>
                <a:ext uri="{FF2B5EF4-FFF2-40B4-BE49-F238E27FC236}">
                  <a16:creationId xmlns:a16="http://schemas.microsoft.com/office/drawing/2014/main" id="{A76E9515-6A83-49E9-A8B6-82EB0631582D}"/>
                </a:ext>
              </a:extLst>
            </p:cNvPr>
            <p:cNvSpPr>
              <a:spLocks noChangeAspect="1"/>
            </p:cNvSpPr>
            <p:nvPr userDrawn="1"/>
          </p:nvSpPr>
          <p:spPr bwMode="ltGray">
            <a:xfrm rot="5400000">
              <a:off x="726711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Isosceles Triangle 222">
              <a:extLst>
                <a:ext uri="{FF2B5EF4-FFF2-40B4-BE49-F238E27FC236}">
                  <a16:creationId xmlns:a16="http://schemas.microsoft.com/office/drawing/2014/main" id="{060A141A-7C87-4642-AF97-5F25168DF151}"/>
                </a:ext>
              </a:extLst>
            </p:cNvPr>
            <p:cNvSpPr>
              <a:spLocks noChangeAspect="1"/>
            </p:cNvSpPr>
            <p:nvPr userDrawn="1"/>
          </p:nvSpPr>
          <p:spPr bwMode="ltGray">
            <a:xfrm rot="5400000">
              <a:off x="767715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Isosceles Triangle 223">
              <a:extLst>
                <a:ext uri="{FF2B5EF4-FFF2-40B4-BE49-F238E27FC236}">
                  <a16:creationId xmlns:a16="http://schemas.microsoft.com/office/drawing/2014/main" id="{A68E6827-7E73-44F4-9687-377EB0DBC0DC}"/>
                </a:ext>
              </a:extLst>
            </p:cNvPr>
            <p:cNvSpPr>
              <a:spLocks noChangeAspect="1"/>
            </p:cNvSpPr>
            <p:nvPr userDrawn="1"/>
          </p:nvSpPr>
          <p:spPr bwMode="ltGray">
            <a:xfrm rot="5400000">
              <a:off x="808718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8F3411FE-0404-4A80-BE1B-A741A3963105}"/>
              </a:ext>
            </a:extLst>
          </p:cNvPr>
          <p:cNvGrpSpPr/>
          <p:nvPr userDrawn="1"/>
        </p:nvGrpSpPr>
        <p:grpSpPr bwMode="ltGray">
          <a:xfrm>
            <a:off x="392695" y="727070"/>
            <a:ext cx="560629" cy="5860337"/>
            <a:chOff x="823807" y="646764"/>
            <a:chExt cx="560629" cy="5860337"/>
          </a:xfrm>
        </p:grpSpPr>
        <p:grpSp>
          <p:nvGrpSpPr>
            <p:cNvPr id="9" name="Group 8">
              <a:extLst>
                <a:ext uri="{FF2B5EF4-FFF2-40B4-BE49-F238E27FC236}">
                  <a16:creationId xmlns:a16="http://schemas.microsoft.com/office/drawing/2014/main" id="{68ADA0DB-BD7F-4598-BB12-0FD2CB7FBA56}"/>
                </a:ext>
              </a:extLst>
            </p:cNvPr>
            <p:cNvGrpSpPr/>
            <p:nvPr userDrawn="1"/>
          </p:nvGrpSpPr>
          <p:grpSpPr bwMode="ltGray">
            <a:xfrm>
              <a:off x="823807" y="1269913"/>
              <a:ext cx="560629" cy="252000"/>
              <a:chOff x="9609371" y="214009"/>
              <a:chExt cx="1185182" cy="667614"/>
            </a:xfrm>
          </p:grpSpPr>
          <p:cxnSp>
            <p:nvCxnSpPr>
              <p:cNvPr id="37" name="Straight Connector 36">
                <a:extLst>
                  <a:ext uri="{FF2B5EF4-FFF2-40B4-BE49-F238E27FC236}">
                    <a16:creationId xmlns:a16="http://schemas.microsoft.com/office/drawing/2014/main" id="{A3B04001-5038-4DDD-BA33-414F5FADC8F1}"/>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4D4A327-D3CE-4D58-AD36-B4FFFC72294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C6C3F36F-DF3F-4699-99D6-D79524E06A20}"/>
                </a:ext>
              </a:extLst>
            </p:cNvPr>
            <p:cNvGrpSpPr/>
            <p:nvPr userDrawn="1"/>
          </p:nvGrpSpPr>
          <p:grpSpPr bwMode="ltGray">
            <a:xfrm>
              <a:off x="823807" y="646764"/>
              <a:ext cx="560629" cy="252000"/>
              <a:chOff x="9609371" y="214009"/>
              <a:chExt cx="1185182" cy="667614"/>
            </a:xfrm>
          </p:grpSpPr>
          <p:cxnSp>
            <p:nvCxnSpPr>
              <p:cNvPr id="35" name="Straight Connector 34">
                <a:extLst>
                  <a:ext uri="{FF2B5EF4-FFF2-40B4-BE49-F238E27FC236}">
                    <a16:creationId xmlns:a16="http://schemas.microsoft.com/office/drawing/2014/main" id="{2A8788C4-5F7E-408D-9366-AE0CCA593E39}"/>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09FAA70-C1DA-4DD1-8953-647D41CD208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BFCA10B-F204-42CC-86A7-8881BAC2BBA1}"/>
                </a:ext>
              </a:extLst>
            </p:cNvPr>
            <p:cNvGrpSpPr/>
            <p:nvPr userDrawn="1"/>
          </p:nvGrpSpPr>
          <p:grpSpPr bwMode="ltGray">
            <a:xfrm>
              <a:off x="823807" y="2516211"/>
              <a:ext cx="560629" cy="252000"/>
              <a:chOff x="9609371" y="214009"/>
              <a:chExt cx="1185182" cy="667614"/>
            </a:xfrm>
          </p:grpSpPr>
          <p:cxnSp>
            <p:nvCxnSpPr>
              <p:cNvPr id="33" name="Straight Connector 32">
                <a:extLst>
                  <a:ext uri="{FF2B5EF4-FFF2-40B4-BE49-F238E27FC236}">
                    <a16:creationId xmlns:a16="http://schemas.microsoft.com/office/drawing/2014/main" id="{336C2E17-AEC7-4662-96E3-7C7037B4D81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C4E9C0-7E06-409D-9DD8-088B22500B59}"/>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6ACA5A7-B37B-4DB5-8BAE-4941EE4B569F}"/>
                </a:ext>
              </a:extLst>
            </p:cNvPr>
            <p:cNvGrpSpPr/>
            <p:nvPr userDrawn="1"/>
          </p:nvGrpSpPr>
          <p:grpSpPr bwMode="ltGray">
            <a:xfrm>
              <a:off x="823807" y="1893062"/>
              <a:ext cx="560629" cy="252000"/>
              <a:chOff x="9609371" y="214009"/>
              <a:chExt cx="1185182" cy="667614"/>
            </a:xfrm>
          </p:grpSpPr>
          <p:cxnSp>
            <p:nvCxnSpPr>
              <p:cNvPr id="31" name="Straight Connector 30">
                <a:extLst>
                  <a:ext uri="{FF2B5EF4-FFF2-40B4-BE49-F238E27FC236}">
                    <a16:creationId xmlns:a16="http://schemas.microsoft.com/office/drawing/2014/main" id="{E6A9E893-78A1-48E3-B083-2E83F8AA0EBF}"/>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F51A8A6-BACE-4CCD-AB88-1F0905ADBD3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FA58228-EF18-49C2-85CF-0CC1B8B4F12D}"/>
                </a:ext>
              </a:extLst>
            </p:cNvPr>
            <p:cNvGrpSpPr/>
            <p:nvPr userDrawn="1"/>
          </p:nvGrpSpPr>
          <p:grpSpPr bwMode="ltGray">
            <a:xfrm>
              <a:off x="823807" y="3762509"/>
              <a:ext cx="560629" cy="252000"/>
              <a:chOff x="9609371" y="214009"/>
              <a:chExt cx="1185182" cy="667614"/>
            </a:xfrm>
          </p:grpSpPr>
          <p:cxnSp>
            <p:nvCxnSpPr>
              <p:cNvPr id="29" name="Straight Connector 28">
                <a:extLst>
                  <a:ext uri="{FF2B5EF4-FFF2-40B4-BE49-F238E27FC236}">
                    <a16:creationId xmlns:a16="http://schemas.microsoft.com/office/drawing/2014/main" id="{1E45429A-A585-4EAA-BAA6-9E770F0CD51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4289F0-7B0E-469F-A594-3C71263405D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95F53879-0106-48A1-9872-9E4E0B730739}"/>
                </a:ext>
              </a:extLst>
            </p:cNvPr>
            <p:cNvGrpSpPr/>
            <p:nvPr userDrawn="1"/>
          </p:nvGrpSpPr>
          <p:grpSpPr bwMode="ltGray">
            <a:xfrm>
              <a:off x="823807" y="3139360"/>
              <a:ext cx="560629" cy="252000"/>
              <a:chOff x="9609371" y="214009"/>
              <a:chExt cx="1185182" cy="667614"/>
            </a:xfrm>
          </p:grpSpPr>
          <p:cxnSp>
            <p:nvCxnSpPr>
              <p:cNvPr id="27" name="Straight Connector 26">
                <a:extLst>
                  <a:ext uri="{FF2B5EF4-FFF2-40B4-BE49-F238E27FC236}">
                    <a16:creationId xmlns:a16="http://schemas.microsoft.com/office/drawing/2014/main" id="{8591BA46-D245-406C-A366-7076EA152FD8}"/>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FC54B5-3B57-4A7E-A0E1-DB6944326370}"/>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CCCC63E-9C75-4B61-9BAE-DAD2630FA951}"/>
                </a:ext>
              </a:extLst>
            </p:cNvPr>
            <p:cNvGrpSpPr/>
            <p:nvPr userDrawn="1"/>
          </p:nvGrpSpPr>
          <p:grpSpPr bwMode="ltGray">
            <a:xfrm>
              <a:off x="823807" y="5008807"/>
              <a:ext cx="560629" cy="252000"/>
              <a:chOff x="9609371" y="214009"/>
              <a:chExt cx="1185182" cy="667614"/>
            </a:xfrm>
          </p:grpSpPr>
          <p:cxnSp>
            <p:nvCxnSpPr>
              <p:cNvPr id="25" name="Straight Connector 24">
                <a:extLst>
                  <a:ext uri="{FF2B5EF4-FFF2-40B4-BE49-F238E27FC236}">
                    <a16:creationId xmlns:a16="http://schemas.microsoft.com/office/drawing/2014/main" id="{E4DA1190-55F2-487B-83B7-CC67FF37207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67BB02-A8B7-423A-A5CC-01CC00B7358E}"/>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4D46D52-EF9A-40F7-A43C-D96296BA93AA}"/>
                </a:ext>
              </a:extLst>
            </p:cNvPr>
            <p:cNvGrpSpPr/>
            <p:nvPr userDrawn="1"/>
          </p:nvGrpSpPr>
          <p:grpSpPr bwMode="ltGray">
            <a:xfrm>
              <a:off x="823807" y="4385658"/>
              <a:ext cx="560629" cy="252000"/>
              <a:chOff x="9609371" y="214009"/>
              <a:chExt cx="1185182" cy="667614"/>
            </a:xfrm>
          </p:grpSpPr>
          <p:cxnSp>
            <p:nvCxnSpPr>
              <p:cNvPr id="23" name="Straight Connector 22">
                <a:extLst>
                  <a:ext uri="{FF2B5EF4-FFF2-40B4-BE49-F238E27FC236}">
                    <a16:creationId xmlns:a16="http://schemas.microsoft.com/office/drawing/2014/main" id="{0EBDDB39-66EB-4653-80EC-EF427C0DD9B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CF2488-6BFB-46E3-895B-CD948CF0D1A1}"/>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426856A-91AC-43CF-A9B5-4BF33A7E62A7}"/>
                </a:ext>
              </a:extLst>
            </p:cNvPr>
            <p:cNvGrpSpPr/>
            <p:nvPr userDrawn="1"/>
          </p:nvGrpSpPr>
          <p:grpSpPr bwMode="ltGray">
            <a:xfrm>
              <a:off x="823807" y="6255101"/>
              <a:ext cx="560629" cy="252000"/>
              <a:chOff x="9609371" y="214009"/>
              <a:chExt cx="1185182" cy="667614"/>
            </a:xfrm>
          </p:grpSpPr>
          <p:cxnSp>
            <p:nvCxnSpPr>
              <p:cNvPr id="21" name="Straight Connector 20">
                <a:extLst>
                  <a:ext uri="{FF2B5EF4-FFF2-40B4-BE49-F238E27FC236}">
                    <a16:creationId xmlns:a16="http://schemas.microsoft.com/office/drawing/2014/main" id="{4E1A66B4-24B8-41B6-A1DA-B191F1CE2C68}"/>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A44D94-8420-4697-A34E-335461C8120F}"/>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B79BFC1-4E08-423C-AD6B-1BB7D70043F1}"/>
                </a:ext>
              </a:extLst>
            </p:cNvPr>
            <p:cNvGrpSpPr/>
            <p:nvPr userDrawn="1"/>
          </p:nvGrpSpPr>
          <p:grpSpPr bwMode="ltGray">
            <a:xfrm>
              <a:off x="823807" y="5631956"/>
              <a:ext cx="560629" cy="252000"/>
              <a:chOff x="9609371" y="214009"/>
              <a:chExt cx="1185182" cy="667614"/>
            </a:xfrm>
          </p:grpSpPr>
          <p:cxnSp>
            <p:nvCxnSpPr>
              <p:cNvPr id="19" name="Straight Connector 18">
                <a:extLst>
                  <a:ext uri="{FF2B5EF4-FFF2-40B4-BE49-F238E27FC236}">
                    <a16:creationId xmlns:a16="http://schemas.microsoft.com/office/drawing/2014/main" id="{1A5CF217-137E-47A2-9EBE-3D4D8704FCBE}"/>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9E628C-E5B0-4006-A684-9959E9BFD0C3}"/>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a:extLst>
              <a:ext uri="{FF2B5EF4-FFF2-40B4-BE49-F238E27FC236}">
                <a16:creationId xmlns:a16="http://schemas.microsoft.com/office/drawing/2014/main" id="{42F55F3B-36AB-4155-8593-9E6AD42F544A}"/>
              </a:ext>
            </a:extLst>
          </p:cNvPr>
          <p:cNvSpPr>
            <a:spLocks noGrp="1"/>
          </p:cNvSpPr>
          <p:nvPr>
            <p:ph type="title"/>
          </p:nvPr>
        </p:nvSpPr>
        <p:spPr>
          <a:xfrm>
            <a:off x="1073952" y="365125"/>
            <a:ext cx="10044096" cy="1325563"/>
          </a:xfrm>
          <a:prstGeom prst="rect">
            <a:avLst/>
          </a:prstGeom>
          <a:noFill/>
          <a:ln w="19050">
            <a:noFill/>
          </a:ln>
        </p:spPr>
        <p:txBody>
          <a:bodyPr vert="horz" lIns="180000" tIns="180000" rIns="180000" bIns="18000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9C5360-E815-4AA6-8B80-8822A5428830}"/>
              </a:ext>
            </a:extLst>
          </p:cNvPr>
          <p:cNvSpPr>
            <a:spLocks noGrp="1"/>
          </p:cNvSpPr>
          <p:nvPr>
            <p:ph type="body" idx="1"/>
          </p:nvPr>
        </p:nvSpPr>
        <p:spPr>
          <a:xfrm>
            <a:off x="1073952" y="1825625"/>
            <a:ext cx="10044094"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D7279C5-E4D6-4969-A892-DCE7D824D8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endParaRPr lang="en-US" dirty="0"/>
          </a:p>
        </p:txBody>
      </p:sp>
      <p:cxnSp>
        <p:nvCxnSpPr>
          <p:cNvPr id="39" name="Straight Connector 38">
            <a:extLst>
              <a:ext uri="{FF2B5EF4-FFF2-40B4-BE49-F238E27FC236}">
                <a16:creationId xmlns:a16="http://schemas.microsoft.com/office/drawing/2014/main" id="{1168C382-4C37-4123-B372-CE59694DB4DC}"/>
              </a:ext>
            </a:extLst>
          </p:cNvPr>
          <p:cNvCxnSpPr/>
          <p:nvPr userDrawn="1"/>
        </p:nvCxnSpPr>
        <p:spPr bwMode="ltGray">
          <a:xfrm>
            <a:off x="11772088" y="372427"/>
            <a:ext cx="0" cy="6488349"/>
          </a:xfrm>
          <a:prstGeom prst="line">
            <a:avLst/>
          </a:prstGeom>
          <a:ln w="2222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C1FC2CC-E344-44FA-8F21-311C8F2F4D94}"/>
              </a:ext>
            </a:extLst>
          </p:cNvPr>
          <p:cNvGrpSpPr/>
          <p:nvPr userDrawn="1"/>
        </p:nvGrpSpPr>
        <p:grpSpPr bwMode="ltGray">
          <a:xfrm>
            <a:off x="11251017" y="383314"/>
            <a:ext cx="113391" cy="6433420"/>
            <a:chOff x="11251017" y="383314"/>
            <a:chExt cx="113391" cy="6433420"/>
          </a:xfrm>
        </p:grpSpPr>
        <p:grpSp>
          <p:nvGrpSpPr>
            <p:cNvPr id="41" name="Group 40">
              <a:extLst>
                <a:ext uri="{FF2B5EF4-FFF2-40B4-BE49-F238E27FC236}">
                  <a16:creationId xmlns:a16="http://schemas.microsoft.com/office/drawing/2014/main" id="{6A35CA43-4430-413D-BC2C-A2C0FF28078A}"/>
                </a:ext>
              </a:extLst>
            </p:cNvPr>
            <p:cNvGrpSpPr>
              <a:grpSpLocks noChangeAspect="1"/>
            </p:cNvGrpSpPr>
            <p:nvPr userDrawn="1"/>
          </p:nvGrpSpPr>
          <p:grpSpPr bwMode="ltGray">
            <a:xfrm flipV="1">
              <a:off x="11255522" y="383314"/>
              <a:ext cx="108000" cy="1128940"/>
              <a:chOff x="823807" y="646764"/>
              <a:chExt cx="560629" cy="5860337"/>
            </a:xfrm>
          </p:grpSpPr>
          <p:grpSp>
            <p:nvGrpSpPr>
              <p:cNvPr id="178" name="Group 177">
                <a:extLst>
                  <a:ext uri="{FF2B5EF4-FFF2-40B4-BE49-F238E27FC236}">
                    <a16:creationId xmlns:a16="http://schemas.microsoft.com/office/drawing/2014/main" id="{60F7BE71-1257-44AF-81DA-2BFE617496CC}"/>
                  </a:ext>
                </a:extLst>
              </p:cNvPr>
              <p:cNvGrpSpPr/>
              <p:nvPr userDrawn="1"/>
            </p:nvGrpSpPr>
            <p:grpSpPr bwMode="ltGray">
              <a:xfrm>
                <a:off x="823807" y="1269913"/>
                <a:ext cx="560629" cy="252000"/>
                <a:chOff x="9609371" y="214009"/>
                <a:chExt cx="1185182" cy="667614"/>
              </a:xfrm>
            </p:grpSpPr>
            <p:cxnSp>
              <p:nvCxnSpPr>
                <p:cNvPr id="206" name="Straight Connector 205">
                  <a:extLst>
                    <a:ext uri="{FF2B5EF4-FFF2-40B4-BE49-F238E27FC236}">
                      <a16:creationId xmlns:a16="http://schemas.microsoft.com/office/drawing/2014/main" id="{AAC816FB-D1CD-4998-AA27-D7C47321A82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BA52708-FBA9-4D3F-8AFD-2A0C42939E5A}"/>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F8C248E4-222F-4071-83EE-77FBF532D761}"/>
                  </a:ext>
                </a:extLst>
              </p:cNvPr>
              <p:cNvGrpSpPr/>
              <p:nvPr userDrawn="1"/>
            </p:nvGrpSpPr>
            <p:grpSpPr bwMode="ltGray">
              <a:xfrm>
                <a:off x="823807" y="646764"/>
                <a:ext cx="560629" cy="252000"/>
                <a:chOff x="9609371" y="214009"/>
                <a:chExt cx="1185182" cy="667614"/>
              </a:xfrm>
            </p:grpSpPr>
            <p:cxnSp>
              <p:nvCxnSpPr>
                <p:cNvPr id="204" name="Straight Connector 203">
                  <a:extLst>
                    <a:ext uri="{FF2B5EF4-FFF2-40B4-BE49-F238E27FC236}">
                      <a16:creationId xmlns:a16="http://schemas.microsoft.com/office/drawing/2014/main" id="{9EFD3D59-4601-4509-B8A8-3A8318FC5FD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CC53A45-BAD2-4DCE-A9D0-8859E9ABA6DF}"/>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E9D3F2BA-A7D4-4B12-98C6-E3D44B94F0AF}"/>
                  </a:ext>
                </a:extLst>
              </p:cNvPr>
              <p:cNvGrpSpPr/>
              <p:nvPr userDrawn="1"/>
            </p:nvGrpSpPr>
            <p:grpSpPr bwMode="ltGray">
              <a:xfrm>
                <a:off x="823807" y="2516211"/>
                <a:ext cx="560629" cy="252000"/>
                <a:chOff x="9609371" y="214009"/>
                <a:chExt cx="1185182" cy="667614"/>
              </a:xfrm>
            </p:grpSpPr>
            <p:cxnSp>
              <p:nvCxnSpPr>
                <p:cNvPr id="202" name="Straight Connector 201">
                  <a:extLst>
                    <a:ext uri="{FF2B5EF4-FFF2-40B4-BE49-F238E27FC236}">
                      <a16:creationId xmlns:a16="http://schemas.microsoft.com/office/drawing/2014/main" id="{608B34BB-4C48-4749-A1FB-3544A4261A1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932DFEA-755B-46DB-B90A-33D6E50127E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C7322DD9-870D-449A-88A5-C2262C783FC0}"/>
                  </a:ext>
                </a:extLst>
              </p:cNvPr>
              <p:cNvGrpSpPr/>
              <p:nvPr userDrawn="1"/>
            </p:nvGrpSpPr>
            <p:grpSpPr bwMode="ltGray">
              <a:xfrm>
                <a:off x="823807" y="1893062"/>
                <a:ext cx="560629" cy="252000"/>
                <a:chOff x="9609371" y="214009"/>
                <a:chExt cx="1185182" cy="667614"/>
              </a:xfrm>
            </p:grpSpPr>
            <p:cxnSp>
              <p:nvCxnSpPr>
                <p:cNvPr id="200" name="Straight Connector 199">
                  <a:extLst>
                    <a:ext uri="{FF2B5EF4-FFF2-40B4-BE49-F238E27FC236}">
                      <a16:creationId xmlns:a16="http://schemas.microsoft.com/office/drawing/2014/main" id="{FAD59D96-DD4C-4117-9BD2-5F905FCB4F4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76AFD39-F790-455E-B01A-CBF1A46161F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A53E4027-BE2F-463B-938D-8F626990085A}"/>
                  </a:ext>
                </a:extLst>
              </p:cNvPr>
              <p:cNvGrpSpPr/>
              <p:nvPr userDrawn="1"/>
            </p:nvGrpSpPr>
            <p:grpSpPr bwMode="ltGray">
              <a:xfrm>
                <a:off x="823807" y="3762509"/>
                <a:ext cx="560629" cy="252000"/>
                <a:chOff x="9609371" y="214009"/>
                <a:chExt cx="1185182" cy="667614"/>
              </a:xfrm>
            </p:grpSpPr>
            <p:cxnSp>
              <p:nvCxnSpPr>
                <p:cNvPr id="198" name="Straight Connector 197">
                  <a:extLst>
                    <a:ext uri="{FF2B5EF4-FFF2-40B4-BE49-F238E27FC236}">
                      <a16:creationId xmlns:a16="http://schemas.microsoft.com/office/drawing/2014/main" id="{A290CACA-2AD6-4E77-8203-6181303AC69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DF95B9B-BF14-4757-8337-8EF6183E5B6F}"/>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0AEB4FA3-F09D-4D46-BDF9-249488CC1376}"/>
                  </a:ext>
                </a:extLst>
              </p:cNvPr>
              <p:cNvGrpSpPr/>
              <p:nvPr userDrawn="1"/>
            </p:nvGrpSpPr>
            <p:grpSpPr bwMode="ltGray">
              <a:xfrm>
                <a:off x="823807" y="3139360"/>
                <a:ext cx="560629" cy="252000"/>
                <a:chOff x="9609371" y="214009"/>
                <a:chExt cx="1185182" cy="667614"/>
              </a:xfrm>
            </p:grpSpPr>
            <p:cxnSp>
              <p:nvCxnSpPr>
                <p:cNvPr id="196" name="Straight Connector 195">
                  <a:extLst>
                    <a:ext uri="{FF2B5EF4-FFF2-40B4-BE49-F238E27FC236}">
                      <a16:creationId xmlns:a16="http://schemas.microsoft.com/office/drawing/2014/main" id="{4E5DC4FD-D4B8-4C42-8A18-1959718BB72F}"/>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91F0501-8134-4B7B-9256-DC2DB87E320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4E52A80F-AEC6-4D02-86D1-D1D6526A8E8B}"/>
                  </a:ext>
                </a:extLst>
              </p:cNvPr>
              <p:cNvGrpSpPr/>
              <p:nvPr userDrawn="1"/>
            </p:nvGrpSpPr>
            <p:grpSpPr bwMode="ltGray">
              <a:xfrm>
                <a:off x="823807" y="5008807"/>
                <a:ext cx="560629" cy="252000"/>
                <a:chOff x="9609371" y="214009"/>
                <a:chExt cx="1185182" cy="667614"/>
              </a:xfrm>
            </p:grpSpPr>
            <p:cxnSp>
              <p:nvCxnSpPr>
                <p:cNvPr id="194" name="Straight Connector 193">
                  <a:extLst>
                    <a:ext uri="{FF2B5EF4-FFF2-40B4-BE49-F238E27FC236}">
                      <a16:creationId xmlns:a16="http://schemas.microsoft.com/office/drawing/2014/main" id="{0F2CDBF3-CB2C-4F12-882B-099C99B5E1B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22E2A6E-F051-48DF-B7C5-D5BEAB6C42EA}"/>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A9B43CDC-7F6B-4D1B-A4A4-BC2E1A5B11E2}"/>
                  </a:ext>
                </a:extLst>
              </p:cNvPr>
              <p:cNvGrpSpPr/>
              <p:nvPr userDrawn="1"/>
            </p:nvGrpSpPr>
            <p:grpSpPr bwMode="ltGray">
              <a:xfrm>
                <a:off x="823807" y="4385658"/>
                <a:ext cx="560629" cy="252000"/>
                <a:chOff x="9609371" y="214009"/>
                <a:chExt cx="1185182" cy="667614"/>
              </a:xfrm>
            </p:grpSpPr>
            <p:cxnSp>
              <p:nvCxnSpPr>
                <p:cNvPr id="192" name="Straight Connector 191">
                  <a:extLst>
                    <a:ext uri="{FF2B5EF4-FFF2-40B4-BE49-F238E27FC236}">
                      <a16:creationId xmlns:a16="http://schemas.microsoft.com/office/drawing/2014/main" id="{FA76246B-BE58-4BF1-83CC-BA3B44CD3A6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5672388-9715-43DC-9954-308DDB3F3843}"/>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46A7B103-8EF8-4CA6-93A6-E40833D181C3}"/>
                  </a:ext>
                </a:extLst>
              </p:cNvPr>
              <p:cNvGrpSpPr/>
              <p:nvPr userDrawn="1"/>
            </p:nvGrpSpPr>
            <p:grpSpPr bwMode="ltGray">
              <a:xfrm>
                <a:off x="823807" y="6255101"/>
                <a:ext cx="560629" cy="252000"/>
                <a:chOff x="9609371" y="214009"/>
                <a:chExt cx="1185182" cy="667614"/>
              </a:xfrm>
            </p:grpSpPr>
            <p:cxnSp>
              <p:nvCxnSpPr>
                <p:cNvPr id="190" name="Straight Connector 189">
                  <a:extLst>
                    <a:ext uri="{FF2B5EF4-FFF2-40B4-BE49-F238E27FC236}">
                      <a16:creationId xmlns:a16="http://schemas.microsoft.com/office/drawing/2014/main" id="{DCA6EE69-51BE-4756-AAF7-3E1EFA26C69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A6ED4EC-2DBB-4573-87AA-DD06D1F3C8A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0189110F-9EC5-4AC2-BE15-A0F5C97DD444}"/>
                  </a:ext>
                </a:extLst>
              </p:cNvPr>
              <p:cNvGrpSpPr/>
              <p:nvPr userDrawn="1"/>
            </p:nvGrpSpPr>
            <p:grpSpPr bwMode="ltGray">
              <a:xfrm>
                <a:off x="823807" y="5631956"/>
                <a:ext cx="560629" cy="252000"/>
                <a:chOff x="9609371" y="214009"/>
                <a:chExt cx="1185182" cy="667614"/>
              </a:xfrm>
            </p:grpSpPr>
            <p:cxnSp>
              <p:nvCxnSpPr>
                <p:cNvPr id="188" name="Straight Connector 187">
                  <a:extLst>
                    <a:ext uri="{FF2B5EF4-FFF2-40B4-BE49-F238E27FC236}">
                      <a16:creationId xmlns:a16="http://schemas.microsoft.com/office/drawing/2014/main" id="{08F5A520-D354-4B8D-BC26-7E3AB06569D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E045936-6A7A-4789-9CD2-2BCDA51FE5B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B3FD5B76-34FB-4520-A3C8-9941E4802A06}"/>
                </a:ext>
              </a:extLst>
            </p:cNvPr>
            <p:cNvGrpSpPr>
              <a:grpSpLocks noChangeAspect="1"/>
            </p:cNvGrpSpPr>
            <p:nvPr userDrawn="1"/>
          </p:nvGrpSpPr>
          <p:grpSpPr bwMode="ltGray">
            <a:xfrm flipV="1">
              <a:off x="11251017" y="1598478"/>
              <a:ext cx="108000" cy="1128940"/>
              <a:chOff x="823807" y="646764"/>
              <a:chExt cx="560629" cy="5860337"/>
            </a:xfrm>
          </p:grpSpPr>
          <p:grpSp>
            <p:nvGrpSpPr>
              <p:cNvPr id="148" name="Group 147">
                <a:extLst>
                  <a:ext uri="{FF2B5EF4-FFF2-40B4-BE49-F238E27FC236}">
                    <a16:creationId xmlns:a16="http://schemas.microsoft.com/office/drawing/2014/main" id="{8E545BA1-8AB3-4C90-9487-D790F88030F5}"/>
                  </a:ext>
                </a:extLst>
              </p:cNvPr>
              <p:cNvGrpSpPr/>
              <p:nvPr userDrawn="1"/>
            </p:nvGrpSpPr>
            <p:grpSpPr bwMode="ltGray">
              <a:xfrm>
                <a:off x="823807" y="1269913"/>
                <a:ext cx="560629" cy="252000"/>
                <a:chOff x="9609371" y="214009"/>
                <a:chExt cx="1185182" cy="667614"/>
              </a:xfrm>
            </p:grpSpPr>
            <p:cxnSp>
              <p:nvCxnSpPr>
                <p:cNvPr id="176" name="Straight Connector 175">
                  <a:extLst>
                    <a:ext uri="{FF2B5EF4-FFF2-40B4-BE49-F238E27FC236}">
                      <a16:creationId xmlns:a16="http://schemas.microsoft.com/office/drawing/2014/main" id="{6D2FBD6B-5FAF-459C-BBF8-0CFFE8AAFF8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8C1B6A9-7418-4513-A6AD-ED06B2F9D0B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529E7E3B-A6EC-48B8-8669-18A08EA8EE1F}"/>
                  </a:ext>
                </a:extLst>
              </p:cNvPr>
              <p:cNvGrpSpPr/>
              <p:nvPr userDrawn="1"/>
            </p:nvGrpSpPr>
            <p:grpSpPr bwMode="ltGray">
              <a:xfrm>
                <a:off x="823807" y="646764"/>
                <a:ext cx="560629" cy="252000"/>
                <a:chOff x="9609371" y="214009"/>
                <a:chExt cx="1185182" cy="667614"/>
              </a:xfrm>
            </p:grpSpPr>
            <p:cxnSp>
              <p:nvCxnSpPr>
                <p:cNvPr id="174" name="Straight Connector 173">
                  <a:extLst>
                    <a:ext uri="{FF2B5EF4-FFF2-40B4-BE49-F238E27FC236}">
                      <a16:creationId xmlns:a16="http://schemas.microsoft.com/office/drawing/2014/main" id="{F4A9DB9B-7C75-4C52-A184-24831128227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9F96C1E-CB65-4CB3-9B4C-59685D42387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FDF418F0-57D1-4B13-8B27-087BC8788D5C}"/>
                  </a:ext>
                </a:extLst>
              </p:cNvPr>
              <p:cNvGrpSpPr/>
              <p:nvPr userDrawn="1"/>
            </p:nvGrpSpPr>
            <p:grpSpPr bwMode="ltGray">
              <a:xfrm>
                <a:off x="823807" y="2516211"/>
                <a:ext cx="560629" cy="252000"/>
                <a:chOff x="9609371" y="214009"/>
                <a:chExt cx="1185182" cy="667614"/>
              </a:xfrm>
            </p:grpSpPr>
            <p:cxnSp>
              <p:nvCxnSpPr>
                <p:cNvPr id="172" name="Straight Connector 171">
                  <a:extLst>
                    <a:ext uri="{FF2B5EF4-FFF2-40B4-BE49-F238E27FC236}">
                      <a16:creationId xmlns:a16="http://schemas.microsoft.com/office/drawing/2014/main" id="{FFE5886D-4F1C-4A9D-A514-76F36E84FAB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107F6BB-35DD-407C-AAEF-4D38F0E0E81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B2F16D96-8569-4CB4-BF2B-68BAA358D849}"/>
                  </a:ext>
                </a:extLst>
              </p:cNvPr>
              <p:cNvGrpSpPr/>
              <p:nvPr userDrawn="1"/>
            </p:nvGrpSpPr>
            <p:grpSpPr bwMode="ltGray">
              <a:xfrm>
                <a:off x="823807" y="1893062"/>
                <a:ext cx="560629" cy="252000"/>
                <a:chOff x="9609371" y="214009"/>
                <a:chExt cx="1185182" cy="667614"/>
              </a:xfrm>
            </p:grpSpPr>
            <p:cxnSp>
              <p:nvCxnSpPr>
                <p:cNvPr id="170" name="Straight Connector 169">
                  <a:extLst>
                    <a:ext uri="{FF2B5EF4-FFF2-40B4-BE49-F238E27FC236}">
                      <a16:creationId xmlns:a16="http://schemas.microsoft.com/office/drawing/2014/main" id="{93FDFB3B-58E5-49C3-8952-EE7BF54C48B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4F075C-D251-4D31-B86B-3F872A0A839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225BF993-B03A-4552-BE55-0072939A46DB}"/>
                  </a:ext>
                </a:extLst>
              </p:cNvPr>
              <p:cNvGrpSpPr/>
              <p:nvPr userDrawn="1"/>
            </p:nvGrpSpPr>
            <p:grpSpPr bwMode="ltGray">
              <a:xfrm>
                <a:off x="823807" y="3762509"/>
                <a:ext cx="560629" cy="252000"/>
                <a:chOff x="9609371" y="214009"/>
                <a:chExt cx="1185182" cy="667614"/>
              </a:xfrm>
            </p:grpSpPr>
            <p:cxnSp>
              <p:nvCxnSpPr>
                <p:cNvPr id="168" name="Straight Connector 167">
                  <a:extLst>
                    <a:ext uri="{FF2B5EF4-FFF2-40B4-BE49-F238E27FC236}">
                      <a16:creationId xmlns:a16="http://schemas.microsoft.com/office/drawing/2014/main" id="{A5B3C2A9-1E80-4E35-B8C4-D1B74AA170A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7027720-0F9A-4997-9272-0E6E7252AA9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B97C21F5-1E7C-472C-9F2D-30889D9BB298}"/>
                  </a:ext>
                </a:extLst>
              </p:cNvPr>
              <p:cNvGrpSpPr/>
              <p:nvPr userDrawn="1"/>
            </p:nvGrpSpPr>
            <p:grpSpPr bwMode="ltGray">
              <a:xfrm>
                <a:off x="823807" y="3139360"/>
                <a:ext cx="560629" cy="252000"/>
                <a:chOff x="9609371" y="214009"/>
                <a:chExt cx="1185182" cy="667614"/>
              </a:xfrm>
            </p:grpSpPr>
            <p:cxnSp>
              <p:nvCxnSpPr>
                <p:cNvPr id="166" name="Straight Connector 165">
                  <a:extLst>
                    <a:ext uri="{FF2B5EF4-FFF2-40B4-BE49-F238E27FC236}">
                      <a16:creationId xmlns:a16="http://schemas.microsoft.com/office/drawing/2014/main" id="{D95EFB2A-AA5E-47F1-8CD0-1718FA8C0A1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E3B41F6-4604-45E2-8173-F63C2ACE1EC9}"/>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A9531EC6-7745-4275-93D2-030076597BDD}"/>
                  </a:ext>
                </a:extLst>
              </p:cNvPr>
              <p:cNvGrpSpPr/>
              <p:nvPr userDrawn="1"/>
            </p:nvGrpSpPr>
            <p:grpSpPr bwMode="ltGray">
              <a:xfrm>
                <a:off x="823807" y="5008807"/>
                <a:ext cx="560629" cy="252000"/>
                <a:chOff x="9609371" y="214009"/>
                <a:chExt cx="1185182" cy="667614"/>
              </a:xfrm>
            </p:grpSpPr>
            <p:cxnSp>
              <p:nvCxnSpPr>
                <p:cNvPr id="164" name="Straight Connector 163">
                  <a:extLst>
                    <a:ext uri="{FF2B5EF4-FFF2-40B4-BE49-F238E27FC236}">
                      <a16:creationId xmlns:a16="http://schemas.microsoft.com/office/drawing/2014/main" id="{928E579E-31A3-4FE4-89AE-18ABBF7AA76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4B8EE79-28B4-4D2D-8CB2-D17C01807BB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566F19C9-9613-4679-95BB-E3DC5ABFF592}"/>
                  </a:ext>
                </a:extLst>
              </p:cNvPr>
              <p:cNvGrpSpPr/>
              <p:nvPr userDrawn="1"/>
            </p:nvGrpSpPr>
            <p:grpSpPr bwMode="ltGray">
              <a:xfrm>
                <a:off x="823807" y="4385658"/>
                <a:ext cx="560629" cy="252000"/>
                <a:chOff x="9609371" y="214009"/>
                <a:chExt cx="1185182" cy="667614"/>
              </a:xfrm>
            </p:grpSpPr>
            <p:cxnSp>
              <p:nvCxnSpPr>
                <p:cNvPr id="162" name="Straight Connector 161">
                  <a:extLst>
                    <a:ext uri="{FF2B5EF4-FFF2-40B4-BE49-F238E27FC236}">
                      <a16:creationId xmlns:a16="http://schemas.microsoft.com/office/drawing/2014/main" id="{6EFA9651-A1C1-42B4-8F42-3EFB72CFF78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C982EE8-87CD-4CD5-9492-935E1AC291B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A0E72211-DFBB-4CCA-9D4D-CC98EAEB5D06}"/>
                  </a:ext>
                </a:extLst>
              </p:cNvPr>
              <p:cNvGrpSpPr/>
              <p:nvPr userDrawn="1"/>
            </p:nvGrpSpPr>
            <p:grpSpPr bwMode="ltGray">
              <a:xfrm>
                <a:off x="823807" y="6255101"/>
                <a:ext cx="560629" cy="252000"/>
                <a:chOff x="9609371" y="214009"/>
                <a:chExt cx="1185182" cy="667614"/>
              </a:xfrm>
            </p:grpSpPr>
            <p:cxnSp>
              <p:nvCxnSpPr>
                <p:cNvPr id="160" name="Straight Connector 159">
                  <a:extLst>
                    <a:ext uri="{FF2B5EF4-FFF2-40B4-BE49-F238E27FC236}">
                      <a16:creationId xmlns:a16="http://schemas.microsoft.com/office/drawing/2014/main" id="{2CA24DBE-A530-42E4-8844-A1E69C3BFF7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59DB80C-6BBE-4444-818A-890ADBC0E28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DC2F36C9-3FA9-40AE-AB8F-E69DE9E404A7}"/>
                  </a:ext>
                </a:extLst>
              </p:cNvPr>
              <p:cNvGrpSpPr/>
              <p:nvPr userDrawn="1"/>
            </p:nvGrpSpPr>
            <p:grpSpPr bwMode="ltGray">
              <a:xfrm>
                <a:off x="823807" y="5631956"/>
                <a:ext cx="560629" cy="252000"/>
                <a:chOff x="9609371" y="214009"/>
                <a:chExt cx="1185182" cy="667614"/>
              </a:xfrm>
            </p:grpSpPr>
            <p:cxnSp>
              <p:nvCxnSpPr>
                <p:cNvPr id="158" name="Straight Connector 157">
                  <a:extLst>
                    <a:ext uri="{FF2B5EF4-FFF2-40B4-BE49-F238E27FC236}">
                      <a16:creationId xmlns:a16="http://schemas.microsoft.com/office/drawing/2014/main" id="{4B2E69C4-0322-40BD-9544-3AD8BDE60D8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E52F6EA-DEBF-4D80-87A4-9ABFFEBC97E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a:extLst>
                <a:ext uri="{FF2B5EF4-FFF2-40B4-BE49-F238E27FC236}">
                  <a16:creationId xmlns:a16="http://schemas.microsoft.com/office/drawing/2014/main" id="{B390B1F9-BEB1-4B2E-96EF-027CC1050291}"/>
                </a:ext>
              </a:extLst>
            </p:cNvPr>
            <p:cNvGrpSpPr>
              <a:grpSpLocks noChangeAspect="1"/>
            </p:cNvGrpSpPr>
            <p:nvPr userDrawn="1"/>
          </p:nvGrpSpPr>
          <p:grpSpPr bwMode="ltGray">
            <a:xfrm flipV="1">
              <a:off x="11256052" y="2817231"/>
              <a:ext cx="108000" cy="1128940"/>
              <a:chOff x="823807" y="646764"/>
              <a:chExt cx="560629" cy="5860337"/>
            </a:xfrm>
          </p:grpSpPr>
          <p:grpSp>
            <p:nvGrpSpPr>
              <p:cNvPr id="118" name="Group 117">
                <a:extLst>
                  <a:ext uri="{FF2B5EF4-FFF2-40B4-BE49-F238E27FC236}">
                    <a16:creationId xmlns:a16="http://schemas.microsoft.com/office/drawing/2014/main" id="{B190F10A-8F98-4DAF-9836-F87968BEFBCC}"/>
                  </a:ext>
                </a:extLst>
              </p:cNvPr>
              <p:cNvGrpSpPr/>
              <p:nvPr userDrawn="1"/>
            </p:nvGrpSpPr>
            <p:grpSpPr bwMode="ltGray">
              <a:xfrm>
                <a:off x="823807" y="1269913"/>
                <a:ext cx="560629" cy="252000"/>
                <a:chOff x="9609371" y="214009"/>
                <a:chExt cx="1185182" cy="667614"/>
              </a:xfrm>
            </p:grpSpPr>
            <p:cxnSp>
              <p:nvCxnSpPr>
                <p:cNvPr id="146" name="Straight Connector 145">
                  <a:extLst>
                    <a:ext uri="{FF2B5EF4-FFF2-40B4-BE49-F238E27FC236}">
                      <a16:creationId xmlns:a16="http://schemas.microsoft.com/office/drawing/2014/main" id="{743775C4-8B9E-4063-84AC-AB3E17C79CD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409A077-1394-41B1-8C4C-F7816943474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E0DFEA8F-23B2-47FC-BE72-B074C6D521F6}"/>
                  </a:ext>
                </a:extLst>
              </p:cNvPr>
              <p:cNvGrpSpPr/>
              <p:nvPr userDrawn="1"/>
            </p:nvGrpSpPr>
            <p:grpSpPr bwMode="ltGray">
              <a:xfrm>
                <a:off x="823807" y="646764"/>
                <a:ext cx="560629" cy="252000"/>
                <a:chOff x="9609371" y="214009"/>
                <a:chExt cx="1185182" cy="667614"/>
              </a:xfrm>
            </p:grpSpPr>
            <p:cxnSp>
              <p:nvCxnSpPr>
                <p:cNvPr id="144" name="Straight Connector 143">
                  <a:extLst>
                    <a:ext uri="{FF2B5EF4-FFF2-40B4-BE49-F238E27FC236}">
                      <a16:creationId xmlns:a16="http://schemas.microsoft.com/office/drawing/2014/main" id="{D6704ACD-D574-48D6-B6A9-7CF38E1D9E9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083131-0D28-428E-9D11-5986C3DF042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F0D34E3D-AF9D-4B71-907B-4B939AA7D8CD}"/>
                  </a:ext>
                </a:extLst>
              </p:cNvPr>
              <p:cNvGrpSpPr/>
              <p:nvPr userDrawn="1"/>
            </p:nvGrpSpPr>
            <p:grpSpPr bwMode="ltGray">
              <a:xfrm>
                <a:off x="823807" y="2516211"/>
                <a:ext cx="560629" cy="252000"/>
                <a:chOff x="9609371" y="214009"/>
                <a:chExt cx="1185182" cy="667614"/>
              </a:xfrm>
            </p:grpSpPr>
            <p:cxnSp>
              <p:nvCxnSpPr>
                <p:cNvPr id="142" name="Straight Connector 141">
                  <a:extLst>
                    <a:ext uri="{FF2B5EF4-FFF2-40B4-BE49-F238E27FC236}">
                      <a16:creationId xmlns:a16="http://schemas.microsoft.com/office/drawing/2014/main" id="{A597A94B-4DE6-4254-A111-17B57435CAE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48F4BC4-F3F8-4815-9DB1-840483FFAA4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1411844E-B0E2-4FB1-9816-94E61C372117}"/>
                  </a:ext>
                </a:extLst>
              </p:cNvPr>
              <p:cNvGrpSpPr/>
              <p:nvPr userDrawn="1"/>
            </p:nvGrpSpPr>
            <p:grpSpPr bwMode="ltGray">
              <a:xfrm>
                <a:off x="823807" y="1893062"/>
                <a:ext cx="560629" cy="252000"/>
                <a:chOff x="9609371" y="214009"/>
                <a:chExt cx="1185182" cy="667614"/>
              </a:xfrm>
            </p:grpSpPr>
            <p:cxnSp>
              <p:nvCxnSpPr>
                <p:cNvPr id="140" name="Straight Connector 139">
                  <a:extLst>
                    <a:ext uri="{FF2B5EF4-FFF2-40B4-BE49-F238E27FC236}">
                      <a16:creationId xmlns:a16="http://schemas.microsoft.com/office/drawing/2014/main" id="{ACBB654A-4EAD-4FBF-80CF-12F114CD920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5E88D1-0AC3-4945-B2C0-797A77A773C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F42AE2A0-155C-489E-96DE-9680AFC89B11}"/>
                  </a:ext>
                </a:extLst>
              </p:cNvPr>
              <p:cNvGrpSpPr/>
              <p:nvPr userDrawn="1"/>
            </p:nvGrpSpPr>
            <p:grpSpPr bwMode="ltGray">
              <a:xfrm>
                <a:off x="823807" y="3762509"/>
                <a:ext cx="560629" cy="252000"/>
                <a:chOff x="9609371" y="214009"/>
                <a:chExt cx="1185182" cy="667614"/>
              </a:xfrm>
            </p:grpSpPr>
            <p:cxnSp>
              <p:nvCxnSpPr>
                <p:cNvPr id="138" name="Straight Connector 137">
                  <a:extLst>
                    <a:ext uri="{FF2B5EF4-FFF2-40B4-BE49-F238E27FC236}">
                      <a16:creationId xmlns:a16="http://schemas.microsoft.com/office/drawing/2014/main" id="{AA2EEDD4-F252-4C71-8F18-3A248CD89E46}"/>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22ABB66-1E6F-437F-9B73-28F05B20AC5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BF9B46D6-05E2-4327-9844-A18BFD9DAB5A}"/>
                  </a:ext>
                </a:extLst>
              </p:cNvPr>
              <p:cNvGrpSpPr/>
              <p:nvPr userDrawn="1"/>
            </p:nvGrpSpPr>
            <p:grpSpPr bwMode="ltGray">
              <a:xfrm>
                <a:off x="823807" y="3139360"/>
                <a:ext cx="560629" cy="252000"/>
                <a:chOff x="9609371" y="214009"/>
                <a:chExt cx="1185182" cy="667614"/>
              </a:xfrm>
            </p:grpSpPr>
            <p:cxnSp>
              <p:nvCxnSpPr>
                <p:cNvPr id="136" name="Straight Connector 135">
                  <a:extLst>
                    <a:ext uri="{FF2B5EF4-FFF2-40B4-BE49-F238E27FC236}">
                      <a16:creationId xmlns:a16="http://schemas.microsoft.com/office/drawing/2014/main" id="{8CD404FB-1073-4332-9F52-D7CE8B52CD8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4026EBE-079A-4D34-AC99-27BB3BD9940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495E8416-F7C2-4984-90CB-282238D8FF29}"/>
                  </a:ext>
                </a:extLst>
              </p:cNvPr>
              <p:cNvGrpSpPr/>
              <p:nvPr userDrawn="1"/>
            </p:nvGrpSpPr>
            <p:grpSpPr bwMode="ltGray">
              <a:xfrm>
                <a:off x="823807" y="5008807"/>
                <a:ext cx="560629" cy="252000"/>
                <a:chOff x="9609371" y="214009"/>
                <a:chExt cx="1185182" cy="667614"/>
              </a:xfrm>
            </p:grpSpPr>
            <p:cxnSp>
              <p:nvCxnSpPr>
                <p:cNvPr id="134" name="Straight Connector 133">
                  <a:extLst>
                    <a:ext uri="{FF2B5EF4-FFF2-40B4-BE49-F238E27FC236}">
                      <a16:creationId xmlns:a16="http://schemas.microsoft.com/office/drawing/2014/main" id="{8ED3D435-2134-47A4-8AEC-BBFD5976B3A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2AA8088-51C9-43CD-A093-086E451618A9}"/>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8CB00E62-A6CF-4333-AC56-DDBA20486436}"/>
                  </a:ext>
                </a:extLst>
              </p:cNvPr>
              <p:cNvGrpSpPr/>
              <p:nvPr userDrawn="1"/>
            </p:nvGrpSpPr>
            <p:grpSpPr bwMode="ltGray">
              <a:xfrm>
                <a:off x="823807" y="4385658"/>
                <a:ext cx="560629" cy="252000"/>
                <a:chOff x="9609371" y="214009"/>
                <a:chExt cx="1185182" cy="667614"/>
              </a:xfrm>
            </p:grpSpPr>
            <p:cxnSp>
              <p:nvCxnSpPr>
                <p:cNvPr id="132" name="Straight Connector 131">
                  <a:extLst>
                    <a:ext uri="{FF2B5EF4-FFF2-40B4-BE49-F238E27FC236}">
                      <a16:creationId xmlns:a16="http://schemas.microsoft.com/office/drawing/2014/main" id="{0325B78F-99DD-4130-894A-AAC88075744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E2F1D94-AE08-4EA7-91F1-C090B926714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923DA68-3002-422D-8937-AFC4CDF31D7A}"/>
                  </a:ext>
                </a:extLst>
              </p:cNvPr>
              <p:cNvGrpSpPr/>
              <p:nvPr userDrawn="1"/>
            </p:nvGrpSpPr>
            <p:grpSpPr bwMode="ltGray">
              <a:xfrm>
                <a:off x="823807" y="6255101"/>
                <a:ext cx="560629" cy="252000"/>
                <a:chOff x="9609371" y="214009"/>
                <a:chExt cx="1185182" cy="667614"/>
              </a:xfrm>
            </p:grpSpPr>
            <p:cxnSp>
              <p:nvCxnSpPr>
                <p:cNvPr id="130" name="Straight Connector 129">
                  <a:extLst>
                    <a:ext uri="{FF2B5EF4-FFF2-40B4-BE49-F238E27FC236}">
                      <a16:creationId xmlns:a16="http://schemas.microsoft.com/office/drawing/2014/main" id="{3D61FCA4-192F-4A44-9CF6-39D58F07E68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CE78832-3AD6-47CF-8B6F-0C7CCAE7F05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E1B6E473-76AE-464F-A2DD-9E839F43B4C1}"/>
                  </a:ext>
                </a:extLst>
              </p:cNvPr>
              <p:cNvGrpSpPr/>
              <p:nvPr userDrawn="1"/>
            </p:nvGrpSpPr>
            <p:grpSpPr bwMode="ltGray">
              <a:xfrm>
                <a:off x="823807" y="5631956"/>
                <a:ext cx="560629" cy="252000"/>
                <a:chOff x="9609371" y="214009"/>
                <a:chExt cx="1185182" cy="667614"/>
              </a:xfrm>
            </p:grpSpPr>
            <p:cxnSp>
              <p:nvCxnSpPr>
                <p:cNvPr id="128" name="Straight Connector 127">
                  <a:extLst>
                    <a:ext uri="{FF2B5EF4-FFF2-40B4-BE49-F238E27FC236}">
                      <a16:creationId xmlns:a16="http://schemas.microsoft.com/office/drawing/2014/main" id="{47F66FE7-B539-4E2C-99DA-053120A96E1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B7B440-761C-48C0-877F-E02E2672CF2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4A4F1BB9-509C-4758-B85B-F62C21322A90}"/>
                </a:ext>
              </a:extLst>
            </p:cNvPr>
            <p:cNvGrpSpPr>
              <a:grpSpLocks noChangeAspect="1"/>
            </p:cNvGrpSpPr>
            <p:nvPr userDrawn="1"/>
          </p:nvGrpSpPr>
          <p:grpSpPr bwMode="ltGray">
            <a:xfrm flipV="1">
              <a:off x="11251547" y="4032395"/>
              <a:ext cx="108000" cy="1128940"/>
              <a:chOff x="823807" y="646764"/>
              <a:chExt cx="560629" cy="5860337"/>
            </a:xfrm>
          </p:grpSpPr>
          <p:grpSp>
            <p:nvGrpSpPr>
              <p:cNvPr id="88" name="Group 87">
                <a:extLst>
                  <a:ext uri="{FF2B5EF4-FFF2-40B4-BE49-F238E27FC236}">
                    <a16:creationId xmlns:a16="http://schemas.microsoft.com/office/drawing/2014/main" id="{CC52E98B-BB6E-48AB-BE58-E5C4E278EE3E}"/>
                  </a:ext>
                </a:extLst>
              </p:cNvPr>
              <p:cNvGrpSpPr/>
              <p:nvPr userDrawn="1"/>
            </p:nvGrpSpPr>
            <p:grpSpPr bwMode="ltGray">
              <a:xfrm>
                <a:off x="823807" y="1269913"/>
                <a:ext cx="560629" cy="252000"/>
                <a:chOff x="9609371" y="214009"/>
                <a:chExt cx="1185182" cy="667614"/>
              </a:xfrm>
            </p:grpSpPr>
            <p:cxnSp>
              <p:nvCxnSpPr>
                <p:cNvPr id="116" name="Straight Connector 115">
                  <a:extLst>
                    <a:ext uri="{FF2B5EF4-FFF2-40B4-BE49-F238E27FC236}">
                      <a16:creationId xmlns:a16="http://schemas.microsoft.com/office/drawing/2014/main" id="{BE29E36F-0C66-4BB1-AB8C-C0B98D8BA8E1}"/>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711FB7-9249-4E1D-B741-462D250A930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59D66259-72A8-47F4-869B-9D489BEFF3B9}"/>
                  </a:ext>
                </a:extLst>
              </p:cNvPr>
              <p:cNvGrpSpPr/>
              <p:nvPr userDrawn="1"/>
            </p:nvGrpSpPr>
            <p:grpSpPr bwMode="ltGray">
              <a:xfrm>
                <a:off x="823807" y="646764"/>
                <a:ext cx="560629" cy="252000"/>
                <a:chOff x="9609371" y="214009"/>
                <a:chExt cx="1185182" cy="667614"/>
              </a:xfrm>
            </p:grpSpPr>
            <p:cxnSp>
              <p:nvCxnSpPr>
                <p:cNvPr id="114" name="Straight Connector 113">
                  <a:extLst>
                    <a:ext uri="{FF2B5EF4-FFF2-40B4-BE49-F238E27FC236}">
                      <a16:creationId xmlns:a16="http://schemas.microsoft.com/office/drawing/2014/main" id="{F7A08256-2F98-4239-952D-84D04CF4D06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3EEC4A9-8D27-4632-BFFB-BC27117F4AF0}"/>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960D3962-548B-473E-8268-FB7031D0C6BF}"/>
                  </a:ext>
                </a:extLst>
              </p:cNvPr>
              <p:cNvGrpSpPr/>
              <p:nvPr userDrawn="1"/>
            </p:nvGrpSpPr>
            <p:grpSpPr bwMode="ltGray">
              <a:xfrm>
                <a:off x="823807" y="2516211"/>
                <a:ext cx="560629" cy="252000"/>
                <a:chOff x="9609371" y="214009"/>
                <a:chExt cx="1185182" cy="667614"/>
              </a:xfrm>
            </p:grpSpPr>
            <p:cxnSp>
              <p:nvCxnSpPr>
                <p:cNvPr id="112" name="Straight Connector 111">
                  <a:extLst>
                    <a:ext uri="{FF2B5EF4-FFF2-40B4-BE49-F238E27FC236}">
                      <a16:creationId xmlns:a16="http://schemas.microsoft.com/office/drawing/2014/main" id="{125CE321-F689-4E7E-BF07-7A69B28B37B3}"/>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3AACA41-7158-4326-BB80-813F799E9353}"/>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944439E3-EC1D-437C-90A9-EA09A85B1089}"/>
                  </a:ext>
                </a:extLst>
              </p:cNvPr>
              <p:cNvGrpSpPr/>
              <p:nvPr userDrawn="1"/>
            </p:nvGrpSpPr>
            <p:grpSpPr bwMode="ltGray">
              <a:xfrm>
                <a:off x="823807" y="1893062"/>
                <a:ext cx="560629" cy="252000"/>
                <a:chOff x="9609371" y="214009"/>
                <a:chExt cx="1185182" cy="667614"/>
              </a:xfrm>
            </p:grpSpPr>
            <p:cxnSp>
              <p:nvCxnSpPr>
                <p:cNvPr id="110" name="Straight Connector 109">
                  <a:extLst>
                    <a:ext uri="{FF2B5EF4-FFF2-40B4-BE49-F238E27FC236}">
                      <a16:creationId xmlns:a16="http://schemas.microsoft.com/office/drawing/2014/main" id="{FE8A2674-B291-436B-A109-6D0C1DFA432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A02E488-2707-439B-AC22-2E8332A2C39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ECEA78-5B77-4A73-B2F4-E6FE6CBAB55F}"/>
                  </a:ext>
                </a:extLst>
              </p:cNvPr>
              <p:cNvGrpSpPr/>
              <p:nvPr userDrawn="1"/>
            </p:nvGrpSpPr>
            <p:grpSpPr bwMode="ltGray">
              <a:xfrm>
                <a:off x="823807" y="3762509"/>
                <a:ext cx="560629" cy="252000"/>
                <a:chOff x="9609371" y="214009"/>
                <a:chExt cx="1185182" cy="667614"/>
              </a:xfrm>
            </p:grpSpPr>
            <p:cxnSp>
              <p:nvCxnSpPr>
                <p:cNvPr id="108" name="Straight Connector 107">
                  <a:extLst>
                    <a:ext uri="{FF2B5EF4-FFF2-40B4-BE49-F238E27FC236}">
                      <a16:creationId xmlns:a16="http://schemas.microsoft.com/office/drawing/2014/main" id="{9863F243-7362-4550-B376-B77CA6B10C0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4C42D22-226A-49E7-848D-FF2F16DBA5A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DA3EA022-47B2-4BF7-BFC9-503A8E06F13C}"/>
                  </a:ext>
                </a:extLst>
              </p:cNvPr>
              <p:cNvGrpSpPr/>
              <p:nvPr userDrawn="1"/>
            </p:nvGrpSpPr>
            <p:grpSpPr bwMode="ltGray">
              <a:xfrm>
                <a:off x="823807" y="3139360"/>
                <a:ext cx="560629" cy="252000"/>
                <a:chOff x="9609371" y="214009"/>
                <a:chExt cx="1185182" cy="667614"/>
              </a:xfrm>
            </p:grpSpPr>
            <p:cxnSp>
              <p:nvCxnSpPr>
                <p:cNvPr id="106" name="Straight Connector 105">
                  <a:extLst>
                    <a:ext uri="{FF2B5EF4-FFF2-40B4-BE49-F238E27FC236}">
                      <a16:creationId xmlns:a16="http://schemas.microsoft.com/office/drawing/2014/main" id="{9E34DA36-B8EF-4C32-94E8-F61C021933B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A63AFFB-FD06-447F-A13B-67526644132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EE9DCD55-7E11-4FC6-A25A-C5DD910F9E0C}"/>
                  </a:ext>
                </a:extLst>
              </p:cNvPr>
              <p:cNvGrpSpPr/>
              <p:nvPr userDrawn="1"/>
            </p:nvGrpSpPr>
            <p:grpSpPr bwMode="ltGray">
              <a:xfrm>
                <a:off x="823807" y="5008807"/>
                <a:ext cx="560629" cy="252000"/>
                <a:chOff x="9609371" y="214009"/>
                <a:chExt cx="1185182" cy="667614"/>
              </a:xfrm>
            </p:grpSpPr>
            <p:cxnSp>
              <p:nvCxnSpPr>
                <p:cNvPr id="104" name="Straight Connector 103">
                  <a:extLst>
                    <a:ext uri="{FF2B5EF4-FFF2-40B4-BE49-F238E27FC236}">
                      <a16:creationId xmlns:a16="http://schemas.microsoft.com/office/drawing/2014/main" id="{E2C08169-603A-4650-B138-32A1EE2E734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0F1936B-11E7-447C-8775-6AA0A81516D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3EE1F2C3-C8CD-442F-A318-2511139C48E5}"/>
                  </a:ext>
                </a:extLst>
              </p:cNvPr>
              <p:cNvGrpSpPr/>
              <p:nvPr userDrawn="1"/>
            </p:nvGrpSpPr>
            <p:grpSpPr bwMode="ltGray">
              <a:xfrm>
                <a:off x="823807" y="4385658"/>
                <a:ext cx="560629" cy="252000"/>
                <a:chOff x="9609371" y="214009"/>
                <a:chExt cx="1185182" cy="667614"/>
              </a:xfrm>
            </p:grpSpPr>
            <p:cxnSp>
              <p:nvCxnSpPr>
                <p:cNvPr id="102" name="Straight Connector 101">
                  <a:extLst>
                    <a:ext uri="{FF2B5EF4-FFF2-40B4-BE49-F238E27FC236}">
                      <a16:creationId xmlns:a16="http://schemas.microsoft.com/office/drawing/2014/main" id="{50A234CA-ABDB-4A4E-981B-9317AC0BD1AF}"/>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75C28F-4301-4736-AE4F-9B73070E6CEC}"/>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F641409E-F58B-4B1B-A5DE-D3AF0099D13A}"/>
                  </a:ext>
                </a:extLst>
              </p:cNvPr>
              <p:cNvGrpSpPr/>
              <p:nvPr userDrawn="1"/>
            </p:nvGrpSpPr>
            <p:grpSpPr bwMode="ltGray">
              <a:xfrm>
                <a:off x="823807" y="6255101"/>
                <a:ext cx="560629" cy="252000"/>
                <a:chOff x="9609371" y="214009"/>
                <a:chExt cx="1185182" cy="667614"/>
              </a:xfrm>
            </p:grpSpPr>
            <p:cxnSp>
              <p:nvCxnSpPr>
                <p:cNvPr id="100" name="Straight Connector 99">
                  <a:extLst>
                    <a:ext uri="{FF2B5EF4-FFF2-40B4-BE49-F238E27FC236}">
                      <a16:creationId xmlns:a16="http://schemas.microsoft.com/office/drawing/2014/main" id="{20C29CB4-D3A4-4423-A5F2-696DD28CD763}"/>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72D9876-6AFC-4C3A-B51B-1266F38CB91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94010E35-54AE-4BEA-91C6-B79697C177D6}"/>
                  </a:ext>
                </a:extLst>
              </p:cNvPr>
              <p:cNvGrpSpPr/>
              <p:nvPr userDrawn="1"/>
            </p:nvGrpSpPr>
            <p:grpSpPr bwMode="ltGray">
              <a:xfrm>
                <a:off x="823807" y="5631956"/>
                <a:ext cx="560629" cy="252000"/>
                <a:chOff x="9609371" y="214009"/>
                <a:chExt cx="1185182" cy="667614"/>
              </a:xfrm>
            </p:grpSpPr>
            <p:cxnSp>
              <p:nvCxnSpPr>
                <p:cNvPr id="98" name="Straight Connector 97">
                  <a:extLst>
                    <a:ext uri="{FF2B5EF4-FFF2-40B4-BE49-F238E27FC236}">
                      <a16:creationId xmlns:a16="http://schemas.microsoft.com/office/drawing/2014/main" id="{B9A6BD8B-C7A2-4767-8B05-4F2E641D121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8874450-D183-478A-8308-B91DBE485D5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5" name="Group 44">
              <a:extLst>
                <a:ext uri="{FF2B5EF4-FFF2-40B4-BE49-F238E27FC236}">
                  <a16:creationId xmlns:a16="http://schemas.microsoft.com/office/drawing/2014/main" id="{53F90F03-DE74-4AE0-BAD3-618DFAE29D5E}"/>
                </a:ext>
              </a:extLst>
            </p:cNvPr>
            <p:cNvGrpSpPr>
              <a:grpSpLocks noChangeAspect="1"/>
            </p:cNvGrpSpPr>
            <p:nvPr userDrawn="1"/>
          </p:nvGrpSpPr>
          <p:grpSpPr bwMode="ltGray">
            <a:xfrm flipV="1">
              <a:off x="11256408" y="5192894"/>
              <a:ext cx="108000" cy="1128940"/>
              <a:chOff x="823807" y="646764"/>
              <a:chExt cx="560629" cy="5860337"/>
            </a:xfrm>
          </p:grpSpPr>
          <p:grpSp>
            <p:nvGrpSpPr>
              <p:cNvPr id="58" name="Group 57">
                <a:extLst>
                  <a:ext uri="{FF2B5EF4-FFF2-40B4-BE49-F238E27FC236}">
                    <a16:creationId xmlns:a16="http://schemas.microsoft.com/office/drawing/2014/main" id="{1829E466-7AAB-486F-A2BF-84B7B41FFCE1}"/>
                  </a:ext>
                </a:extLst>
              </p:cNvPr>
              <p:cNvGrpSpPr/>
              <p:nvPr userDrawn="1"/>
            </p:nvGrpSpPr>
            <p:grpSpPr bwMode="ltGray">
              <a:xfrm>
                <a:off x="823807" y="1269913"/>
                <a:ext cx="560629" cy="252000"/>
                <a:chOff x="9609371" y="214009"/>
                <a:chExt cx="1185182" cy="667614"/>
              </a:xfrm>
            </p:grpSpPr>
            <p:cxnSp>
              <p:nvCxnSpPr>
                <p:cNvPr id="86" name="Straight Connector 85">
                  <a:extLst>
                    <a:ext uri="{FF2B5EF4-FFF2-40B4-BE49-F238E27FC236}">
                      <a16:creationId xmlns:a16="http://schemas.microsoft.com/office/drawing/2014/main" id="{7996A9AC-3AB5-4514-BD3E-514D962FBBD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D74ACC-B0A8-4DFA-88EA-61F4F4831D9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E6CB2A5-4DD4-4025-8032-4FE66D8C6055}"/>
                  </a:ext>
                </a:extLst>
              </p:cNvPr>
              <p:cNvGrpSpPr/>
              <p:nvPr userDrawn="1"/>
            </p:nvGrpSpPr>
            <p:grpSpPr bwMode="ltGray">
              <a:xfrm>
                <a:off x="823807" y="646764"/>
                <a:ext cx="560629" cy="252000"/>
                <a:chOff x="9609371" y="214009"/>
                <a:chExt cx="1185182" cy="667614"/>
              </a:xfrm>
            </p:grpSpPr>
            <p:cxnSp>
              <p:nvCxnSpPr>
                <p:cNvPr id="84" name="Straight Connector 83">
                  <a:extLst>
                    <a:ext uri="{FF2B5EF4-FFF2-40B4-BE49-F238E27FC236}">
                      <a16:creationId xmlns:a16="http://schemas.microsoft.com/office/drawing/2014/main" id="{DA30F717-28E7-4E2B-8E88-5AD47394667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9C6C5F-0B3C-4632-A8E8-25198ABCC03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74C2058C-89AC-4433-9BEC-D0767D13810B}"/>
                  </a:ext>
                </a:extLst>
              </p:cNvPr>
              <p:cNvGrpSpPr/>
              <p:nvPr userDrawn="1"/>
            </p:nvGrpSpPr>
            <p:grpSpPr bwMode="ltGray">
              <a:xfrm>
                <a:off x="823807" y="2516211"/>
                <a:ext cx="560629" cy="252000"/>
                <a:chOff x="9609371" y="214009"/>
                <a:chExt cx="1185182" cy="667614"/>
              </a:xfrm>
            </p:grpSpPr>
            <p:cxnSp>
              <p:nvCxnSpPr>
                <p:cNvPr id="82" name="Straight Connector 81">
                  <a:extLst>
                    <a:ext uri="{FF2B5EF4-FFF2-40B4-BE49-F238E27FC236}">
                      <a16:creationId xmlns:a16="http://schemas.microsoft.com/office/drawing/2014/main" id="{3FA9581C-C2D8-4629-9E3E-92F248726E8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3FB4AC9-7188-4D61-A207-9DC43BD8EDB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14286BD1-9CAD-4DCA-9AA2-DDDA83720310}"/>
                  </a:ext>
                </a:extLst>
              </p:cNvPr>
              <p:cNvGrpSpPr/>
              <p:nvPr userDrawn="1"/>
            </p:nvGrpSpPr>
            <p:grpSpPr bwMode="ltGray">
              <a:xfrm>
                <a:off x="823807" y="1893062"/>
                <a:ext cx="560629" cy="252000"/>
                <a:chOff x="9609371" y="214009"/>
                <a:chExt cx="1185182" cy="667614"/>
              </a:xfrm>
            </p:grpSpPr>
            <p:cxnSp>
              <p:nvCxnSpPr>
                <p:cNvPr id="80" name="Straight Connector 79">
                  <a:extLst>
                    <a:ext uri="{FF2B5EF4-FFF2-40B4-BE49-F238E27FC236}">
                      <a16:creationId xmlns:a16="http://schemas.microsoft.com/office/drawing/2014/main" id="{4A6FF60E-409C-4EEC-B1F7-5F1F12C61EF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99AF263-3575-42AA-8582-9E7972CFB13C}"/>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0551D1EC-D55E-48AE-AEFC-A1392875AF25}"/>
                  </a:ext>
                </a:extLst>
              </p:cNvPr>
              <p:cNvGrpSpPr/>
              <p:nvPr userDrawn="1"/>
            </p:nvGrpSpPr>
            <p:grpSpPr bwMode="ltGray">
              <a:xfrm>
                <a:off x="823807" y="3762509"/>
                <a:ext cx="560629" cy="252000"/>
                <a:chOff x="9609371" y="214009"/>
                <a:chExt cx="1185182" cy="667614"/>
              </a:xfrm>
            </p:grpSpPr>
            <p:cxnSp>
              <p:nvCxnSpPr>
                <p:cNvPr id="78" name="Straight Connector 77">
                  <a:extLst>
                    <a:ext uri="{FF2B5EF4-FFF2-40B4-BE49-F238E27FC236}">
                      <a16:creationId xmlns:a16="http://schemas.microsoft.com/office/drawing/2014/main" id="{77F47F4A-1738-4A68-9DC6-B45D519C38F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4CCCF31-2491-424B-A693-8A4BB7834D4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75B349AC-2E75-4DD9-BDAF-44ED0459C7F7}"/>
                  </a:ext>
                </a:extLst>
              </p:cNvPr>
              <p:cNvGrpSpPr/>
              <p:nvPr userDrawn="1"/>
            </p:nvGrpSpPr>
            <p:grpSpPr bwMode="ltGray">
              <a:xfrm>
                <a:off x="823807" y="3139360"/>
                <a:ext cx="560629" cy="252000"/>
                <a:chOff x="9609371" y="214009"/>
                <a:chExt cx="1185182" cy="667614"/>
              </a:xfrm>
            </p:grpSpPr>
            <p:cxnSp>
              <p:nvCxnSpPr>
                <p:cNvPr id="76" name="Straight Connector 75">
                  <a:extLst>
                    <a:ext uri="{FF2B5EF4-FFF2-40B4-BE49-F238E27FC236}">
                      <a16:creationId xmlns:a16="http://schemas.microsoft.com/office/drawing/2014/main" id="{94B9D801-670C-48DD-954B-8A47B24C027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3721090-9857-4215-A04F-0B0369E19E4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6753001B-DDF1-4B20-881E-8641F46AF57A}"/>
                  </a:ext>
                </a:extLst>
              </p:cNvPr>
              <p:cNvGrpSpPr/>
              <p:nvPr userDrawn="1"/>
            </p:nvGrpSpPr>
            <p:grpSpPr bwMode="ltGray">
              <a:xfrm>
                <a:off x="823807" y="5008807"/>
                <a:ext cx="560629" cy="252000"/>
                <a:chOff x="9609371" y="214009"/>
                <a:chExt cx="1185182" cy="667614"/>
              </a:xfrm>
            </p:grpSpPr>
            <p:cxnSp>
              <p:nvCxnSpPr>
                <p:cNvPr id="74" name="Straight Connector 73">
                  <a:extLst>
                    <a:ext uri="{FF2B5EF4-FFF2-40B4-BE49-F238E27FC236}">
                      <a16:creationId xmlns:a16="http://schemas.microsoft.com/office/drawing/2014/main" id="{26B2D881-A387-4CFC-BF29-117D2B29B3D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F01A4DB-D2FF-4347-8BA8-0E4C4AD7318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66354242-0E76-4588-9F7B-0509DA07D320}"/>
                  </a:ext>
                </a:extLst>
              </p:cNvPr>
              <p:cNvGrpSpPr/>
              <p:nvPr userDrawn="1"/>
            </p:nvGrpSpPr>
            <p:grpSpPr bwMode="ltGray">
              <a:xfrm>
                <a:off x="823807" y="4385658"/>
                <a:ext cx="560629" cy="252000"/>
                <a:chOff x="9609371" y="214009"/>
                <a:chExt cx="1185182" cy="667614"/>
              </a:xfrm>
            </p:grpSpPr>
            <p:cxnSp>
              <p:nvCxnSpPr>
                <p:cNvPr id="72" name="Straight Connector 71">
                  <a:extLst>
                    <a:ext uri="{FF2B5EF4-FFF2-40B4-BE49-F238E27FC236}">
                      <a16:creationId xmlns:a16="http://schemas.microsoft.com/office/drawing/2014/main" id="{AEEC84DE-AB8C-4198-B021-010EA5A9E9F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B5F5E9-3D96-49A5-B75A-EE2F8D733AE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5043EC2-008D-4B6D-AC84-953D7D7E957B}"/>
                  </a:ext>
                </a:extLst>
              </p:cNvPr>
              <p:cNvGrpSpPr/>
              <p:nvPr userDrawn="1"/>
            </p:nvGrpSpPr>
            <p:grpSpPr bwMode="ltGray">
              <a:xfrm>
                <a:off x="823807" y="6255101"/>
                <a:ext cx="560629" cy="252000"/>
                <a:chOff x="9609371" y="214009"/>
                <a:chExt cx="1185182" cy="667614"/>
              </a:xfrm>
            </p:grpSpPr>
            <p:cxnSp>
              <p:nvCxnSpPr>
                <p:cNvPr id="70" name="Straight Connector 69">
                  <a:extLst>
                    <a:ext uri="{FF2B5EF4-FFF2-40B4-BE49-F238E27FC236}">
                      <a16:creationId xmlns:a16="http://schemas.microsoft.com/office/drawing/2014/main" id="{FE2A5D90-E2C7-41B4-8BDD-6901945122B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C7AC1-CEA0-4FBF-993A-64B1A402B3B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33774E78-F40A-4F2E-97F8-78B45A1D6AEF}"/>
                  </a:ext>
                </a:extLst>
              </p:cNvPr>
              <p:cNvGrpSpPr/>
              <p:nvPr userDrawn="1"/>
            </p:nvGrpSpPr>
            <p:grpSpPr bwMode="ltGray">
              <a:xfrm>
                <a:off x="823807" y="5631956"/>
                <a:ext cx="560629" cy="252000"/>
                <a:chOff x="9609371" y="214009"/>
                <a:chExt cx="1185182" cy="667614"/>
              </a:xfrm>
            </p:grpSpPr>
            <p:cxnSp>
              <p:nvCxnSpPr>
                <p:cNvPr id="68" name="Straight Connector 67">
                  <a:extLst>
                    <a:ext uri="{FF2B5EF4-FFF2-40B4-BE49-F238E27FC236}">
                      <a16:creationId xmlns:a16="http://schemas.microsoft.com/office/drawing/2014/main" id="{3ED4B3EB-1F17-4E7E-BA53-227D4A7FFB6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0C5E10-EDF3-4A57-964A-A7EADEFE307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a:extLst>
                <a:ext uri="{FF2B5EF4-FFF2-40B4-BE49-F238E27FC236}">
                  <a16:creationId xmlns:a16="http://schemas.microsoft.com/office/drawing/2014/main" id="{3D1B9C4B-6654-4BC1-94B5-8D59EA46C8DF}"/>
                </a:ext>
              </a:extLst>
            </p:cNvPr>
            <p:cNvGrpSpPr/>
            <p:nvPr userDrawn="1"/>
          </p:nvGrpSpPr>
          <p:grpSpPr bwMode="ltGray">
            <a:xfrm flipV="1">
              <a:off x="11251902" y="6648145"/>
              <a:ext cx="108000" cy="48545"/>
              <a:chOff x="9609371" y="214009"/>
              <a:chExt cx="1185182" cy="667614"/>
            </a:xfrm>
          </p:grpSpPr>
          <p:cxnSp>
            <p:nvCxnSpPr>
              <p:cNvPr id="56" name="Straight Connector 55">
                <a:extLst>
                  <a:ext uri="{FF2B5EF4-FFF2-40B4-BE49-F238E27FC236}">
                    <a16:creationId xmlns:a16="http://schemas.microsoft.com/office/drawing/2014/main" id="{56A138F6-C36C-42D7-9FC5-1B5C1B8E3E9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775FB4-FFEE-4C85-ABE9-BC3EC2C5C7B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659CF176-81B4-4943-804D-B453E8A28C0C}"/>
                </a:ext>
              </a:extLst>
            </p:cNvPr>
            <p:cNvGrpSpPr/>
            <p:nvPr userDrawn="1"/>
          </p:nvGrpSpPr>
          <p:grpSpPr bwMode="ltGray">
            <a:xfrm flipV="1">
              <a:off x="11251902" y="6768189"/>
              <a:ext cx="108000" cy="48545"/>
              <a:chOff x="9609371" y="214009"/>
              <a:chExt cx="1185182" cy="667614"/>
            </a:xfrm>
          </p:grpSpPr>
          <p:cxnSp>
            <p:nvCxnSpPr>
              <p:cNvPr id="54" name="Straight Connector 53">
                <a:extLst>
                  <a:ext uri="{FF2B5EF4-FFF2-40B4-BE49-F238E27FC236}">
                    <a16:creationId xmlns:a16="http://schemas.microsoft.com/office/drawing/2014/main" id="{60587F02-4514-43DE-B3A9-433D2F06D5A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C06D143-0748-47D0-B611-C4699685504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5A5BDCC-B5C3-40C5-B023-3BC5F920EFD3}"/>
                </a:ext>
              </a:extLst>
            </p:cNvPr>
            <p:cNvGrpSpPr/>
            <p:nvPr userDrawn="1"/>
          </p:nvGrpSpPr>
          <p:grpSpPr bwMode="ltGray">
            <a:xfrm flipV="1">
              <a:off x="11251902" y="6408058"/>
              <a:ext cx="108000" cy="48545"/>
              <a:chOff x="9609371" y="214009"/>
              <a:chExt cx="1185182" cy="667614"/>
            </a:xfrm>
          </p:grpSpPr>
          <p:cxnSp>
            <p:nvCxnSpPr>
              <p:cNvPr id="52" name="Straight Connector 51">
                <a:extLst>
                  <a:ext uri="{FF2B5EF4-FFF2-40B4-BE49-F238E27FC236}">
                    <a16:creationId xmlns:a16="http://schemas.microsoft.com/office/drawing/2014/main" id="{6CDAAEC6-0C9A-4856-8198-59AA25E9A3B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4BA676-04B7-4EA6-93A9-EE38FCACE2A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209FF89-F29B-4094-A366-04717E200E70}"/>
                </a:ext>
              </a:extLst>
            </p:cNvPr>
            <p:cNvGrpSpPr/>
            <p:nvPr userDrawn="1"/>
          </p:nvGrpSpPr>
          <p:grpSpPr bwMode="ltGray">
            <a:xfrm flipV="1">
              <a:off x="11251902" y="6528101"/>
              <a:ext cx="108000" cy="48545"/>
              <a:chOff x="9609371" y="214009"/>
              <a:chExt cx="1185182" cy="667614"/>
            </a:xfrm>
          </p:grpSpPr>
          <p:cxnSp>
            <p:nvCxnSpPr>
              <p:cNvPr id="50" name="Straight Connector 49">
                <a:extLst>
                  <a:ext uri="{FF2B5EF4-FFF2-40B4-BE49-F238E27FC236}">
                    <a16:creationId xmlns:a16="http://schemas.microsoft.com/office/drawing/2014/main" id="{ECA70795-1702-485E-AE86-D58132B6ECF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A2304A-6AAC-4A33-986C-DE27C3CF64C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6" name="Slide Number Placeholder 5">
            <a:extLst>
              <a:ext uri="{FF2B5EF4-FFF2-40B4-BE49-F238E27FC236}">
                <a16:creationId xmlns:a16="http://schemas.microsoft.com/office/drawing/2014/main" id="{98135737-D740-48D6-ADBF-B8910D61998B}"/>
              </a:ext>
            </a:extLst>
          </p:cNvPr>
          <p:cNvSpPr>
            <a:spLocks noGrp="1"/>
          </p:cNvSpPr>
          <p:nvPr>
            <p:ph type="sldNum" sz="quarter" idx="4"/>
          </p:nvPr>
        </p:nvSpPr>
        <p:spPr>
          <a:xfrm>
            <a:off x="9220203" y="6182182"/>
            <a:ext cx="2743200" cy="365125"/>
          </a:xfrm>
          <a:prstGeom prst="rect">
            <a:avLst/>
          </a:prstGeom>
        </p:spPr>
        <p:txBody>
          <a:bodyPr vert="horz" lIns="91440" tIns="45720" rIns="91440" bIns="45720" rtlCol="0" anchor="ctr"/>
          <a:lstStyle>
            <a:lvl1pPr>
              <a:defRPr lang="en-US" sz="1600" spc="-150" smtClean="0">
                <a:solidFill>
                  <a:schemeClr val="bg1"/>
                </a:solidFill>
              </a:defRPr>
            </a:lvl1pPr>
          </a:lstStyle>
          <a:p>
            <a:pPr algn="r"/>
            <a:fld id="{3D3C4EEC-F499-4A7F-B67B-5709763315B6}" type="slidenum">
              <a:rPr lang="en-US" smtClean="0"/>
              <a:pPr algn="r"/>
              <a:t>‹#›</a:t>
            </a:fld>
            <a:endParaRPr lang="en-US" dirty="0"/>
          </a:p>
        </p:txBody>
      </p:sp>
      <p:sp>
        <p:nvSpPr>
          <p:cNvPr id="7" name="Rectangle 6">
            <a:extLst>
              <a:ext uri="{FF2B5EF4-FFF2-40B4-BE49-F238E27FC236}">
                <a16:creationId xmlns:a16="http://schemas.microsoft.com/office/drawing/2014/main" id="{170E5AEE-BED6-4164-9B3B-8357F8881C70}"/>
              </a:ext>
            </a:extLst>
          </p:cNvPr>
          <p:cNvSpPr/>
          <p:nvPr userDrawn="1"/>
        </p:nvSpPr>
        <p:spPr>
          <a:xfrm>
            <a:off x="0" y="0"/>
            <a:ext cx="12192000" cy="365125"/>
          </a:xfrm>
          <a:prstGeom prst="rect">
            <a:avLst/>
          </a:prstGeom>
          <a:gradFill flip="none" rotWithShape="1">
            <a:gsLst>
              <a:gs pos="0">
                <a:schemeClr val="accent4">
                  <a:lumMod val="92000"/>
                </a:schemeClr>
              </a:gs>
              <a:gs pos="23000">
                <a:schemeClr val="accent4">
                  <a:lumMod val="89000"/>
                </a:schemeClr>
              </a:gs>
              <a:gs pos="69000">
                <a:schemeClr val="accent4">
                  <a:lumMod val="75000"/>
                </a:schemeClr>
              </a:gs>
              <a:gs pos="97000">
                <a:schemeClr val="accent4">
                  <a:lumMod val="75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BFB0A26B-E98A-4671-AD6E-C6C42EFC35D7}"/>
              </a:ext>
            </a:extLst>
          </p:cNvPr>
          <p:cNvGrpSpPr/>
          <p:nvPr userDrawn="1"/>
        </p:nvGrpSpPr>
        <p:grpSpPr bwMode="ltGray">
          <a:xfrm flipH="1">
            <a:off x="4578659" y="475428"/>
            <a:ext cx="6298232" cy="144000"/>
            <a:chOff x="1934816" y="1379408"/>
            <a:chExt cx="6298232" cy="144000"/>
          </a:xfrm>
          <a:solidFill>
            <a:schemeClr val="accent3">
              <a:lumMod val="50000"/>
            </a:schemeClr>
          </a:solidFill>
        </p:grpSpPr>
        <p:sp>
          <p:nvSpPr>
            <p:cNvPr id="228" name="Isosceles Triangle 227">
              <a:extLst>
                <a:ext uri="{FF2B5EF4-FFF2-40B4-BE49-F238E27FC236}">
                  <a16:creationId xmlns:a16="http://schemas.microsoft.com/office/drawing/2014/main" id="{5FD7D885-4E73-4F3D-940F-9FD1576B1139}"/>
                </a:ext>
              </a:extLst>
            </p:cNvPr>
            <p:cNvSpPr>
              <a:spLocks noChangeAspect="1"/>
            </p:cNvSpPr>
            <p:nvPr userDrawn="1"/>
          </p:nvSpPr>
          <p:spPr bwMode="ltGray">
            <a:xfrm rot="5400000">
              <a:off x="193667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Isosceles Triangle 228">
              <a:extLst>
                <a:ext uri="{FF2B5EF4-FFF2-40B4-BE49-F238E27FC236}">
                  <a16:creationId xmlns:a16="http://schemas.microsoft.com/office/drawing/2014/main" id="{863FC7DD-97AB-4F81-A601-2C420D0E2E1F}"/>
                </a:ext>
              </a:extLst>
            </p:cNvPr>
            <p:cNvSpPr>
              <a:spLocks noChangeAspect="1"/>
            </p:cNvSpPr>
            <p:nvPr userDrawn="1"/>
          </p:nvSpPr>
          <p:spPr bwMode="ltGray">
            <a:xfrm rot="5400000">
              <a:off x="234671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Isosceles Triangle 229">
              <a:extLst>
                <a:ext uri="{FF2B5EF4-FFF2-40B4-BE49-F238E27FC236}">
                  <a16:creationId xmlns:a16="http://schemas.microsoft.com/office/drawing/2014/main" id="{AAB0DD1B-5B76-4AEF-9A78-01243147EBD0}"/>
                </a:ext>
              </a:extLst>
            </p:cNvPr>
            <p:cNvSpPr>
              <a:spLocks noChangeAspect="1"/>
            </p:cNvSpPr>
            <p:nvPr userDrawn="1"/>
          </p:nvSpPr>
          <p:spPr bwMode="ltGray">
            <a:xfrm rot="5400000">
              <a:off x="275674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Isosceles Triangle 230">
              <a:extLst>
                <a:ext uri="{FF2B5EF4-FFF2-40B4-BE49-F238E27FC236}">
                  <a16:creationId xmlns:a16="http://schemas.microsoft.com/office/drawing/2014/main" id="{5CC58262-ADC6-4D71-A692-1BBCF7E3873E}"/>
                </a:ext>
              </a:extLst>
            </p:cNvPr>
            <p:cNvSpPr>
              <a:spLocks noChangeAspect="1"/>
            </p:cNvSpPr>
            <p:nvPr userDrawn="1"/>
          </p:nvSpPr>
          <p:spPr bwMode="ltGray">
            <a:xfrm rot="5400000">
              <a:off x="316677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Isosceles Triangle 231">
              <a:extLst>
                <a:ext uri="{FF2B5EF4-FFF2-40B4-BE49-F238E27FC236}">
                  <a16:creationId xmlns:a16="http://schemas.microsoft.com/office/drawing/2014/main" id="{38DED403-3D9A-44C6-BB39-E9256753AC64}"/>
                </a:ext>
              </a:extLst>
            </p:cNvPr>
            <p:cNvSpPr>
              <a:spLocks noChangeAspect="1"/>
            </p:cNvSpPr>
            <p:nvPr userDrawn="1"/>
          </p:nvSpPr>
          <p:spPr bwMode="ltGray">
            <a:xfrm rot="5400000">
              <a:off x="357681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Isosceles Triangle 232">
              <a:extLst>
                <a:ext uri="{FF2B5EF4-FFF2-40B4-BE49-F238E27FC236}">
                  <a16:creationId xmlns:a16="http://schemas.microsoft.com/office/drawing/2014/main" id="{78668745-83F5-40D4-BE42-6868AB3C54F2}"/>
                </a:ext>
              </a:extLst>
            </p:cNvPr>
            <p:cNvSpPr>
              <a:spLocks noChangeAspect="1"/>
            </p:cNvSpPr>
            <p:nvPr userDrawn="1"/>
          </p:nvSpPr>
          <p:spPr bwMode="ltGray">
            <a:xfrm rot="5400000">
              <a:off x="398684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Isosceles Triangle 233">
              <a:extLst>
                <a:ext uri="{FF2B5EF4-FFF2-40B4-BE49-F238E27FC236}">
                  <a16:creationId xmlns:a16="http://schemas.microsoft.com/office/drawing/2014/main" id="{9CDBDA02-85D2-4EC9-949B-4984617FDC9D}"/>
                </a:ext>
              </a:extLst>
            </p:cNvPr>
            <p:cNvSpPr>
              <a:spLocks noChangeAspect="1"/>
            </p:cNvSpPr>
            <p:nvPr userDrawn="1"/>
          </p:nvSpPr>
          <p:spPr bwMode="ltGray">
            <a:xfrm rot="5400000">
              <a:off x="439688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Isosceles Triangle 234">
              <a:extLst>
                <a:ext uri="{FF2B5EF4-FFF2-40B4-BE49-F238E27FC236}">
                  <a16:creationId xmlns:a16="http://schemas.microsoft.com/office/drawing/2014/main" id="{B5B0FC7F-834F-49A6-B524-18CC37838ED2}"/>
                </a:ext>
              </a:extLst>
            </p:cNvPr>
            <p:cNvSpPr>
              <a:spLocks noChangeAspect="1"/>
            </p:cNvSpPr>
            <p:nvPr userDrawn="1"/>
          </p:nvSpPr>
          <p:spPr bwMode="ltGray">
            <a:xfrm rot="5400000">
              <a:off x="480691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Isosceles Triangle 235">
              <a:extLst>
                <a:ext uri="{FF2B5EF4-FFF2-40B4-BE49-F238E27FC236}">
                  <a16:creationId xmlns:a16="http://schemas.microsoft.com/office/drawing/2014/main" id="{919901EB-B9ED-4F5B-8986-99A103A2D7A7}"/>
                </a:ext>
              </a:extLst>
            </p:cNvPr>
            <p:cNvSpPr>
              <a:spLocks noChangeAspect="1"/>
            </p:cNvSpPr>
            <p:nvPr userDrawn="1"/>
          </p:nvSpPr>
          <p:spPr bwMode="ltGray">
            <a:xfrm rot="5400000">
              <a:off x="521694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Isosceles Triangle 236">
              <a:extLst>
                <a:ext uri="{FF2B5EF4-FFF2-40B4-BE49-F238E27FC236}">
                  <a16:creationId xmlns:a16="http://schemas.microsoft.com/office/drawing/2014/main" id="{E6677469-A075-483E-BACC-E4A65378531F}"/>
                </a:ext>
              </a:extLst>
            </p:cNvPr>
            <p:cNvSpPr>
              <a:spLocks noChangeAspect="1"/>
            </p:cNvSpPr>
            <p:nvPr userDrawn="1"/>
          </p:nvSpPr>
          <p:spPr bwMode="ltGray">
            <a:xfrm rot="5400000">
              <a:off x="562698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Isosceles Triangle 237">
              <a:extLst>
                <a:ext uri="{FF2B5EF4-FFF2-40B4-BE49-F238E27FC236}">
                  <a16:creationId xmlns:a16="http://schemas.microsoft.com/office/drawing/2014/main" id="{113DCF5C-AC66-4121-9591-46F39C4A91CC}"/>
                </a:ext>
              </a:extLst>
            </p:cNvPr>
            <p:cNvSpPr>
              <a:spLocks noChangeAspect="1"/>
            </p:cNvSpPr>
            <p:nvPr userDrawn="1"/>
          </p:nvSpPr>
          <p:spPr bwMode="ltGray">
            <a:xfrm rot="5400000">
              <a:off x="603701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Isosceles Triangle 238">
              <a:extLst>
                <a:ext uri="{FF2B5EF4-FFF2-40B4-BE49-F238E27FC236}">
                  <a16:creationId xmlns:a16="http://schemas.microsoft.com/office/drawing/2014/main" id="{E69140E6-9BDD-4B4A-BEA9-55867938ABE9}"/>
                </a:ext>
              </a:extLst>
            </p:cNvPr>
            <p:cNvSpPr>
              <a:spLocks noChangeAspect="1"/>
            </p:cNvSpPr>
            <p:nvPr userDrawn="1"/>
          </p:nvSpPr>
          <p:spPr bwMode="ltGray">
            <a:xfrm rot="5400000">
              <a:off x="644705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Isosceles Triangle 239">
              <a:extLst>
                <a:ext uri="{FF2B5EF4-FFF2-40B4-BE49-F238E27FC236}">
                  <a16:creationId xmlns:a16="http://schemas.microsoft.com/office/drawing/2014/main" id="{4F28059F-51EC-4963-8925-4AEB9FE722AF}"/>
                </a:ext>
              </a:extLst>
            </p:cNvPr>
            <p:cNvSpPr>
              <a:spLocks noChangeAspect="1"/>
            </p:cNvSpPr>
            <p:nvPr userDrawn="1"/>
          </p:nvSpPr>
          <p:spPr bwMode="ltGray">
            <a:xfrm rot="5400000">
              <a:off x="685708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Isosceles Triangle 240">
              <a:extLst>
                <a:ext uri="{FF2B5EF4-FFF2-40B4-BE49-F238E27FC236}">
                  <a16:creationId xmlns:a16="http://schemas.microsoft.com/office/drawing/2014/main" id="{00E9F78A-830B-4BA4-84A5-324E8C330924}"/>
                </a:ext>
              </a:extLst>
            </p:cNvPr>
            <p:cNvSpPr>
              <a:spLocks noChangeAspect="1"/>
            </p:cNvSpPr>
            <p:nvPr userDrawn="1"/>
          </p:nvSpPr>
          <p:spPr bwMode="ltGray">
            <a:xfrm rot="5400000">
              <a:off x="726711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Isosceles Triangle 241">
              <a:extLst>
                <a:ext uri="{FF2B5EF4-FFF2-40B4-BE49-F238E27FC236}">
                  <a16:creationId xmlns:a16="http://schemas.microsoft.com/office/drawing/2014/main" id="{13550F07-2E83-4DEA-970B-3ACEF9D71790}"/>
                </a:ext>
              </a:extLst>
            </p:cNvPr>
            <p:cNvSpPr>
              <a:spLocks noChangeAspect="1"/>
            </p:cNvSpPr>
            <p:nvPr userDrawn="1"/>
          </p:nvSpPr>
          <p:spPr bwMode="ltGray">
            <a:xfrm rot="5400000">
              <a:off x="767715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Isosceles Triangle 242">
              <a:extLst>
                <a:ext uri="{FF2B5EF4-FFF2-40B4-BE49-F238E27FC236}">
                  <a16:creationId xmlns:a16="http://schemas.microsoft.com/office/drawing/2014/main" id="{DBAB9A4D-4489-4D34-B97C-4EBE23D8A6A6}"/>
                </a:ext>
              </a:extLst>
            </p:cNvPr>
            <p:cNvSpPr>
              <a:spLocks noChangeAspect="1"/>
            </p:cNvSpPr>
            <p:nvPr userDrawn="1"/>
          </p:nvSpPr>
          <p:spPr bwMode="ltGray">
            <a:xfrm rot="5400000">
              <a:off x="808718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217639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69" r:id="rId7"/>
    <p:sldLayoutId id="2147483655" r:id="rId8"/>
    <p:sldLayoutId id="2147483656" r:id="rId9"/>
    <p:sldLayoutId id="2147483657" r:id="rId10"/>
    <p:sldLayoutId id="2147483658" r:id="rId11"/>
    <p:sldLayoutId id="2147483660" r:id="rId12"/>
    <p:sldLayoutId id="2147483661" r:id="rId13"/>
    <p:sldLayoutId id="2147483659"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lvl1pPr algn="l" defTabSz="914400" rtl="0" eaLnBrk="1" latinLnBrk="0" hangingPunct="1">
        <a:lnSpc>
          <a:spcPct val="90000"/>
        </a:lnSpc>
        <a:spcBef>
          <a:spcPct val="0"/>
        </a:spcBef>
        <a:buNone/>
        <a:defRPr sz="4000" kern="1200">
          <a:solidFill>
            <a:schemeClr val="bg1"/>
          </a:solidFill>
          <a:latin typeface="+mj-lt"/>
          <a:ea typeface="+mj-ea"/>
          <a:cs typeface="Levenim MT" panose="02010502060101010101"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Levenim MT" panose="02010502060101010101" pitchFamily="2" charset="-79"/>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Levenim MT" panose="02010502060101010101" pitchFamily="2"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Levenim MT" panose="02010502060101010101" pitchFamily="2"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Levenim MT" panose="02010502060101010101" pitchFamily="2"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Levenim MT" panose="02010502060101010101"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nishfootballsports.blogspot.com/2016/11/spain-draws-2-2-with-england.html" TargetMode="External"/><Relationship Id="rId7" Type="http://schemas.openxmlformats.org/officeDocument/2006/relationships/hyperlink" Target="https://pxhere.com/fr/photo/927727" TargetMode="External"/><Relationship Id="rId2" Type="http://schemas.openxmlformats.org/officeDocument/2006/relationships/image" Target="../media/image4.jpg"/><Relationship Id="rId1" Type="http://schemas.openxmlformats.org/officeDocument/2006/relationships/slideLayout" Target="../slideLayouts/slideLayout11.xml"/><Relationship Id="rId6" Type="http://schemas.openxmlformats.org/officeDocument/2006/relationships/image" Target="../media/image6.jpg"/><Relationship Id="rId5" Type="http://schemas.openxmlformats.org/officeDocument/2006/relationships/hyperlink" Target="https://pxhere.com/en/photo/740030"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9B3A497-2B97-486D-9FC9-7E7C4E953350}"/>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15925" r="15925"/>
          <a:stretch/>
        </p:blipFill>
        <p:spPr/>
      </p:pic>
      <p:pic>
        <p:nvPicPr>
          <p:cNvPr id="12" name="Picture Placeholder 11">
            <a:extLst>
              <a:ext uri="{FF2B5EF4-FFF2-40B4-BE49-F238E27FC236}">
                <a16:creationId xmlns:a16="http://schemas.microsoft.com/office/drawing/2014/main" id="{B0837FE4-0512-4AC7-8B47-E77B344267D3}"/>
              </a:ext>
            </a:extLst>
          </p:cNvPr>
          <p:cNvPicPr>
            <a:picLocks noGrp="1" noChangeAspect="1"/>
          </p:cNvPicPr>
          <p:nvPr>
            <p:ph type="pic" sz="quarter" idx="15"/>
          </p:nvPr>
        </p:nvPicPr>
        <p:blipFill>
          <a:blip r:embed="rId4">
            <a:extLst>
              <a:ext uri="{837473B0-CC2E-450A-ABE3-18F120FF3D39}">
                <a1611:picAttrSrcUrl xmlns:a1611="http://schemas.microsoft.com/office/drawing/2016/11/main" r:id="rId5"/>
              </a:ext>
            </a:extLst>
          </a:blip>
          <a:srcRect l="22961" r="22961"/>
          <a:stretch/>
        </p:blipFill>
        <p:spPr/>
      </p:pic>
      <p:sp>
        <p:nvSpPr>
          <p:cNvPr id="80" name="Title 79">
            <a:extLst>
              <a:ext uri="{FF2B5EF4-FFF2-40B4-BE49-F238E27FC236}">
                <a16:creationId xmlns:a16="http://schemas.microsoft.com/office/drawing/2014/main" id="{40EEF04C-0F49-4582-AE7D-B2578C3E3330}"/>
              </a:ext>
            </a:extLst>
          </p:cNvPr>
          <p:cNvSpPr>
            <a:spLocks noGrp="1"/>
          </p:cNvSpPr>
          <p:nvPr>
            <p:ph type="title"/>
          </p:nvPr>
        </p:nvSpPr>
        <p:spPr/>
        <p:txBody>
          <a:bodyPr/>
          <a:lstStyle/>
          <a:p>
            <a:r>
              <a:rPr lang="en-US" dirty="0"/>
              <a:t>FIFA WORLD CUP ANALYSIS</a:t>
            </a:r>
          </a:p>
        </p:txBody>
      </p:sp>
      <p:sp>
        <p:nvSpPr>
          <p:cNvPr id="3" name="Slide Number Placeholder 2">
            <a:extLst>
              <a:ext uri="{FF2B5EF4-FFF2-40B4-BE49-F238E27FC236}">
                <a16:creationId xmlns:a16="http://schemas.microsoft.com/office/drawing/2014/main" id="{39F1FA36-D135-4DE7-ABB4-88256A7C65EE}"/>
              </a:ext>
            </a:extLst>
          </p:cNvPr>
          <p:cNvSpPr>
            <a:spLocks noGrp="1"/>
          </p:cNvSpPr>
          <p:nvPr>
            <p:ph type="sldNum" sz="quarter" idx="16"/>
          </p:nvPr>
        </p:nvSpPr>
        <p:spPr/>
        <p:txBody>
          <a:bodyPr/>
          <a:lstStyle/>
          <a:p>
            <a:pPr algn="r"/>
            <a:fld id="{3D3C4EEC-F499-4A7F-B67B-5709763315B6}" type="slidenum">
              <a:rPr lang="en-US" smtClean="0"/>
              <a:pPr algn="r"/>
              <a:t>1</a:t>
            </a:fld>
            <a:endParaRPr lang="en-US" dirty="0"/>
          </a:p>
        </p:txBody>
      </p:sp>
      <p:pic>
        <p:nvPicPr>
          <p:cNvPr id="8" name="Picture Placeholder 7">
            <a:extLst>
              <a:ext uri="{FF2B5EF4-FFF2-40B4-BE49-F238E27FC236}">
                <a16:creationId xmlns:a16="http://schemas.microsoft.com/office/drawing/2014/main" id="{46664005-8E16-4D58-946D-8A9CBD2F531F}"/>
              </a:ext>
            </a:extLst>
          </p:cNvPr>
          <p:cNvPicPr>
            <a:picLocks noGrp="1" noChangeAspect="1"/>
          </p:cNvPicPr>
          <p:nvPr>
            <p:ph type="pic" sz="quarter" idx="13"/>
          </p:nvPr>
        </p:nvPicPr>
        <p:blipFill>
          <a:blip r:embed="rId6">
            <a:extLst>
              <a:ext uri="{837473B0-CC2E-450A-ABE3-18F120FF3D39}">
                <a1611:picAttrSrcUrl xmlns:a1611="http://schemas.microsoft.com/office/drawing/2016/11/main" r:id="rId7"/>
              </a:ext>
            </a:extLst>
          </a:blip>
          <a:srcRect l="15726" r="15726"/>
          <a:stretch/>
        </p:blipFill>
        <p:spPr>
          <a:xfrm>
            <a:off x="983164" y="2550025"/>
            <a:ext cx="3225596" cy="3529166"/>
          </a:xfrm>
        </p:spPr>
      </p:pic>
      <p:sp>
        <p:nvSpPr>
          <p:cNvPr id="4" name="TextBox 3">
            <a:extLst>
              <a:ext uri="{FF2B5EF4-FFF2-40B4-BE49-F238E27FC236}">
                <a16:creationId xmlns:a16="http://schemas.microsoft.com/office/drawing/2014/main" id="{D219F1E2-EF5F-D559-2476-2252DA9D126F}"/>
              </a:ext>
            </a:extLst>
          </p:cNvPr>
          <p:cNvSpPr txBox="1"/>
          <p:nvPr/>
        </p:nvSpPr>
        <p:spPr>
          <a:xfrm>
            <a:off x="4368430" y="5327374"/>
            <a:ext cx="3407946" cy="369332"/>
          </a:xfrm>
          <a:prstGeom prst="rect">
            <a:avLst/>
          </a:prstGeom>
          <a:noFill/>
        </p:spPr>
        <p:txBody>
          <a:bodyPr wrap="square" rtlCol="0">
            <a:spAutoFit/>
          </a:bodyPr>
          <a:lstStyle/>
          <a:p>
            <a:pPr algn="ctr"/>
            <a:r>
              <a:rPr lang="en-IN" b="1" dirty="0">
                <a:solidFill>
                  <a:srgbClr val="00FF00"/>
                </a:solidFill>
                <a:latin typeface="Century Schoolbook" panose="02040604050505020304" pitchFamily="18" charset="0"/>
              </a:rPr>
              <a:t>By Pomesh Verma</a:t>
            </a:r>
          </a:p>
        </p:txBody>
      </p:sp>
    </p:spTree>
    <p:extLst>
      <p:ext uri="{BB962C8B-B14F-4D97-AF65-F5344CB8AC3E}">
        <p14:creationId xmlns:p14="http://schemas.microsoft.com/office/powerpoint/2010/main" val="1594938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267-2051-2B9E-2B41-8B312E56A8C6}"/>
              </a:ext>
            </a:extLst>
          </p:cNvPr>
          <p:cNvSpPr>
            <a:spLocks noGrp="1"/>
          </p:cNvSpPr>
          <p:nvPr>
            <p:ph type="title"/>
          </p:nvPr>
        </p:nvSpPr>
        <p:spPr/>
        <p:txBody>
          <a:bodyPr/>
          <a:lstStyle/>
          <a:p>
            <a:r>
              <a:rPr lang="en-IN" dirty="0"/>
              <a:t>Visualization Process : 4</a:t>
            </a:r>
          </a:p>
        </p:txBody>
      </p:sp>
      <p:sp>
        <p:nvSpPr>
          <p:cNvPr id="3" name="Slide Number Placeholder 2">
            <a:extLst>
              <a:ext uri="{FF2B5EF4-FFF2-40B4-BE49-F238E27FC236}">
                <a16:creationId xmlns:a16="http://schemas.microsoft.com/office/drawing/2014/main" id="{B55CB979-4C30-B1C6-4524-8888790BB42C}"/>
              </a:ext>
            </a:extLst>
          </p:cNvPr>
          <p:cNvSpPr>
            <a:spLocks noGrp="1"/>
          </p:cNvSpPr>
          <p:nvPr>
            <p:ph type="sldNum" sz="quarter" idx="12"/>
          </p:nvPr>
        </p:nvSpPr>
        <p:spPr/>
        <p:txBody>
          <a:bodyPr/>
          <a:lstStyle/>
          <a:p>
            <a:pPr algn="r"/>
            <a:fld id="{3D3C4EEC-F499-4A7F-B67B-5709763315B6}" type="slidenum">
              <a:rPr lang="en-US" smtClean="0"/>
              <a:pPr algn="r"/>
              <a:t>10</a:t>
            </a:fld>
            <a:endParaRPr lang="en-US" dirty="0"/>
          </a:p>
        </p:txBody>
      </p:sp>
      <p:sp>
        <p:nvSpPr>
          <p:cNvPr id="4" name="Text Placeholder 3">
            <a:extLst>
              <a:ext uri="{FF2B5EF4-FFF2-40B4-BE49-F238E27FC236}">
                <a16:creationId xmlns:a16="http://schemas.microsoft.com/office/drawing/2014/main" id="{B0BC6DF2-02EF-144A-0F41-B5C4B3A03A6D}"/>
              </a:ext>
            </a:extLst>
          </p:cNvPr>
          <p:cNvSpPr>
            <a:spLocks noGrp="1"/>
          </p:cNvSpPr>
          <p:nvPr>
            <p:ph type="body" sz="quarter" idx="13"/>
          </p:nvPr>
        </p:nvSpPr>
        <p:spPr/>
        <p:txBody>
          <a:bodyPr/>
          <a:lstStyle/>
          <a:p>
            <a:pPr algn="l"/>
            <a:r>
              <a:rPr lang="en-US" sz="2000" dirty="0"/>
              <a:t>Choose A Chart Type</a:t>
            </a:r>
          </a:p>
          <a:p>
            <a:pPr marL="342900" indent="-342900" algn="l">
              <a:buFont typeface="Arial" panose="020B0604020202020204" pitchFamily="34" charset="0"/>
              <a:buChar char="•"/>
            </a:pPr>
            <a:r>
              <a:rPr lang="en-US" sz="2000" dirty="0"/>
              <a:t>Before choosing a visual chart or graph, it is important to understand your audience and then choose a chart or graph accordingly which will best communicate the message.</a:t>
            </a:r>
          </a:p>
          <a:p>
            <a:pPr marL="342900" indent="-342900" algn="l">
              <a:buFont typeface="Arial" panose="020B0604020202020204" pitchFamily="34" charset="0"/>
              <a:buChar char="•"/>
            </a:pPr>
            <a:r>
              <a:rPr lang="en-US" sz="2000" dirty="0"/>
              <a:t>Choosing a chart totally depends on what findings you need to convey to your audience.</a:t>
            </a:r>
            <a:endParaRPr lang="en-IN" sz="2000" dirty="0"/>
          </a:p>
        </p:txBody>
      </p:sp>
    </p:spTree>
    <p:extLst>
      <p:ext uri="{BB962C8B-B14F-4D97-AF65-F5344CB8AC3E}">
        <p14:creationId xmlns:p14="http://schemas.microsoft.com/office/powerpoint/2010/main" val="333691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50CE-344A-E7E7-D6D3-59C2A1E47BB7}"/>
              </a:ext>
            </a:extLst>
          </p:cNvPr>
          <p:cNvSpPr>
            <a:spLocks noGrp="1"/>
          </p:cNvSpPr>
          <p:nvPr>
            <p:ph type="title"/>
          </p:nvPr>
        </p:nvSpPr>
        <p:spPr/>
        <p:txBody>
          <a:bodyPr/>
          <a:lstStyle/>
          <a:p>
            <a:r>
              <a:rPr lang="en-IN" dirty="0"/>
              <a:t>Visualization Process : 5</a:t>
            </a:r>
          </a:p>
        </p:txBody>
      </p:sp>
      <p:sp>
        <p:nvSpPr>
          <p:cNvPr id="3" name="Slide Number Placeholder 2">
            <a:extLst>
              <a:ext uri="{FF2B5EF4-FFF2-40B4-BE49-F238E27FC236}">
                <a16:creationId xmlns:a16="http://schemas.microsoft.com/office/drawing/2014/main" id="{C5FD6A0B-518D-FF8C-EC20-363B707CE03C}"/>
              </a:ext>
            </a:extLst>
          </p:cNvPr>
          <p:cNvSpPr>
            <a:spLocks noGrp="1"/>
          </p:cNvSpPr>
          <p:nvPr>
            <p:ph type="sldNum" sz="quarter" idx="12"/>
          </p:nvPr>
        </p:nvSpPr>
        <p:spPr/>
        <p:txBody>
          <a:bodyPr/>
          <a:lstStyle/>
          <a:p>
            <a:pPr algn="r"/>
            <a:fld id="{3D3C4EEC-F499-4A7F-B67B-5709763315B6}" type="slidenum">
              <a:rPr lang="en-US" smtClean="0"/>
              <a:pPr algn="r"/>
              <a:t>11</a:t>
            </a:fld>
            <a:endParaRPr lang="en-US" dirty="0"/>
          </a:p>
        </p:txBody>
      </p:sp>
      <p:sp>
        <p:nvSpPr>
          <p:cNvPr id="4" name="Text Placeholder 3">
            <a:extLst>
              <a:ext uri="{FF2B5EF4-FFF2-40B4-BE49-F238E27FC236}">
                <a16:creationId xmlns:a16="http://schemas.microsoft.com/office/drawing/2014/main" id="{E0E26935-91E1-4993-17FE-4DBA336AD17D}"/>
              </a:ext>
            </a:extLst>
          </p:cNvPr>
          <p:cNvSpPr>
            <a:spLocks noGrp="1"/>
          </p:cNvSpPr>
          <p:nvPr>
            <p:ph type="body" sz="quarter" idx="13"/>
          </p:nvPr>
        </p:nvSpPr>
        <p:spPr/>
        <p:txBody>
          <a:bodyPr/>
          <a:lstStyle/>
          <a:p>
            <a:pPr algn="l"/>
            <a:r>
              <a:rPr lang="en-US" sz="2000" dirty="0"/>
              <a:t>Visualize Data</a:t>
            </a:r>
          </a:p>
          <a:p>
            <a:pPr marL="342900" indent="-342900" algn="l">
              <a:buFont typeface="Arial" panose="020B0604020202020204" pitchFamily="34" charset="0"/>
              <a:buChar char="•"/>
            </a:pPr>
            <a:r>
              <a:rPr lang="en-US" sz="2000" dirty="0"/>
              <a:t>In the final step, you ’ll have the required data you need to create visualizations. Now you can apply all your visualizations skills on the prepared data and represent the data in charts or graphs with meaningful insights.</a:t>
            </a:r>
            <a:endParaRPr lang="en-IN" sz="2000" dirty="0"/>
          </a:p>
        </p:txBody>
      </p:sp>
    </p:spTree>
    <p:extLst>
      <p:ext uri="{BB962C8B-B14F-4D97-AF65-F5344CB8AC3E}">
        <p14:creationId xmlns:p14="http://schemas.microsoft.com/office/powerpoint/2010/main" val="294923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C056-BB2D-4BB3-9C24-D9227BF66C4B}"/>
              </a:ext>
            </a:extLst>
          </p:cNvPr>
          <p:cNvSpPr>
            <a:spLocks noGrp="1"/>
          </p:cNvSpPr>
          <p:nvPr>
            <p:ph type="title"/>
          </p:nvPr>
        </p:nvSpPr>
        <p:spPr/>
        <p:txBody>
          <a:bodyPr/>
          <a:lstStyle/>
          <a:p>
            <a:r>
              <a:rPr lang="en-IN" dirty="0"/>
              <a:t>Questions / Answers</a:t>
            </a:r>
          </a:p>
        </p:txBody>
      </p:sp>
      <p:sp>
        <p:nvSpPr>
          <p:cNvPr id="3" name="Slide Number Placeholder 2">
            <a:extLst>
              <a:ext uri="{FF2B5EF4-FFF2-40B4-BE49-F238E27FC236}">
                <a16:creationId xmlns:a16="http://schemas.microsoft.com/office/drawing/2014/main" id="{C5E43103-FB62-954D-936F-BCF61CF5149C}"/>
              </a:ext>
            </a:extLst>
          </p:cNvPr>
          <p:cNvSpPr>
            <a:spLocks noGrp="1"/>
          </p:cNvSpPr>
          <p:nvPr>
            <p:ph type="sldNum" sz="quarter" idx="12"/>
          </p:nvPr>
        </p:nvSpPr>
        <p:spPr/>
        <p:txBody>
          <a:bodyPr/>
          <a:lstStyle/>
          <a:p>
            <a:pPr algn="r"/>
            <a:fld id="{3D3C4EEC-F499-4A7F-B67B-5709763315B6}" type="slidenum">
              <a:rPr lang="en-US" smtClean="0"/>
              <a:pPr algn="r"/>
              <a:t>12</a:t>
            </a:fld>
            <a:endParaRPr lang="en-US" dirty="0"/>
          </a:p>
        </p:txBody>
      </p:sp>
      <p:sp>
        <p:nvSpPr>
          <p:cNvPr id="4" name="Text Placeholder 3">
            <a:extLst>
              <a:ext uri="{FF2B5EF4-FFF2-40B4-BE49-F238E27FC236}">
                <a16:creationId xmlns:a16="http://schemas.microsoft.com/office/drawing/2014/main" id="{2B740594-607C-D67E-8EA5-822FC695BCBA}"/>
              </a:ext>
            </a:extLst>
          </p:cNvPr>
          <p:cNvSpPr>
            <a:spLocks noGrp="1"/>
          </p:cNvSpPr>
          <p:nvPr>
            <p:ph type="body" sz="quarter" idx="13"/>
          </p:nvPr>
        </p:nvSpPr>
        <p:spPr>
          <a:xfrm>
            <a:off x="2137930" y="2852269"/>
            <a:ext cx="7904745" cy="2393866"/>
          </a:xfrm>
        </p:spPr>
        <p:txBody>
          <a:bodyPr/>
          <a:lstStyle/>
          <a:p>
            <a:pPr algn="l"/>
            <a:r>
              <a:rPr lang="en-US" sz="1800" dirty="0"/>
              <a:t>Q1) What is the source of data? </a:t>
            </a:r>
          </a:p>
          <a:p>
            <a:pPr algn="l"/>
            <a:r>
              <a:rPr lang="en-US" sz="1800" dirty="0"/>
              <a:t>ANS - This dataset is publicly available for research. Available in the form of </a:t>
            </a:r>
          </a:p>
          <a:p>
            <a:pPr algn="l"/>
            <a:r>
              <a:rPr lang="en-US" sz="1800" dirty="0"/>
              <a:t>                pdf – </a:t>
            </a:r>
          </a:p>
          <a:p>
            <a:pPr algn="l"/>
            <a:r>
              <a:rPr lang="en-US" sz="1800" dirty="0"/>
              <a:t>                GitHub Link –  </a:t>
            </a:r>
          </a:p>
          <a:p>
            <a:pPr algn="l"/>
            <a:r>
              <a:rPr lang="en-US" sz="1800" dirty="0"/>
              <a:t>                Title = (FIFA World Cup Analysis )</a:t>
            </a:r>
          </a:p>
          <a:p>
            <a:pPr algn="l"/>
            <a:r>
              <a:rPr lang="en-US" sz="1800" dirty="0"/>
              <a:t>Q 2) What was the type of data?</a:t>
            </a:r>
          </a:p>
          <a:p>
            <a:pPr algn="l"/>
            <a:r>
              <a:rPr lang="en-US" sz="1800" dirty="0"/>
              <a:t>ANS - The data was contained in the zip folder in csv format.</a:t>
            </a:r>
          </a:p>
          <a:p>
            <a:pPr algn="l"/>
            <a:r>
              <a:rPr lang="en-US" sz="1800" dirty="0"/>
              <a:t>Q 3) What is the complete flow you followed in this Project?</a:t>
            </a:r>
          </a:p>
          <a:p>
            <a:pPr algn="l"/>
            <a:r>
              <a:rPr lang="en-US" sz="1800" dirty="0"/>
              <a:t>ANS - Refer slides for better Understanding.</a:t>
            </a:r>
          </a:p>
          <a:p>
            <a:pPr algn="l"/>
            <a:r>
              <a:rPr lang="en-US" sz="1800" dirty="0"/>
              <a:t>Q 4) What steps should I follow to get insights from the data? </a:t>
            </a:r>
          </a:p>
          <a:p>
            <a:pPr algn="l"/>
            <a:r>
              <a:rPr lang="en-US" sz="1800" dirty="0"/>
              <a:t>Step1 –Download the data and store it in a location in your PC. </a:t>
            </a:r>
          </a:p>
          <a:p>
            <a:pPr algn="l"/>
            <a:r>
              <a:rPr lang="en-US" sz="1800" dirty="0"/>
              <a:t>Step2 –Open .</a:t>
            </a:r>
            <a:r>
              <a:rPr lang="en-US" sz="1800" dirty="0" err="1"/>
              <a:t>ipynbsolution</a:t>
            </a:r>
            <a:r>
              <a:rPr lang="en-US" sz="1800" dirty="0"/>
              <a:t> notebook, enter the path and run all cells.</a:t>
            </a:r>
            <a:endParaRPr lang="en-IN" sz="1800" dirty="0"/>
          </a:p>
        </p:txBody>
      </p:sp>
    </p:spTree>
    <p:extLst>
      <p:ext uri="{BB962C8B-B14F-4D97-AF65-F5344CB8AC3E}">
        <p14:creationId xmlns:p14="http://schemas.microsoft.com/office/powerpoint/2010/main" val="58789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C33E-1283-BB24-AF41-35435774720C}"/>
              </a:ext>
            </a:extLst>
          </p:cNvPr>
          <p:cNvSpPr>
            <a:spLocks noGrp="1"/>
          </p:cNvSpPr>
          <p:nvPr>
            <p:ph type="title"/>
          </p:nvPr>
        </p:nvSpPr>
        <p:spPr/>
        <p:txBody>
          <a:bodyPr/>
          <a:lstStyle/>
          <a:p>
            <a:r>
              <a:rPr lang="en-IN" dirty="0"/>
              <a:t>Questions / Answers</a:t>
            </a:r>
          </a:p>
        </p:txBody>
      </p:sp>
      <p:sp>
        <p:nvSpPr>
          <p:cNvPr id="3" name="Slide Number Placeholder 2">
            <a:extLst>
              <a:ext uri="{FF2B5EF4-FFF2-40B4-BE49-F238E27FC236}">
                <a16:creationId xmlns:a16="http://schemas.microsoft.com/office/drawing/2014/main" id="{FDB6A1B6-F159-47AF-8643-5BF30BD94A0D}"/>
              </a:ext>
            </a:extLst>
          </p:cNvPr>
          <p:cNvSpPr>
            <a:spLocks noGrp="1"/>
          </p:cNvSpPr>
          <p:nvPr>
            <p:ph type="sldNum" sz="quarter" idx="12"/>
          </p:nvPr>
        </p:nvSpPr>
        <p:spPr/>
        <p:txBody>
          <a:bodyPr/>
          <a:lstStyle/>
          <a:p>
            <a:pPr algn="r"/>
            <a:fld id="{3D3C4EEC-F499-4A7F-B67B-5709763315B6}" type="slidenum">
              <a:rPr lang="en-US" smtClean="0"/>
              <a:pPr algn="r"/>
              <a:t>13</a:t>
            </a:fld>
            <a:endParaRPr lang="en-US" dirty="0"/>
          </a:p>
        </p:txBody>
      </p:sp>
      <p:sp>
        <p:nvSpPr>
          <p:cNvPr id="4" name="Text Placeholder 3">
            <a:extLst>
              <a:ext uri="{FF2B5EF4-FFF2-40B4-BE49-F238E27FC236}">
                <a16:creationId xmlns:a16="http://schemas.microsoft.com/office/drawing/2014/main" id="{F7E85F3C-18EF-33A3-FCF9-BD2A95AE9998}"/>
              </a:ext>
            </a:extLst>
          </p:cNvPr>
          <p:cNvSpPr>
            <a:spLocks noGrp="1"/>
          </p:cNvSpPr>
          <p:nvPr>
            <p:ph type="body" sz="quarter" idx="13"/>
          </p:nvPr>
        </p:nvSpPr>
        <p:spPr>
          <a:xfrm>
            <a:off x="2137930" y="2670720"/>
            <a:ext cx="7904745" cy="2393866"/>
          </a:xfrm>
        </p:spPr>
        <p:txBody>
          <a:bodyPr/>
          <a:lstStyle/>
          <a:p>
            <a:pPr algn="l"/>
            <a:r>
              <a:rPr lang="en-US" sz="2000" dirty="0"/>
              <a:t>Q5) Can I use different IDE to open </a:t>
            </a:r>
            <a:r>
              <a:rPr lang="en-US" sz="2000" dirty="0" err="1"/>
              <a:t>Solution.ipynb</a:t>
            </a:r>
            <a:r>
              <a:rPr lang="en-US" sz="2000" dirty="0"/>
              <a:t>? </a:t>
            </a:r>
          </a:p>
          <a:p>
            <a:pPr algn="l"/>
            <a:r>
              <a:rPr lang="en-US" sz="2000" dirty="0"/>
              <a:t>ANS - Yes, this file is compatible to run in any IDE that supports python. </a:t>
            </a:r>
          </a:p>
          <a:p>
            <a:pPr algn="l"/>
            <a:r>
              <a:rPr lang="en-US" sz="2000" dirty="0"/>
              <a:t>Q 6) What were the libraries that you used in Python? </a:t>
            </a:r>
          </a:p>
          <a:p>
            <a:pPr algn="l"/>
            <a:r>
              <a:rPr lang="en-US" sz="2000" dirty="0"/>
              <a:t>ANS - I used Pandas, NumPy, Matplotlib , Seaborn libraries in Python. </a:t>
            </a:r>
          </a:p>
          <a:p>
            <a:pPr algn="l"/>
            <a:r>
              <a:rPr lang="en-US" sz="2000" dirty="0"/>
              <a:t>Q 7) Do I have to download and import all these libraries? ANS - These libraries are downloaded in build, So you don ’t need to download separately. For importing these libraries, the code is already written. </a:t>
            </a:r>
          </a:p>
          <a:p>
            <a:pPr algn="l"/>
            <a:r>
              <a:rPr lang="en-US" sz="2000" dirty="0"/>
              <a:t>Q 8) How much time will it take to run all cells in all cells and get insights? </a:t>
            </a:r>
          </a:p>
          <a:p>
            <a:pPr algn="l"/>
            <a:r>
              <a:rPr lang="en-US" sz="2000" dirty="0"/>
              <a:t>ANS - It will usually take less than a minute to run and </a:t>
            </a:r>
            <a:endParaRPr lang="en-IN" sz="2000" dirty="0"/>
          </a:p>
        </p:txBody>
      </p:sp>
    </p:spTree>
    <p:extLst>
      <p:ext uri="{BB962C8B-B14F-4D97-AF65-F5344CB8AC3E}">
        <p14:creationId xmlns:p14="http://schemas.microsoft.com/office/powerpoint/2010/main" val="357507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2207-89A8-4C94-9C0C-D40AD7058B07}"/>
              </a:ext>
            </a:extLst>
          </p:cNvPr>
          <p:cNvSpPr>
            <a:spLocks noGrp="1"/>
          </p:cNvSpPr>
          <p:nvPr>
            <p:ph type="ctrTitle"/>
          </p:nvPr>
        </p:nvSpPr>
        <p:spPr>
          <a:xfrm>
            <a:off x="1524000" y="302605"/>
            <a:ext cx="8621864" cy="1502341"/>
          </a:xfrm>
        </p:spPr>
        <p:txBody>
          <a:bodyPr/>
          <a:lstStyle/>
          <a:p>
            <a:r>
              <a:rPr lang="en-US" dirty="0"/>
              <a:t>Projects Details : </a:t>
            </a:r>
          </a:p>
        </p:txBody>
      </p:sp>
      <p:sp>
        <p:nvSpPr>
          <p:cNvPr id="3" name="Subtitle 2">
            <a:extLst>
              <a:ext uri="{FF2B5EF4-FFF2-40B4-BE49-F238E27FC236}">
                <a16:creationId xmlns:a16="http://schemas.microsoft.com/office/drawing/2014/main" id="{2FDCF5AC-B81D-4859-B0F9-86BF5062B494}"/>
              </a:ext>
            </a:extLst>
          </p:cNvPr>
          <p:cNvSpPr>
            <a:spLocks noGrp="1"/>
          </p:cNvSpPr>
          <p:nvPr>
            <p:ph type="subTitle" idx="1"/>
          </p:nvPr>
        </p:nvSpPr>
        <p:spPr>
          <a:xfrm>
            <a:off x="1865907" y="2173149"/>
            <a:ext cx="7429167" cy="2160311"/>
          </a:xfrm>
        </p:spPr>
        <p:txBody>
          <a:bodyPr/>
          <a:lstStyle/>
          <a:p>
            <a:pPr marL="800100" lvl="1" indent="-342900" algn="l">
              <a:buFont typeface="Arial" panose="020B0604020202020204" pitchFamily="34" charset="0"/>
              <a:buChar char="•"/>
            </a:pPr>
            <a:r>
              <a:rPr lang="en-US" dirty="0"/>
              <a:t>Technology - Business Intelligence </a:t>
            </a:r>
          </a:p>
          <a:p>
            <a:pPr marL="800100" lvl="1" indent="-342900" algn="l">
              <a:buFont typeface="Arial" panose="020B0604020202020204" pitchFamily="34" charset="0"/>
              <a:buChar char="•"/>
            </a:pPr>
            <a:r>
              <a:rPr lang="en-US" dirty="0"/>
              <a:t>Domain - Sports </a:t>
            </a:r>
          </a:p>
          <a:p>
            <a:pPr marL="800100" lvl="1" indent="-342900" algn="l">
              <a:buFont typeface="Arial" panose="020B0604020202020204" pitchFamily="34" charset="0"/>
              <a:buChar char="•"/>
            </a:pPr>
            <a:r>
              <a:rPr lang="en-US" dirty="0"/>
              <a:t>Difficulty - Advance </a:t>
            </a:r>
          </a:p>
          <a:p>
            <a:pPr marL="800100" lvl="1" indent="-342900" algn="l">
              <a:buFont typeface="Arial" panose="020B0604020202020204" pitchFamily="34" charset="0"/>
              <a:buChar char="•"/>
            </a:pPr>
            <a:r>
              <a:rPr lang="en-US" dirty="0"/>
              <a:t>Language - Exploratory Data Analysis using Python </a:t>
            </a:r>
          </a:p>
          <a:p>
            <a:pPr marL="800100" lvl="1" indent="-342900" algn="l">
              <a:buFont typeface="Arial" panose="020B0604020202020204" pitchFamily="34" charset="0"/>
              <a:buChar char="•"/>
            </a:pPr>
            <a:r>
              <a:rPr lang="en-US" dirty="0"/>
              <a:t>Solution - GitHub Link </a:t>
            </a:r>
          </a:p>
        </p:txBody>
      </p:sp>
    </p:spTree>
    <p:extLst>
      <p:ext uri="{BB962C8B-B14F-4D97-AF65-F5344CB8AC3E}">
        <p14:creationId xmlns:p14="http://schemas.microsoft.com/office/powerpoint/2010/main" val="84572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Problem Statement</a:t>
            </a:r>
          </a:p>
        </p:txBody>
      </p:sp>
      <p:sp>
        <p:nvSpPr>
          <p:cNvPr id="2" name="Text Placeholder 1">
            <a:extLst>
              <a:ext uri="{FF2B5EF4-FFF2-40B4-BE49-F238E27FC236}">
                <a16:creationId xmlns:a16="http://schemas.microsoft.com/office/drawing/2014/main" id="{914E6CF6-9233-4E0A-B2D1-49F7A53624DA}"/>
              </a:ext>
            </a:extLst>
          </p:cNvPr>
          <p:cNvSpPr>
            <a:spLocks noGrp="1"/>
          </p:cNvSpPr>
          <p:nvPr>
            <p:ph type="body" sz="quarter" idx="13"/>
          </p:nvPr>
        </p:nvSpPr>
        <p:spPr>
          <a:xfrm>
            <a:off x="2137930" y="2884074"/>
            <a:ext cx="7904745" cy="2393866"/>
          </a:xfrm>
        </p:spPr>
        <p:txBody>
          <a:bodyPr/>
          <a:lstStyle/>
          <a:p>
            <a:pPr marL="285750" indent="-285750" algn="l">
              <a:buFont typeface="Arial" panose="020B0604020202020204" pitchFamily="34" charset="0"/>
              <a:buChar char="•"/>
            </a:pPr>
            <a:r>
              <a:rPr lang="en-US" sz="1800" dirty="0"/>
              <a:t>With FIFA being in the blood as many people of the world. You are tasked to tell the story of unsung analysts who put great efforts to provide accurate data to answer every question of fans. </a:t>
            </a:r>
          </a:p>
          <a:p>
            <a:pPr marL="285750" indent="-285750" algn="l">
              <a:buFont typeface="Arial" panose="020B0604020202020204" pitchFamily="34" charset="0"/>
              <a:buChar char="•"/>
            </a:pPr>
            <a:r>
              <a:rPr lang="en-US" sz="1800" dirty="0"/>
              <a:t>The FIFA World Cup is a global football competition contested by the various football-playing nations of the world. It is contested every four years and is the most prestigious and important trophy in the sport of football. </a:t>
            </a:r>
          </a:p>
          <a:p>
            <a:pPr marL="285750" indent="-285750" algn="l">
              <a:buFont typeface="Arial" panose="020B0604020202020204" pitchFamily="34" charset="0"/>
              <a:buChar char="•"/>
            </a:pPr>
            <a:r>
              <a:rPr lang="en-US" sz="1800" dirty="0"/>
              <a:t>The World Cups dataset show all information about all the World Cups in the history, while the World Cup Matches dataset shows all the results from the matches contested as part of the cups. </a:t>
            </a:r>
          </a:p>
          <a:p>
            <a:pPr marL="285750" indent="-285750" algn="l">
              <a:buFont typeface="Arial" panose="020B0604020202020204" pitchFamily="34" charset="0"/>
              <a:buChar char="•"/>
            </a:pPr>
            <a:r>
              <a:rPr lang="en-US" sz="1800" dirty="0"/>
              <a:t>Find key metrics and factors that influence the World Cup win. </a:t>
            </a:r>
          </a:p>
          <a:p>
            <a:pPr marL="285750" indent="-285750" algn="l">
              <a:buFont typeface="Arial" panose="020B0604020202020204" pitchFamily="34" charset="0"/>
              <a:buChar char="•"/>
            </a:pPr>
            <a:r>
              <a:rPr lang="en-US" sz="1800" dirty="0"/>
              <a:t>Do your own research and come up with your findings.</a:t>
            </a:r>
            <a:endParaRPr lang="en-US" sz="1800" u="sng"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0352-E2DC-2E92-FF74-65E954ADEA61}"/>
              </a:ext>
            </a:extLst>
          </p:cNvPr>
          <p:cNvSpPr>
            <a:spLocks noGrp="1"/>
          </p:cNvSpPr>
          <p:nvPr>
            <p:ph type="title"/>
          </p:nvPr>
        </p:nvSpPr>
        <p:spPr/>
        <p:txBody>
          <a:bodyPr/>
          <a:lstStyle/>
          <a:p>
            <a:r>
              <a:rPr lang="en-IN" dirty="0"/>
              <a:t>Objectives</a:t>
            </a:r>
          </a:p>
        </p:txBody>
      </p:sp>
      <p:sp>
        <p:nvSpPr>
          <p:cNvPr id="3" name="Slide Number Placeholder 2">
            <a:extLst>
              <a:ext uri="{FF2B5EF4-FFF2-40B4-BE49-F238E27FC236}">
                <a16:creationId xmlns:a16="http://schemas.microsoft.com/office/drawing/2014/main" id="{1A00ABEB-B4E1-E770-CCD9-2C6555D69821}"/>
              </a:ext>
            </a:extLst>
          </p:cNvPr>
          <p:cNvSpPr>
            <a:spLocks noGrp="1"/>
          </p:cNvSpPr>
          <p:nvPr>
            <p:ph type="sldNum" sz="quarter" idx="12"/>
          </p:nvPr>
        </p:nvSpPr>
        <p:spPr/>
        <p:txBody>
          <a:bodyPr/>
          <a:lstStyle/>
          <a:p>
            <a:pPr algn="r"/>
            <a:fld id="{3D3C4EEC-F499-4A7F-B67B-5709763315B6}" type="slidenum">
              <a:rPr lang="en-US" smtClean="0"/>
              <a:pPr algn="r"/>
              <a:t>4</a:t>
            </a:fld>
            <a:endParaRPr lang="en-US" dirty="0"/>
          </a:p>
        </p:txBody>
      </p:sp>
      <p:sp>
        <p:nvSpPr>
          <p:cNvPr id="4" name="Text Placeholder 3">
            <a:extLst>
              <a:ext uri="{FF2B5EF4-FFF2-40B4-BE49-F238E27FC236}">
                <a16:creationId xmlns:a16="http://schemas.microsoft.com/office/drawing/2014/main" id="{68252CCB-AB72-02EE-3C14-A5F3356A3414}"/>
              </a:ext>
            </a:extLst>
          </p:cNvPr>
          <p:cNvSpPr>
            <a:spLocks noGrp="1"/>
          </p:cNvSpPr>
          <p:nvPr>
            <p:ph type="body" sz="quarter" idx="13"/>
          </p:nvPr>
        </p:nvSpPr>
        <p:spPr>
          <a:xfrm>
            <a:off x="2128942" y="1995983"/>
            <a:ext cx="8367996" cy="1871670"/>
          </a:xfrm>
        </p:spPr>
        <p:txBody>
          <a:bodyPr/>
          <a:lstStyle/>
          <a:p>
            <a:pPr marL="457200" indent="-457200" algn="l">
              <a:buFont typeface="Arial" panose="020B0604020202020204" pitchFamily="34" charset="0"/>
              <a:buChar char="•"/>
            </a:pPr>
            <a:r>
              <a:rPr lang="en-US" sz="1800" dirty="0"/>
              <a:t>To get useful insights from the FIFA WORLD CUP dataset and visualize to give some interesting figures to the football fans .</a:t>
            </a:r>
          </a:p>
          <a:p>
            <a:pPr marL="457200" indent="-457200" algn="l">
              <a:buFont typeface="Arial" panose="020B0604020202020204" pitchFamily="34" charset="0"/>
              <a:buChar char="•"/>
            </a:pPr>
            <a:r>
              <a:rPr lang="en-US" sz="1800" dirty="0"/>
              <a:t>This project is based on FIFA World Cup Analysis to get insights about the Matches, patterns about players, Patterns about cup holders, Home Ground Advantage and many more things**</a:t>
            </a:r>
            <a:endParaRPr lang="en-IN" sz="1800" dirty="0"/>
          </a:p>
        </p:txBody>
      </p:sp>
    </p:spTree>
    <p:extLst>
      <p:ext uri="{BB962C8B-B14F-4D97-AF65-F5344CB8AC3E}">
        <p14:creationId xmlns:p14="http://schemas.microsoft.com/office/powerpoint/2010/main" val="375050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684BCD8A-09DB-45C2-AA6B-94D01AF0902F}"/>
              </a:ext>
            </a:extLst>
          </p:cNvPr>
          <p:cNvSpPr>
            <a:spLocks noGrp="1"/>
          </p:cNvSpPr>
          <p:nvPr>
            <p:ph type="title"/>
          </p:nvPr>
        </p:nvSpPr>
        <p:spPr/>
        <p:txBody>
          <a:bodyPr/>
          <a:lstStyle/>
          <a:p>
            <a:r>
              <a:rPr lang="en-US" dirty="0"/>
              <a:t>Architecture</a:t>
            </a:r>
          </a:p>
        </p:txBody>
      </p:sp>
      <p:pic>
        <p:nvPicPr>
          <p:cNvPr id="4" name="Picture Placeholder 3">
            <a:extLst>
              <a:ext uri="{FF2B5EF4-FFF2-40B4-BE49-F238E27FC236}">
                <a16:creationId xmlns:a16="http://schemas.microsoft.com/office/drawing/2014/main" id="{C7E37E29-2E86-7059-559A-3B05551B31BC}"/>
              </a:ext>
            </a:extLst>
          </p:cNvPr>
          <p:cNvPicPr>
            <a:picLocks noGrp="1" noChangeAspect="1"/>
          </p:cNvPicPr>
          <p:nvPr>
            <p:ph type="pic" sz="quarter" idx="14"/>
          </p:nvPr>
        </p:nvPicPr>
        <p:blipFill>
          <a:blip r:embed="rId2"/>
          <a:stretch/>
        </p:blipFill>
        <p:spPr>
          <a:xfrm>
            <a:off x="2429544" y="1691603"/>
            <a:ext cx="7830643" cy="4353533"/>
          </a:xfrm>
          <a:pattFill prst="pct5">
            <a:fgClr>
              <a:schemeClr val="accent1"/>
            </a:fgClr>
            <a:bgClr>
              <a:schemeClr val="bg1"/>
            </a:bgClr>
          </a:pattFill>
        </p:spPr>
      </p:pic>
      <p:sp>
        <p:nvSpPr>
          <p:cNvPr id="3" name="Slide Number Placeholder 2">
            <a:extLst>
              <a:ext uri="{FF2B5EF4-FFF2-40B4-BE49-F238E27FC236}">
                <a16:creationId xmlns:a16="http://schemas.microsoft.com/office/drawing/2014/main" id="{45C4C83B-5B69-4DC6-BD5A-C764A2A3685C}"/>
              </a:ext>
            </a:extLst>
          </p:cNvPr>
          <p:cNvSpPr>
            <a:spLocks noGrp="1"/>
          </p:cNvSpPr>
          <p:nvPr>
            <p:ph type="sldNum" sz="quarter" idx="27"/>
          </p:nvPr>
        </p:nvSpPr>
        <p:spPr/>
        <p:txBody>
          <a:bodyPr/>
          <a:lstStyle/>
          <a:p>
            <a:pPr algn="r"/>
            <a:fld id="{3D3C4EEC-F499-4A7F-B67B-5709763315B6}" type="slidenum">
              <a:rPr lang="en-US" smtClean="0"/>
              <a:pPr algn="r"/>
              <a:t>5</a:t>
            </a:fld>
            <a:endParaRPr lang="en-US" dirty="0"/>
          </a:p>
        </p:txBody>
      </p:sp>
    </p:spTree>
    <p:extLst>
      <p:ext uri="{BB962C8B-B14F-4D97-AF65-F5344CB8AC3E}">
        <p14:creationId xmlns:p14="http://schemas.microsoft.com/office/powerpoint/2010/main" val="411169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2F38-4B9B-B393-1AAD-BA836D06166B}"/>
              </a:ext>
            </a:extLst>
          </p:cNvPr>
          <p:cNvSpPr>
            <a:spLocks noGrp="1"/>
          </p:cNvSpPr>
          <p:nvPr>
            <p:ph type="title"/>
          </p:nvPr>
        </p:nvSpPr>
        <p:spPr/>
        <p:txBody>
          <a:bodyPr/>
          <a:lstStyle/>
          <a:p>
            <a:r>
              <a:rPr lang="en-IN" dirty="0"/>
              <a:t>Benefits</a:t>
            </a:r>
          </a:p>
        </p:txBody>
      </p:sp>
      <p:sp>
        <p:nvSpPr>
          <p:cNvPr id="3" name="Slide Number Placeholder 2">
            <a:extLst>
              <a:ext uri="{FF2B5EF4-FFF2-40B4-BE49-F238E27FC236}">
                <a16:creationId xmlns:a16="http://schemas.microsoft.com/office/drawing/2014/main" id="{6E11FE42-78DF-BB2E-FE12-C3FE52548BC6}"/>
              </a:ext>
            </a:extLst>
          </p:cNvPr>
          <p:cNvSpPr>
            <a:spLocks noGrp="1"/>
          </p:cNvSpPr>
          <p:nvPr>
            <p:ph type="sldNum" sz="quarter" idx="12"/>
          </p:nvPr>
        </p:nvSpPr>
        <p:spPr/>
        <p:txBody>
          <a:bodyPr/>
          <a:lstStyle/>
          <a:p>
            <a:pPr algn="r"/>
            <a:fld id="{3D3C4EEC-F499-4A7F-B67B-5709763315B6}" type="slidenum">
              <a:rPr lang="en-US" smtClean="0"/>
              <a:pPr algn="r"/>
              <a:t>6</a:t>
            </a:fld>
            <a:endParaRPr lang="en-US" dirty="0"/>
          </a:p>
        </p:txBody>
      </p:sp>
      <p:sp>
        <p:nvSpPr>
          <p:cNvPr id="4" name="Text Placeholder 3">
            <a:extLst>
              <a:ext uri="{FF2B5EF4-FFF2-40B4-BE49-F238E27FC236}">
                <a16:creationId xmlns:a16="http://schemas.microsoft.com/office/drawing/2014/main" id="{B3BA635A-42C1-8981-11B0-28E4E26686A7}"/>
              </a:ext>
            </a:extLst>
          </p:cNvPr>
          <p:cNvSpPr>
            <a:spLocks noGrp="1"/>
          </p:cNvSpPr>
          <p:nvPr>
            <p:ph type="body" sz="quarter" idx="13"/>
          </p:nvPr>
        </p:nvSpPr>
        <p:spPr>
          <a:xfrm>
            <a:off x="2137930" y="2581924"/>
            <a:ext cx="7904745" cy="2393866"/>
          </a:xfrm>
        </p:spPr>
        <p:txBody>
          <a:bodyPr/>
          <a:lstStyle/>
          <a:p>
            <a:pPr marL="457200" indent="-457200" algn="l">
              <a:buFont typeface="Arial" panose="020B0604020202020204" pitchFamily="34" charset="0"/>
              <a:buChar char="•"/>
            </a:pPr>
            <a:r>
              <a:rPr lang="en-US" sz="2000" dirty="0"/>
              <a:t>Most Number of World Cup Winning Title.</a:t>
            </a:r>
          </a:p>
          <a:p>
            <a:pPr marL="457200" indent="-457200" algn="l">
              <a:buFont typeface="Arial" panose="020B0604020202020204" pitchFamily="34" charset="0"/>
              <a:buChar char="•"/>
            </a:pPr>
            <a:r>
              <a:rPr lang="en-US" sz="2000" dirty="0"/>
              <a:t>Number of Goal Per Country.</a:t>
            </a:r>
          </a:p>
          <a:p>
            <a:pPr marL="457200" indent="-457200" algn="l">
              <a:buFont typeface="Arial" panose="020B0604020202020204" pitchFamily="34" charset="0"/>
              <a:buChar char="•"/>
            </a:pPr>
            <a:r>
              <a:rPr lang="en-US" sz="2000" dirty="0"/>
              <a:t>Attendance, Number of Teams, Goals, and Matches per Cup.</a:t>
            </a:r>
          </a:p>
          <a:p>
            <a:pPr marL="457200" indent="-457200" algn="l">
              <a:buFont typeface="Arial" panose="020B0604020202020204" pitchFamily="34" charset="0"/>
              <a:buChar char="•"/>
            </a:pPr>
            <a:r>
              <a:rPr lang="en-US" sz="2000" dirty="0"/>
              <a:t>Goals Per Team Per World Cup.</a:t>
            </a:r>
          </a:p>
          <a:p>
            <a:pPr marL="457200" indent="-457200" algn="l">
              <a:buFont typeface="Arial" panose="020B0604020202020204" pitchFamily="34" charset="0"/>
              <a:buChar char="•"/>
            </a:pPr>
            <a:r>
              <a:rPr lang="en-US" sz="2000" dirty="0"/>
              <a:t>Matches With Highest Number Of Attendance.</a:t>
            </a:r>
          </a:p>
          <a:p>
            <a:pPr marL="457200" indent="-457200" algn="l">
              <a:buFont typeface="Arial" panose="020B0604020202020204" pitchFamily="34" charset="0"/>
              <a:buChar char="•"/>
            </a:pPr>
            <a:r>
              <a:rPr lang="en-US" sz="2000" dirty="0"/>
              <a:t>Stadium with Highest Average Attendance.</a:t>
            </a:r>
          </a:p>
          <a:p>
            <a:pPr marL="457200" indent="-457200" algn="l">
              <a:buFont typeface="Arial" panose="020B0604020202020204" pitchFamily="34" charset="0"/>
              <a:buChar char="•"/>
            </a:pPr>
            <a:r>
              <a:rPr lang="en-US" sz="2000" dirty="0"/>
              <a:t>Which countries had won the cup?</a:t>
            </a:r>
          </a:p>
          <a:p>
            <a:pPr marL="457200" indent="-457200" algn="l">
              <a:buFont typeface="Arial" panose="020B0604020202020204" pitchFamily="34" charset="0"/>
              <a:buChar char="•"/>
            </a:pPr>
            <a:r>
              <a:rPr lang="en-US" sz="2000" dirty="0"/>
              <a:t>Number of goal per country.</a:t>
            </a:r>
          </a:p>
          <a:p>
            <a:pPr marL="457200" indent="-457200" algn="l">
              <a:buFont typeface="Arial" panose="020B0604020202020204" pitchFamily="34" charset="0"/>
              <a:buChar char="•"/>
            </a:pPr>
            <a:r>
              <a:rPr lang="en-US" sz="2000" dirty="0"/>
              <a:t>Match outcome by home and away teams.</a:t>
            </a:r>
            <a:endParaRPr lang="en-IN" sz="2000" dirty="0"/>
          </a:p>
        </p:txBody>
      </p:sp>
    </p:spTree>
    <p:extLst>
      <p:ext uri="{BB962C8B-B14F-4D97-AF65-F5344CB8AC3E}">
        <p14:creationId xmlns:p14="http://schemas.microsoft.com/office/powerpoint/2010/main" val="179445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DF9D-126A-635E-1AB7-21B307125A49}"/>
              </a:ext>
            </a:extLst>
          </p:cNvPr>
          <p:cNvSpPr>
            <a:spLocks noGrp="1"/>
          </p:cNvSpPr>
          <p:nvPr>
            <p:ph type="title"/>
          </p:nvPr>
        </p:nvSpPr>
        <p:spPr/>
        <p:txBody>
          <a:bodyPr/>
          <a:lstStyle/>
          <a:p>
            <a:r>
              <a:rPr lang="en-IN" dirty="0"/>
              <a:t>Visualization Process : 1</a:t>
            </a:r>
          </a:p>
        </p:txBody>
      </p:sp>
      <p:sp>
        <p:nvSpPr>
          <p:cNvPr id="3" name="Slide Number Placeholder 2">
            <a:extLst>
              <a:ext uri="{FF2B5EF4-FFF2-40B4-BE49-F238E27FC236}">
                <a16:creationId xmlns:a16="http://schemas.microsoft.com/office/drawing/2014/main" id="{9AF3B796-792A-4EE2-8BE3-7E18363FD188}"/>
              </a:ext>
            </a:extLst>
          </p:cNvPr>
          <p:cNvSpPr>
            <a:spLocks noGrp="1"/>
          </p:cNvSpPr>
          <p:nvPr>
            <p:ph type="sldNum" sz="quarter" idx="12"/>
          </p:nvPr>
        </p:nvSpPr>
        <p:spPr/>
        <p:txBody>
          <a:bodyPr/>
          <a:lstStyle/>
          <a:p>
            <a:pPr algn="r"/>
            <a:fld id="{3D3C4EEC-F499-4A7F-B67B-5709763315B6}" type="slidenum">
              <a:rPr lang="en-US" smtClean="0"/>
              <a:pPr algn="r"/>
              <a:t>7</a:t>
            </a:fld>
            <a:endParaRPr lang="en-US" dirty="0"/>
          </a:p>
        </p:txBody>
      </p:sp>
      <p:sp>
        <p:nvSpPr>
          <p:cNvPr id="4" name="Text Placeholder 3">
            <a:extLst>
              <a:ext uri="{FF2B5EF4-FFF2-40B4-BE49-F238E27FC236}">
                <a16:creationId xmlns:a16="http://schemas.microsoft.com/office/drawing/2014/main" id="{B6A8DC0D-41C6-11C6-01F7-7D05CA30EEC9}"/>
              </a:ext>
            </a:extLst>
          </p:cNvPr>
          <p:cNvSpPr>
            <a:spLocks noGrp="1"/>
          </p:cNvSpPr>
          <p:nvPr>
            <p:ph type="body" sz="quarter" idx="13"/>
          </p:nvPr>
        </p:nvSpPr>
        <p:spPr>
          <a:xfrm>
            <a:off x="2137930" y="2232067"/>
            <a:ext cx="7904745" cy="2393866"/>
          </a:xfrm>
        </p:spPr>
        <p:txBody>
          <a:bodyPr/>
          <a:lstStyle/>
          <a:p>
            <a:pPr algn="l"/>
            <a:r>
              <a:rPr lang="en-US" sz="2000" dirty="0"/>
              <a:t>Collecting Data</a:t>
            </a:r>
          </a:p>
          <a:p>
            <a:pPr marL="457200" indent="-457200" algn="l">
              <a:buFont typeface="Arial" panose="020B0604020202020204" pitchFamily="34" charset="0"/>
              <a:buChar char="•"/>
            </a:pPr>
            <a:r>
              <a:rPr lang="en-US" sz="2000" dirty="0"/>
              <a:t>The first and most important step of data visualization is gathering data in large amounts. Only after we have substantial data, we can apply data visualization techniques on the collected data and get some helpful insights from it.</a:t>
            </a:r>
            <a:endParaRPr lang="en-IN" sz="2000" dirty="0"/>
          </a:p>
        </p:txBody>
      </p:sp>
    </p:spTree>
    <p:extLst>
      <p:ext uri="{BB962C8B-B14F-4D97-AF65-F5344CB8AC3E}">
        <p14:creationId xmlns:p14="http://schemas.microsoft.com/office/powerpoint/2010/main" val="380170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6B2B-4451-439B-E516-3393A40D0F25}"/>
              </a:ext>
            </a:extLst>
          </p:cNvPr>
          <p:cNvSpPr>
            <a:spLocks noGrp="1"/>
          </p:cNvSpPr>
          <p:nvPr>
            <p:ph type="title"/>
          </p:nvPr>
        </p:nvSpPr>
        <p:spPr/>
        <p:txBody>
          <a:bodyPr/>
          <a:lstStyle/>
          <a:p>
            <a:r>
              <a:rPr lang="en-IN" dirty="0"/>
              <a:t>Visualization Process : 2</a:t>
            </a:r>
          </a:p>
        </p:txBody>
      </p:sp>
      <p:sp>
        <p:nvSpPr>
          <p:cNvPr id="3" name="Slide Number Placeholder 2">
            <a:extLst>
              <a:ext uri="{FF2B5EF4-FFF2-40B4-BE49-F238E27FC236}">
                <a16:creationId xmlns:a16="http://schemas.microsoft.com/office/drawing/2014/main" id="{017E1E62-036F-3358-B47B-01048C512C6E}"/>
              </a:ext>
            </a:extLst>
          </p:cNvPr>
          <p:cNvSpPr>
            <a:spLocks noGrp="1"/>
          </p:cNvSpPr>
          <p:nvPr>
            <p:ph type="sldNum" sz="quarter" idx="12"/>
          </p:nvPr>
        </p:nvSpPr>
        <p:spPr/>
        <p:txBody>
          <a:bodyPr/>
          <a:lstStyle/>
          <a:p>
            <a:pPr algn="r"/>
            <a:fld id="{3D3C4EEC-F499-4A7F-B67B-5709763315B6}" type="slidenum">
              <a:rPr lang="en-US" smtClean="0"/>
              <a:pPr algn="r"/>
              <a:t>8</a:t>
            </a:fld>
            <a:endParaRPr lang="en-US" dirty="0"/>
          </a:p>
        </p:txBody>
      </p:sp>
      <p:sp>
        <p:nvSpPr>
          <p:cNvPr id="4" name="Text Placeholder 3">
            <a:extLst>
              <a:ext uri="{FF2B5EF4-FFF2-40B4-BE49-F238E27FC236}">
                <a16:creationId xmlns:a16="http://schemas.microsoft.com/office/drawing/2014/main" id="{57FD62DE-97E7-DAE2-98EB-5AA2C1B1B7CC}"/>
              </a:ext>
            </a:extLst>
          </p:cNvPr>
          <p:cNvSpPr>
            <a:spLocks noGrp="1"/>
          </p:cNvSpPr>
          <p:nvPr>
            <p:ph type="body" sz="quarter" idx="13"/>
          </p:nvPr>
        </p:nvSpPr>
        <p:spPr/>
        <p:txBody>
          <a:bodyPr/>
          <a:lstStyle/>
          <a:p>
            <a:pPr algn="l"/>
            <a:r>
              <a:rPr lang="en-US" sz="2000" dirty="0"/>
              <a:t>Clean Your Data </a:t>
            </a:r>
          </a:p>
          <a:p>
            <a:pPr marL="342900" indent="-342900" algn="l">
              <a:buFont typeface="Arial" panose="020B0604020202020204" pitchFamily="34" charset="0"/>
              <a:buChar char="•"/>
            </a:pPr>
            <a:r>
              <a:rPr lang="en-US" sz="2000" dirty="0"/>
              <a:t>Data cleaning is an essential step to perform before creating a visualization. A bunch of data out of a large dataset that has inappropriate, empty, or false values may lead to adding erroneous visuals with anomalies in it.</a:t>
            </a:r>
          </a:p>
          <a:p>
            <a:pPr marL="342900" indent="-342900" algn="l">
              <a:buFont typeface="Arial" panose="020B0604020202020204" pitchFamily="34" charset="0"/>
              <a:buChar char="•"/>
            </a:pPr>
            <a:r>
              <a:rPr lang="en-US" sz="2000" dirty="0"/>
              <a:t>The output received from a data cleaning process is usually a dataset that is free of errors and anomalies etc. which gives much more accuracy when data is processed. Data cleaning is pretty much dependent on the dataset domain that you ’ re working with.</a:t>
            </a:r>
            <a:endParaRPr lang="en-IN" sz="2000" dirty="0"/>
          </a:p>
        </p:txBody>
      </p:sp>
    </p:spTree>
    <p:extLst>
      <p:ext uri="{BB962C8B-B14F-4D97-AF65-F5344CB8AC3E}">
        <p14:creationId xmlns:p14="http://schemas.microsoft.com/office/powerpoint/2010/main" val="42900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15AA-D2B2-68E9-1B60-22E30DC8451F}"/>
              </a:ext>
            </a:extLst>
          </p:cNvPr>
          <p:cNvSpPr>
            <a:spLocks noGrp="1"/>
          </p:cNvSpPr>
          <p:nvPr>
            <p:ph type="title"/>
          </p:nvPr>
        </p:nvSpPr>
        <p:spPr/>
        <p:txBody>
          <a:bodyPr/>
          <a:lstStyle/>
          <a:p>
            <a:r>
              <a:rPr lang="en-IN" dirty="0"/>
              <a:t>Visualization Process : 3</a:t>
            </a:r>
          </a:p>
        </p:txBody>
      </p:sp>
      <p:sp>
        <p:nvSpPr>
          <p:cNvPr id="3" name="Slide Number Placeholder 2">
            <a:extLst>
              <a:ext uri="{FF2B5EF4-FFF2-40B4-BE49-F238E27FC236}">
                <a16:creationId xmlns:a16="http://schemas.microsoft.com/office/drawing/2014/main" id="{CE9FA139-2156-3E10-C33D-D7E36FE8FE5E}"/>
              </a:ext>
            </a:extLst>
          </p:cNvPr>
          <p:cNvSpPr>
            <a:spLocks noGrp="1"/>
          </p:cNvSpPr>
          <p:nvPr>
            <p:ph type="sldNum" sz="quarter" idx="12"/>
          </p:nvPr>
        </p:nvSpPr>
        <p:spPr/>
        <p:txBody>
          <a:bodyPr/>
          <a:lstStyle/>
          <a:p>
            <a:pPr algn="r"/>
            <a:fld id="{3D3C4EEC-F499-4A7F-B67B-5709763315B6}" type="slidenum">
              <a:rPr lang="en-US" smtClean="0"/>
              <a:pPr algn="r"/>
              <a:t>9</a:t>
            </a:fld>
            <a:endParaRPr lang="en-US" dirty="0"/>
          </a:p>
        </p:txBody>
      </p:sp>
      <p:sp>
        <p:nvSpPr>
          <p:cNvPr id="4" name="Text Placeholder 3">
            <a:extLst>
              <a:ext uri="{FF2B5EF4-FFF2-40B4-BE49-F238E27FC236}">
                <a16:creationId xmlns:a16="http://schemas.microsoft.com/office/drawing/2014/main" id="{18F83F6B-E56C-8EDC-30AD-8A80442F61EB}"/>
              </a:ext>
            </a:extLst>
          </p:cNvPr>
          <p:cNvSpPr>
            <a:spLocks noGrp="1"/>
          </p:cNvSpPr>
          <p:nvPr>
            <p:ph type="body" sz="quarter" idx="13"/>
          </p:nvPr>
        </p:nvSpPr>
        <p:spPr/>
        <p:txBody>
          <a:bodyPr/>
          <a:lstStyle/>
          <a:p>
            <a:pPr algn="l"/>
            <a:r>
              <a:rPr lang="en-US" sz="2000" dirty="0"/>
              <a:t>Prepare Data </a:t>
            </a:r>
          </a:p>
          <a:p>
            <a:pPr marL="342900" indent="-342900" algn="l">
              <a:buFont typeface="Arial" panose="020B0604020202020204" pitchFamily="34" charset="0"/>
              <a:buChar char="•"/>
            </a:pPr>
            <a:r>
              <a:rPr lang="en-US" sz="2000" dirty="0"/>
              <a:t>To prepare the data before sending it further for visualization is to determine the type of graph, chart, or any other visualizations you need to create and the supporting library you will be integrating for it. After the chart is finalized it may be necessary to transform the data as per requirements.</a:t>
            </a:r>
          </a:p>
          <a:p>
            <a:pPr marL="342900" indent="-342900" algn="l">
              <a:buFont typeface="Arial" panose="020B0604020202020204" pitchFamily="34" charset="0"/>
              <a:buChar char="•"/>
            </a:pPr>
            <a:r>
              <a:rPr lang="en-US" sz="2000" dirty="0"/>
              <a:t>Data preparation tasks include finding data columns that help make some decisions out of it, giving some meaningful insights about data, grouping data, creating aggregate values for groups, combining variables to create new columns, etc.</a:t>
            </a:r>
            <a:endParaRPr lang="en-IN" sz="2000" dirty="0"/>
          </a:p>
        </p:txBody>
      </p:sp>
    </p:spTree>
    <p:extLst>
      <p:ext uri="{BB962C8B-B14F-4D97-AF65-F5344CB8AC3E}">
        <p14:creationId xmlns:p14="http://schemas.microsoft.com/office/powerpoint/2010/main" val="1983067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4">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accent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2423853_Sports award photo album_AAS_v4" id="{A8ADD10C-C8A2-4081-B8FD-9CB8EE780F98}" vid="{8ADEED8E-CAF7-41D0-90AC-B0E57C3107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784B4D-2F44-455C-B347-CDAF49D085A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5F46E71-9D96-4DD5-A076-0B2F475269D7}">
  <ds:schemaRefs>
    <ds:schemaRef ds:uri="http://schemas.microsoft.com/sharepoint/v3/contenttype/forms"/>
  </ds:schemaRefs>
</ds:datastoreItem>
</file>

<file path=customXml/itemProps3.xml><?xml version="1.0" encoding="utf-8"?>
<ds:datastoreItem xmlns:ds="http://schemas.openxmlformats.org/officeDocument/2006/customXml" ds:itemID="{AB8D0E0B-B83C-4395-A4E3-435F2E2EE5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Sports award photo album</Template>
  <TotalTime>67</TotalTime>
  <Words>925</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Schoolbook</vt:lpstr>
      <vt:lpstr>Lucida Sans</vt:lpstr>
      <vt:lpstr>Office Theme</vt:lpstr>
      <vt:lpstr>FIFA WORLD CUP ANALYSIS</vt:lpstr>
      <vt:lpstr>Projects Details : </vt:lpstr>
      <vt:lpstr>Problem Statement</vt:lpstr>
      <vt:lpstr>Objectives</vt:lpstr>
      <vt:lpstr>Architecture</vt:lpstr>
      <vt:lpstr>Benefits</vt:lpstr>
      <vt:lpstr>Visualization Process : 1</vt:lpstr>
      <vt:lpstr>Visualization Process : 2</vt:lpstr>
      <vt:lpstr>Visualization Process : 3</vt:lpstr>
      <vt:lpstr>Visualization Process : 4</vt:lpstr>
      <vt:lpstr>Visualization Process : 5</vt:lpstr>
      <vt:lpstr>Questions / Answers</vt:lpstr>
      <vt:lpstr>Questions /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pomesh verma</dc:creator>
  <cp:lastModifiedBy>pomesh verma</cp:lastModifiedBy>
  <cp:revision>1</cp:revision>
  <dcterms:created xsi:type="dcterms:W3CDTF">2024-06-05T15:43:23Z</dcterms:created>
  <dcterms:modified xsi:type="dcterms:W3CDTF">2024-06-05T16:51:17Z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