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</p:sldIdLst>
  <p:sldSz cx="6858000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5"/>
  </p:normalViewPr>
  <p:slideViewPr>
    <p:cSldViewPr snapToGrid="0">
      <p:cViewPr>
        <p:scale>
          <a:sx n="210" d="100"/>
          <a:sy n="210" d="100"/>
        </p:scale>
        <p:origin x="5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72842"/>
            <a:ext cx="5829300" cy="313317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726842"/>
            <a:ext cx="5143500" cy="217280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824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931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79142"/>
            <a:ext cx="1478756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79142"/>
            <a:ext cx="4350544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0015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67463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43638"/>
            <a:ext cx="5915025" cy="374355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022610"/>
            <a:ext cx="5915025" cy="1968648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358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395710"/>
            <a:ext cx="291465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395710"/>
            <a:ext cx="2914650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1706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79144"/>
            <a:ext cx="5915025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06137"/>
            <a:ext cx="2901255" cy="10811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287331"/>
            <a:ext cx="290125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06137"/>
            <a:ext cx="2915543" cy="10811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287331"/>
            <a:ext cx="2915543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00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647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85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9969"/>
            <a:ext cx="2211884" cy="20998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295769"/>
            <a:ext cx="3471863" cy="639550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99862"/>
            <a:ext cx="2211884" cy="50018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293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99969"/>
            <a:ext cx="2211884" cy="2099892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295769"/>
            <a:ext cx="3471863" cy="639550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699862"/>
            <a:ext cx="2211884" cy="50018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D8147D-83B2-6D47-9CA2-BA325B80F8F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9125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79144"/>
            <a:ext cx="5915025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395710"/>
            <a:ext cx="5915025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8341240"/>
            <a:ext cx="1543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D8147D-83B2-6D47-9CA2-BA325B80F8F6}" type="datetimeFigureOut">
              <a:rPr lang="en-US" smtClean="0"/>
              <a:t>11/21/23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341240"/>
            <a:ext cx="2314575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341240"/>
            <a:ext cx="154305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280B60-E7F4-F642-82BA-E02BF95F5A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404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CD2EBD2D-3E63-07B0-0492-BA98F1308B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80" y="88229"/>
            <a:ext cx="3306138" cy="2593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409FCDE6-A277-5081-F510-690455AC968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53" b="-1052"/>
          <a:stretch/>
        </p:blipFill>
        <p:spPr bwMode="auto">
          <a:xfrm>
            <a:off x="3440884" y="307144"/>
            <a:ext cx="3425709" cy="21558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CAC9C898-2152-F188-37ED-044BAB063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154" y="3570564"/>
            <a:ext cx="3357846" cy="2357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55B520-49CE-CB99-1BD4-7ADDD3A527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09" y="2825202"/>
            <a:ext cx="3302680" cy="3848212"/>
          </a:xfrm>
          <a:prstGeom prst="rect">
            <a:avLst/>
          </a:prstGeom>
        </p:spPr>
      </p:pic>
      <p:pic>
        <p:nvPicPr>
          <p:cNvPr id="1036" name="Picture 12">
            <a:extLst>
              <a:ext uri="{FF2B5EF4-FFF2-40B4-BE49-F238E27FC236}">
                <a16:creationId xmlns:a16="http://schemas.microsoft.com/office/drawing/2014/main" id="{2835A0A4-6709-0C44-5E94-EE8ACB386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4815" y="6481153"/>
            <a:ext cx="3357846" cy="2518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E70AE3-7781-D20D-EDAF-7069153EE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571" y="6816753"/>
            <a:ext cx="3288956" cy="2002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436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195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Naomi Arnold</dc:creator>
  <cp:lastModifiedBy>Naomi Arnold</cp:lastModifiedBy>
  <cp:revision>1</cp:revision>
  <dcterms:created xsi:type="dcterms:W3CDTF">2023-11-21T13:14:59Z</dcterms:created>
  <dcterms:modified xsi:type="dcterms:W3CDTF">2023-11-21T16:30:28Z</dcterms:modified>
</cp:coreProperties>
</file>