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73FDD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9"/>
    <p:restoredTop sz="94719"/>
  </p:normalViewPr>
  <p:slideViewPr>
    <p:cSldViewPr snapToGrid="0">
      <p:cViewPr varScale="1">
        <p:scale>
          <a:sx n="131" d="100"/>
          <a:sy n="13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62BA-73B0-CC29-CADA-5FFCD5636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E1F56-F47F-1B27-77DF-FC9059BC5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2F81-7450-91E9-2693-E1E847D4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33E9B-99E8-71FD-71D4-F15099BC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A4E4-18B6-B048-4264-ACCD121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07C9-C97B-B8D8-5AED-F2010545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B5A25-79F6-4DF6-69D6-3785C6339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9463-5FB4-5CDE-C601-BF74675C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7EC2-C75E-2264-9006-C8B12D97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2A8E-97A1-EBE7-FFF6-F28B1C03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F84FB-2836-6441-F0CE-7EDBB3531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27684-FCC7-9E02-87F5-2B27474A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DBD6-77E5-9EDF-C151-82303348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A6D0-F598-ABDB-7CAA-0344B140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1B31-525D-5AEC-1F1A-EFEAF6EF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B78A-4EC4-2BC8-2121-7996083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E6F3-0AE7-232B-4E59-79D90C76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CE2D-C03F-154C-9091-67DF40E8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A7E-36A6-A457-028C-BC65A97F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32D7E-46E8-DCC3-795D-C323ABB8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9022-3BE1-1848-7222-E1EA30E7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D51E-4EDF-A077-E1D6-00E59DFF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1AF2-8A89-0123-3E0D-72C2C1EA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44DD-F449-8574-0F6A-7963E3D1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D616-190A-074C-10D4-2C9AEE16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EB0D-697D-A2B9-FAC6-A73B56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84A6-617C-255C-F63C-D39FDE1FD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1331E-AAD1-8653-A6A5-EFD541387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694CE-2A4A-1FC9-A927-83DC528A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A4032-7FD7-7BEE-5933-D02EDA6E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16CE-6402-3353-4BEA-DDBD50A7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9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FB2C-D675-0933-2F1F-0696DCC5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F8E1-363D-7725-EBFE-54F0056D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54687-4FE5-0445-4761-D4725FBD3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E294D-9FAF-EB62-9A5C-4032ADFD7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64012-80DD-76D9-71BB-A5697E23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66CE0-FC54-20AA-7752-2452A56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E840-1285-5247-D810-97574CE2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4BF04-02B7-ED69-6BCB-EC2E5838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7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8DCB-77E9-E77F-DF62-5B42E112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BAF1C-FAD6-E5C3-AB08-E00E8CA4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00FE-D3BE-9190-D688-D8DA0F1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E955F-9189-8355-544C-E6B13F7C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3635F-0573-7C1B-32AB-B6A17AB3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50497-E989-26E3-C1B4-AF81604B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98E8-842A-1DB8-5CC0-6C3C4957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1B8B-7340-A287-504B-AB5A46B2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5C78-4858-FD53-1421-AC149D73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45556-A113-83E5-FD66-CF01B396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57584-0404-E55B-16A1-A30687E3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5151D-688A-D235-0C89-B0BC799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8E9C-3231-27D1-1CBB-75736722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BAA9-F8E7-DFF0-BC21-463A4B49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EBBE7-8E18-47CE-814A-09131AD66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99825-F535-8D06-2624-12E47E011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4EF6-5451-88AA-C03B-B3912572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21BA-E94C-55D4-14C9-832FC487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EBB78-4C8E-156F-3225-251672CB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9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DDF0D-F431-13B6-3B3D-A585E03F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55A52-D954-7165-9A0F-6BBF80F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46BC-5F28-1C4E-1868-C5D3CD865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719D-E835-C649-9BDA-465DF7F9F6D3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BC9B-2F5C-542B-E1BD-83A6A170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87C2-2D6E-6E5D-3D77-0661A5B3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5BE2-806D-554E-A87E-B8A7855E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c 80">
            <a:extLst>
              <a:ext uri="{FF2B5EF4-FFF2-40B4-BE49-F238E27FC236}">
                <a16:creationId xmlns:a16="http://schemas.microsoft.com/office/drawing/2014/main" id="{1F50970A-CF7B-6134-2F1E-6C456080BCC0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5897366" y="3961736"/>
            <a:ext cx="4364664" cy="4041750"/>
          </a:xfrm>
          <a:prstGeom prst="arc">
            <a:avLst>
              <a:gd name="adj1" fmla="val 16200000"/>
              <a:gd name="adj2" fmla="val 19552993"/>
            </a:avLst>
          </a:prstGeom>
          <a:ln w="47625">
            <a:solidFill>
              <a:schemeClr val="tx1">
                <a:alpha val="9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D567988D-C456-A87F-CCF0-DF2A4983301B}"/>
              </a:ext>
            </a:extLst>
          </p:cNvPr>
          <p:cNvSpPr>
            <a:spLocks noChangeAspect="1"/>
          </p:cNvSpPr>
          <p:nvPr/>
        </p:nvSpPr>
        <p:spPr>
          <a:xfrm rot="12519894">
            <a:off x="9078432" y="2163622"/>
            <a:ext cx="3929205" cy="3929205"/>
          </a:xfrm>
          <a:prstGeom prst="arc">
            <a:avLst>
              <a:gd name="adj1" fmla="val 16200000"/>
              <a:gd name="adj2" fmla="val 19552993"/>
            </a:avLst>
          </a:prstGeom>
          <a:ln w="47625">
            <a:solidFill>
              <a:schemeClr val="tx1">
                <a:alpha val="9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3ECCC465-F3AE-9EBB-38F9-18081D748883}"/>
              </a:ext>
            </a:extLst>
          </p:cNvPr>
          <p:cNvSpPr>
            <a:spLocks noChangeAspect="1"/>
          </p:cNvSpPr>
          <p:nvPr/>
        </p:nvSpPr>
        <p:spPr>
          <a:xfrm rot="1734608">
            <a:off x="2063213" y="3909651"/>
            <a:ext cx="3929205" cy="3929205"/>
          </a:xfrm>
          <a:prstGeom prst="arc">
            <a:avLst>
              <a:gd name="adj1" fmla="val 16200000"/>
              <a:gd name="adj2" fmla="val 19552993"/>
            </a:avLst>
          </a:prstGeom>
          <a:ln w="47625">
            <a:solidFill>
              <a:schemeClr val="tx1">
                <a:alpha val="9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7FFE662C-231A-6F06-CF45-5B7266F39E01}"/>
              </a:ext>
            </a:extLst>
          </p:cNvPr>
          <p:cNvSpPr>
            <a:spLocks noChangeAspect="1"/>
          </p:cNvSpPr>
          <p:nvPr/>
        </p:nvSpPr>
        <p:spPr>
          <a:xfrm rot="12519894">
            <a:off x="4931056" y="2233492"/>
            <a:ext cx="3929205" cy="3929205"/>
          </a:xfrm>
          <a:prstGeom prst="arc">
            <a:avLst>
              <a:gd name="adj1" fmla="val 16200000"/>
              <a:gd name="adj2" fmla="val 19552993"/>
            </a:avLst>
          </a:prstGeom>
          <a:ln w="47625">
            <a:solidFill>
              <a:schemeClr val="tx1">
                <a:alpha val="9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369CA9-D057-54C9-6B06-1EAFC6043221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4962059" y="830784"/>
            <a:ext cx="1731558" cy="1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40F58D-A278-46DB-DC23-B102E1EAD097}"/>
              </a:ext>
            </a:extLst>
          </p:cNvPr>
          <p:cNvSpPr/>
          <p:nvPr/>
        </p:nvSpPr>
        <p:spPr>
          <a:xfrm>
            <a:off x="362533" y="158452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EAA2F-4569-CBDD-0DED-B2A4DB4B54B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065168" y="1008462"/>
            <a:ext cx="789058" cy="14951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214EF-BC14-045E-6FF5-E1FB7FCACDAF}"/>
              </a:ext>
            </a:extLst>
          </p:cNvPr>
          <p:cNvGrpSpPr>
            <a:grpSpLocks noChangeAspect="1"/>
          </p:cNvGrpSpPr>
          <p:nvPr/>
        </p:nvGrpSpPr>
        <p:grpSpPr>
          <a:xfrm>
            <a:off x="671990" y="596783"/>
            <a:ext cx="2667558" cy="2306305"/>
            <a:chOff x="3530805" y="1583863"/>
            <a:chExt cx="5024435" cy="4344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0ECF98-B396-6EC9-1D90-7C3A50B98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551675-2489-C307-88DB-F7D89CA73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30D50F-AD5B-1A94-2A96-AEB6CC2F9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FC80A-5B6F-8AE0-63A5-FC177092B009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139990" y="830784"/>
            <a:ext cx="1731558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D4D7A-B00B-C9CC-BB37-DD24EC0326AB}"/>
              </a:ext>
            </a:extLst>
          </p:cNvPr>
          <p:cNvSpPr txBox="1"/>
          <p:nvPr/>
        </p:nvSpPr>
        <p:spPr>
          <a:xfrm>
            <a:off x="1074032" y="1602230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5A164-6170-7068-B0B1-28183FF17941}"/>
              </a:ext>
            </a:extLst>
          </p:cNvPr>
          <p:cNvSpPr txBox="1"/>
          <p:nvPr/>
        </p:nvSpPr>
        <p:spPr>
          <a:xfrm>
            <a:off x="1785689" y="224278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BC0E5F-FDBD-E4E2-0CA3-EC23D79CD709}"/>
              </a:ext>
            </a:extLst>
          </p:cNvPr>
          <p:cNvSpPr/>
          <p:nvPr/>
        </p:nvSpPr>
        <p:spPr>
          <a:xfrm>
            <a:off x="4184602" y="158452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7C1A21-986E-C607-D904-76E945BC43D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887237" y="1008462"/>
            <a:ext cx="789058" cy="14951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8F6EA4-11B8-6617-059F-752481C99B62}"/>
              </a:ext>
            </a:extLst>
          </p:cNvPr>
          <p:cNvGrpSpPr>
            <a:grpSpLocks noChangeAspect="1"/>
          </p:cNvGrpSpPr>
          <p:nvPr/>
        </p:nvGrpSpPr>
        <p:grpSpPr>
          <a:xfrm>
            <a:off x="4494059" y="596783"/>
            <a:ext cx="2667558" cy="2306305"/>
            <a:chOff x="3530805" y="1583863"/>
            <a:chExt cx="5024435" cy="4344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772BB1-F317-61CA-FB73-F15CE478B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EAF5D94-AB8C-3935-9E88-5288EF04C2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6FA417-E388-E67F-5C7B-4BF765B8F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AAE003-161C-39A1-D14D-6779429964F5}"/>
              </a:ext>
            </a:extLst>
          </p:cNvPr>
          <p:cNvSpPr txBox="1"/>
          <p:nvPr/>
        </p:nvSpPr>
        <p:spPr>
          <a:xfrm>
            <a:off x="4896101" y="1602230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B26782-EA2E-2C70-F331-9F03BA1D6AF0}"/>
              </a:ext>
            </a:extLst>
          </p:cNvPr>
          <p:cNvSpPr txBox="1"/>
          <p:nvPr/>
        </p:nvSpPr>
        <p:spPr>
          <a:xfrm>
            <a:off x="5607758" y="224278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87AB87-69C4-96F6-3119-B4D276CA6DAD}"/>
              </a:ext>
            </a:extLst>
          </p:cNvPr>
          <p:cNvCxnSpPr>
            <a:cxnSpLocks/>
          </p:cNvCxnSpPr>
          <p:nvPr/>
        </p:nvCxnSpPr>
        <p:spPr>
          <a:xfrm flipV="1">
            <a:off x="10204174" y="830782"/>
            <a:ext cx="858682" cy="1672843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72C7717-5F04-D5F4-3D2B-D2F903307BC9}"/>
              </a:ext>
            </a:extLst>
          </p:cNvPr>
          <p:cNvSpPr/>
          <p:nvPr/>
        </p:nvSpPr>
        <p:spPr>
          <a:xfrm>
            <a:off x="8335307" y="158451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3C15C8-3C89-C82A-62C8-C28657101BA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037942" y="1008461"/>
            <a:ext cx="789058" cy="14951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BD03FD-AC45-C434-32E0-11D4608712C0}"/>
              </a:ext>
            </a:extLst>
          </p:cNvPr>
          <p:cNvGrpSpPr>
            <a:grpSpLocks noChangeAspect="1"/>
          </p:cNvGrpSpPr>
          <p:nvPr/>
        </p:nvGrpSpPr>
        <p:grpSpPr>
          <a:xfrm>
            <a:off x="8644764" y="596782"/>
            <a:ext cx="2667558" cy="2306305"/>
            <a:chOff x="3530805" y="1583863"/>
            <a:chExt cx="5024435" cy="4344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D449C5A-9F39-CC37-AC97-181EC896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95F2AF-45E9-CEA2-D39D-175A08FC1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C442A4-895A-BAA2-7DC2-D05746F9D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E46F5F8-3D9E-CEF8-1282-0D44F13DA1CA}"/>
              </a:ext>
            </a:extLst>
          </p:cNvPr>
          <p:cNvSpPr txBox="1"/>
          <p:nvPr/>
        </p:nvSpPr>
        <p:spPr>
          <a:xfrm>
            <a:off x="9046806" y="1602229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891B71-E4F2-A67F-F00D-C9AE622068FF}"/>
              </a:ext>
            </a:extLst>
          </p:cNvPr>
          <p:cNvSpPr txBox="1"/>
          <p:nvPr/>
        </p:nvSpPr>
        <p:spPr>
          <a:xfrm>
            <a:off x="10548430" y="1562401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E4D2D6-9937-7219-3A51-BFE5F14AD129}"/>
              </a:ext>
            </a:extLst>
          </p:cNvPr>
          <p:cNvCxnSpPr>
            <a:cxnSpLocks/>
          </p:cNvCxnSpPr>
          <p:nvPr/>
        </p:nvCxnSpPr>
        <p:spPr>
          <a:xfrm flipH="1">
            <a:off x="2093843" y="4381013"/>
            <a:ext cx="921881" cy="1586792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E9C4854-654A-D26F-9AA4-BFD5572D7CE3}"/>
              </a:ext>
            </a:extLst>
          </p:cNvPr>
          <p:cNvSpPr/>
          <p:nvPr/>
        </p:nvSpPr>
        <p:spPr>
          <a:xfrm>
            <a:off x="404047" y="3441267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513D5F-F40F-4352-41E3-66B1A089127A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1106682" y="4291277"/>
            <a:ext cx="789058" cy="14951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738E22-6B94-0207-1036-7E94A457AA54}"/>
              </a:ext>
            </a:extLst>
          </p:cNvPr>
          <p:cNvGrpSpPr>
            <a:grpSpLocks noChangeAspect="1"/>
          </p:cNvGrpSpPr>
          <p:nvPr/>
        </p:nvGrpSpPr>
        <p:grpSpPr>
          <a:xfrm>
            <a:off x="713504" y="3879598"/>
            <a:ext cx="2667558" cy="2306305"/>
            <a:chOff x="3530805" y="1583863"/>
            <a:chExt cx="5024435" cy="4344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28361D7-0EA1-25E7-2E4F-399730100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6030E4D-1A56-2C19-BBC9-15A3E5C50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ECE821D-F087-E32C-5EBD-0A94A6C79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C3F8B59-83AC-4DEC-A70D-19C9FCE8B18B}"/>
              </a:ext>
            </a:extLst>
          </p:cNvPr>
          <p:cNvSpPr txBox="1"/>
          <p:nvPr/>
        </p:nvSpPr>
        <p:spPr>
          <a:xfrm>
            <a:off x="1115546" y="4885045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421364-E301-B1F7-77CA-CAF263C3A986}"/>
              </a:ext>
            </a:extLst>
          </p:cNvPr>
          <p:cNvSpPr txBox="1"/>
          <p:nvPr/>
        </p:nvSpPr>
        <p:spPr>
          <a:xfrm>
            <a:off x="2554783" y="4885044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B7538C-A853-84EC-E1F5-8F7F512A604A}"/>
              </a:ext>
            </a:extLst>
          </p:cNvPr>
          <p:cNvSpPr/>
          <p:nvPr/>
        </p:nvSpPr>
        <p:spPr>
          <a:xfrm>
            <a:off x="4364058" y="3442128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3A27E-C2C2-8FD9-C56B-9AC5D237832A}"/>
              </a:ext>
            </a:extLst>
          </p:cNvPr>
          <p:cNvGrpSpPr>
            <a:grpSpLocks noChangeAspect="1"/>
          </p:cNvGrpSpPr>
          <p:nvPr/>
        </p:nvGrpSpPr>
        <p:grpSpPr>
          <a:xfrm>
            <a:off x="4673515" y="3880460"/>
            <a:ext cx="1581699" cy="2306304"/>
            <a:chOff x="3530805" y="1583865"/>
            <a:chExt cx="2979183" cy="434399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A976902-15F8-5292-0D66-07B35DD86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5D6DF7B-4B92-4CD8-C1A3-CCDDB5FA5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0372303-61F1-1D31-1735-86E914591C31}"/>
              </a:ext>
            </a:extLst>
          </p:cNvPr>
          <p:cNvSpPr txBox="1"/>
          <p:nvPr/>
        </p:nvSpPr>
        <p:spPr>
          <a:xfrm>
            <a:off x="4701826" y="4954967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D3062F-4D8A-F9E9-729A-371DCDCFC15C}"/>
              </a:ext>
            </a:extLst>
          </p:cNvPr>
          <p:cNvSpPr txBox="1"/>
          <p:nvPr/>
        </p:nvSpPr>
        <p:spPr>
          <a:xfrm>
            <a:off x="5786266" y="4404968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6F6343-AEEF-370E-7961-969D76223F8E}"/>
              </a:ext>
            </a:extLst>
          </p:cNvPr>
          <p:cNvSpPr/>
          <p:nvPr/>
        </p:nvSpPr>
        <p:spPr>
          <a:xfrm>
            <a:off x="8470287" y="3400296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49B626-22AC-3965-2298-BD1015C8BB3F}"/>
              </a:ext>
            </a:extLst>
          </p:cNvPr>
          <p:cNvGrpSpPr>
            <a:grpSpLocks noChangeAspect="1"/>
          </p:cNvGrpSpPr>
          <p:nvPr/>
        </p:nvGrpSpPr>
        <p:grpSpPr>
          <a:xfrm>
            <a:off x="8779744" y="3838628"/>
            <a:ext cx="1581699" cy="2306304"/>
            <a:chOff x="3530805" y="1583865"/>
            <a:chExt cx="2979183" cy="434399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FCC8784-F28F-775B-BA0E-B3A2D4C1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F593013-9B2A-DCF4-4F7A-9BE59583D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111BD12-1E5B-4EAE-75A7-C9F872D1D036}"/>
              </a:ext>
            </a:extLst>
          </p:cNvPr>
          <p:cNvSpPr txBox="1"/>
          <p:nvPr/>
        </p:nvSpPr>
        <p:spPr>
          <a:xfrm>
            <a:off x="8808055" y="4913135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122A-5956-EB60-8D3D-56C9D9ACFEAF}"/>
              </a:ext>
            </a:extLst>
          </p:cNvPr>
          <p:cNvSpPr txBox="1"/>
          <p:nvPr/>
        </p:nvSpPr>
        <p:spPr>
          <a:xfrm>
            <a:off x="9892495" y="4363136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561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rc 80">
            <a:extLst>
              <a:ext uri="{FF2B5EF4-FFF2-40B4-BE49-F238E27FC236}">
                <a16:creationId xmlns:a16="http://schemas.microsoft.com/office/drawing/2014/main" id="{1F50970A-CF7B-6134-2F1E-6C456080BCC0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5897366" y="3961736"/>
            <a:ext cx="4364664" cy="4041750"/>
          </a:xfrm>
          <a:prstGeom prst="arc">
            <a:avLst>
              <a:gd name="adj1" fmla="val 16200000"/>
              <a:gd name="adj2" fmla="val 19552993"/>
            </a:avLst>
          </a:prstGeom>
          <a:ln w="47625">
            <a:solidFill>
              <a:schemeClr val="tx1">
                <a:alpha val="9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D567988D-C456-A87F-CCF0-DF2A4983301B}"/>
              </a:ext>
            </a:extLst>
          </p:cNvPr>
          <p:cNvSpPr>
            <a:spLocks noChangeAspect="1"/>
          </p:cNvSpPr>
          <p:nvPr/>
        </p:nvSpPr>
        <p:spPr>
          <a:xfrm rot="12519894">
            <a:off x="9078432" y="2163622"/>
            <a:ext cx="3929205" cy="3929205"/>
          </a:xfrm>
          <a:prstGeom prst="arc">
            <a:avLst>
              <a:gd name="adj1" fmla="val 16200000"/>
              <a:gd name="adj2" fmla="val 19552993"/>
            </a:avLst>
          </a:prstGeom>
          <a:ln w="47625">
            <a:solidFill>
              <a:schemeClr val="tx1">
                <a:alpha val="9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3ECCC465-F3AE-9EBB-38F9-18081D748883}"/>
              </a:ext>
            </a:extLst>
          </p:cNvPr>
          <p:cNvSpPr>
            <a:spLocks noChangeAspect="1"/>
          </p:cNvSpPr>
          <p:nvPr/>
        </p:nvSpPr>
        <p:spPr>
          <a:xfrm rot="1734608">
            <a:off x="2063213" y="3909651"/>
            <a:ext cx="3929205" cy="3929205"/>
          </a:xfrm>
          <a:prstGeom prst="arc">
            <a:avLst>
              <a:gd name="adj1" fmla="val 16200000"/>
              <a:gd name="adj2" fmla="val 19552993"/>
            </a:avLst>
          </a:prstGeom>
          <a:ln w="47625">
            <a:solidFill>
              <a:schemeClr val="tx1">
                <a:alpha val="9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7FFE662C-231A-6F06-CF45-5B7266F39E01}"/>
              </a:ext>
            </a:extLst>
          </p:cNvPr>
          <p:cNvSpPr>
            <a:spLocks noChangeAspect="1"/>
          </p:cNvSpPr>
          <p:nvPr/>
        </p:nvSpPr>
        <p:spPr>
          <a:xfrm rot="12519894">
            <a:off x="4931056" y="2233492"/>
            <a:ext cx="3929205" cy="3929205"/>
          </a:xfrm>
          <a:prstGeom prst="arc">
            <a:avLst>
              <a:gd name="adj1" fmla="val 16200000"/>
              <a:gd name="adj2" fmla="val 19552993"/>
            </a:avLst>
          </a:prstGeom>
          <a:ln w="47625">
            <a:solidFill>
              <a:schemeClr val="tx1">
                <a:alpha val="9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369CA9-D057-54C9-6B06-1EAFC6043221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4962059" y="830784"/>
            <a:ext cx="1731558" cy="1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40F58D-A278-46DB-DC23-B102E1EAD097}"/>
              </a:ext>
            </a:extLst>
          </p:cNvPr>
          <p:cNvSpPr/>
          <p:nvPr/>
        </p:nvSpPr>
        <p:spPr>
          <a:xfrm>
            <a:off x="362533" y="158452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EAA2F-4569-CBDD-0DED-B2A4DB4B54B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065168" y="1008462"/>
            <a:ext cx="789058" cy="14951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214EF-BC14-045E-6FF5-E1FB7FCACDAF}"/>
              </a:ext>
            </a:extLst>
          </p:cNvPr>
          <p:cNvGrpSpPr>
            <a:grpSpLocks noChangeAspect="1"/>
          </p:cNvGrpSpPr>
          <p:nvPr/>
        </p:nvGrpSpPr>
        <p:grpSpPr>
          <a:xfrm>
            <a:off x="671990" y="596783"/>
            <a:ext cx="2667558" cy="2306305"/>
            <a:chOff x="3530805" y="1583863"/>
            <a:chExt cx="5024435" cy="4344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0ECF98-B396-6EC9-1D90-7C3A50B98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551675-2489-C307-88DB-F7D89CA73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30D50F-AD5B-1A94-2A96-AEB6CC2F9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3FC80A-5B6F-8AE0-63A5-FC177092B009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1139990" y="830784"/>
            <a:ext cx="1731558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D4D7A-B00B-C9CC-BB37-DD24EC0326AB}"/>
              </a:ext>
            </a:extLst>
          </p:cNvPr>
          <p:cNvSpPr txBox="1"/>
          <p:nvPr/>
        </p:nvSpPr>
        <p:spPr>
          <a:xfrm>
            <a:off x="1074032" y="1602230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65A164-6170-7068-B0B1-28183FF17941}"/>
              </a:ext>
            </a:extLst>
          </p:cNvPr>
          <p:cNvSpPr txBox="1"/>
          <p:nvPr/>
        </p:nvSpPr>
        <p:spPr>
          <a:xfrm>
            <a:off x="1785689" y="224278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BC0E5F-FDBD-E4E2-0CA3-EC23D79CD709}"/>
              </a:ext>
            </a:extLst>
          </p:cNvPr>
          <p:cNvSpPr/>
          <p:nvPr/>
        </p:nvSpPr>
        <p:spPr>
          <a:xfrm>
            <a:off x="4184602" y="158452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7C1A21-986E-C607-D904-76E945BC43D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887237" y="1008462"/>
            <a:ext cx="789058" cy="14951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8F6EA4-11B8-6617-059F-752481C99B62}"/>
              </a:ext>
            </a:extLst>
          </p:cNvPr>
          <p:cNvGrpSpPr>
            <a:grpSpLocks noChangeAspect="1"/>
          </p:cNvGrpSpPr>
          <p:nvPr/>
        </p:nvGrpSpPr>
        <p:grpSpPr>
          <a:xfrm>
            <a:off x="4494059" y="596783"/>
            <a:ext cx="2667558" cy="2306305"/>
            <a:chOff x="3530805" y="1583863"/>
            <a:chExt cx="5024435" cy="4344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772BB1-F317-61CA-FB73-F15CE478B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EAF5D94-AB8C-3935-9E88-5288EF04C2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6FA417-E388-E67F-5C7B-4BF765B8F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AAE003-161C-39A1-D14D-6779429964F5}"/>
              </a:ext>
            </a:extLst>
          </p:cNvPr>
          <p:cNvSpPr txBox="1"/>
          <p:nvPr/>
        </p:nvSpPr>
        <p:spPr>
          <a:xfrm>
            <a:off x="4896101" y="1602230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B26782-EA2E-2C70-F331-9F03BA1D6AF0}"/>
              </a:ext>
            </a:extLst>
          </p:cNvPr>
          <p:cNvSpPr txBox="1"/>
          <p:nvPr/>
        </p:nvSpPr>
        <p:spPr>
          <a:xfrm>
            <a:off x="5607758" y="224278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87AB87-69C4-96F6-3119-B4D276CA6DAD}"/>
              </a:ext>
            </a:extLst>
          </p:cNvPr>
          <p:cNvCxnSpPr>
            <a:cxnSpLocks/>
          </p:cNvCxnSpPr>
          <p:nvPr/>
        </p:nvCxnSpPr>
        <p:spPr>
          <a:xfrm flipV="1">
            <a:off x="10204174" y="830782"/>
            <a:ext cx="858682" cy="1672843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72C7717-5F04-D5F4-3D2B-D2F903307BC9}"/>
              </a:ext>
            </a:extLst>
          </p:cNvPr>
          <p:cNvSpPr/>
          <p:nvPr/>
        </p:nvSpPr>
        <p:spPr>
          <a:xfrm>
            <a:off x="8335307" y="158451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3C15C8-3C89-C82A-62C8-C28657101BA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037942" y="1008461"/>
            <a:ext cx="789058" cy="149516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D449C5A-9F39-CC37-AC97-181EC8967810}"/>
              </a:ext>
            </a:extLst>
          </p:cNvPr>
          <p:cNvSpPr>
            <a:spLocks noChangeAspect="1"/>
          </p:cNvSpPr>
          <p:nvPr/>
        </p:nvSpPr>
        <p:spPr>
          <a:xfrm>
            <a:off x="8644764" y="596783"/>
            <a:ext cx="468000" cy="468001"/>
          </a:xfrm>
          <a:prstGeom prst="ellipse">
            <a:avLst/>
          </a:prstGeom>
          <a:solidFill>
            <a:srgbClr val="FF7E7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E95F2AF-45E9-CEA2-D39D-175A08FC1BDA}"/>
              </a:ext>
            </a:extLst>
          </p:cNvPr>
          <p:cNvSpPr>
            <a:spLocks noChangeAspect="1"/>
          </p:cNvSpPr>
          <p:nvPr/>
        </p:nvSpPr>
        <p:spPr>
          <a:xfrm>
            <a:off x="10844322" y="596782"/>
            <a:ext cx="468000" cy="468001"/>
          </a:xfrm>
          <a:prstGeom prst="ellipse">
            <a:avLst/>
          </a:prstGeom>
          <a:solidFill>
            <a:srgbClr val="73FDD6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C442A4-895A-BAA2-7DC2-D05746F9DB29}"/>
              </a:ext>
            </a:extLst>
          </p:cNvPr>
          <p:cNvSpPr>
            <a:spLocks noChangeAspect="1"/>
          </p:cNvSpPr>
          <p:nvPr/>
        </p:nvSpPr>
        <p:spPr>
          <a:xfrm>
            <a:off x="9758463" y="2435087"/>
            <a:ext cx="468000" cy="468000"/>
          </a:xfrm>
          <a:prstGeom prst="ellipse">
            <a:avLst/>
          </a:prstGeom>
          <a:solidFill>
            <a:srgbClr val="FFD57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46F5F8-3D9E-CEF8-1282-0D44F13DA1CA}"/>
              </a:ext>
            </a:extLst>
          </p:cNvPr>
          <p:cNvSpPr txBox="1"/>
          <p:nvPr/>
        </p:nvSpPr>
        <p:spPr>
          <a:xfrm>
            <a:off x="10404493" y="4624257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891B71-E4F2-A67F-F00D-C9AE622068FF}"/>
              </a:ext>
            </a:extLst>
          </p:cNvPr>
          <p:cNvSpPr txBox="1"/>
          <p:nvPr/>
        </p:nvSpPr>
        <p:spPr>
          <a:xfrm>
            <a:off x="10971681" y="4170708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E4D2D6-9937-7219-3A51-BFE5F14AD129}"/>
              </a:ext>
            </a:extLst>
          </p:cNvPr>
          <p:cNvCxnSpPr>
            <a:cxnSpLocks/>
          </p:cNvCxnSpPr>
          <p:nvPr/>
        </p:nvCxnSpPr>
        <p:spPr>
          <a:xfrm flipH="1">
            <a:off x="2270899" y="4424370"/>
            <a:ext cx="600649" cy="1252562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E9C4854-654A-D26F-9AA4-BFD5572D7CE3}"/>
              </a:ext>
            </a:extLst>
          </p:cNvPr>
          <p:cNvSpPr/>
          <p:nvPr/>
        </p:nvSpPr>
        <p:spPr>
          <a:xfrm>
            <a:off x="362533" y="3449895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513D5F-F40F-4352-41E3-66B1A089127A}"/>
              </a:ext>
            </a:extLst>
          </p:cNvPr>
          <p:cNvCxnSpPr>
            <a:cxnSpLocks/>
          </p:cNvCxnSpPr>
          <p:nvPr/>
        </p:nvCxnSpPr>
        <p:spPr>
          <a:xfrm>
            <a:off x="1289879" y="4404968"/>
            <a:ext cx="591862" cy="1271964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28361D7-0EA1-25E7-2E4F-3997301001B3}"/>
              </a:ext>
            </a:extLst>
          </p:cNvPr>
          <p:cNvSpPr>
            <a:spLocks noChangeAspect="1"/>
          </p:cNvSpPr>
          <p:nvPr/>
        </p:nvSpPr>
        <p:spPr>
          <a:xfrm>
            <a:off x="713504" y="3879599"/>
            <a:ext cx="468000" cy="468001"/>
          </a:xfrm>
          <a:prstGeom prst="ellipse">
            <a:avLst/>
          </a:prstGeom>
          <a:solidFill>
            <a:srgbClr val="FF7E7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6030E4D-1A56-2C19-BBC9-15A3E5C500A1}"/>
              </a:ext>
            </a:extLst>
          </p:cNvPr>
          <p:cNvSpPr>
            <a:spLocks noChangeAspect="1"/>
          </p:cNvSpPr>
          <p:nvPr/>
        </p:nvSpPr>
        <p:spPr>
          <a:xfrm>
            <a:off x="2913062" y="3879598"/>
            <a:ext cx="468000" cy="468001"/>
          </a:xfrm>
          <a:prstGeom prst="ellipse">
            <a:avLst/>
          </a:prstGeom>
          <a:solidFill>
            <a:srgbClr val="73FDD6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ECE821D-F087-E32C-5EBD-0A94A6C7905B}"/>
              </a:ext>
            </a:extLst>
          </p:cNvPr>
          <p:cNvSpPr>
            <a:spLocks noChangeAspect="1"/>
          </p:cNvSpPr>
          <p:nvPr/>
        </p:nvSpPr>
        <p:spPr>
          <a:xfrm>
            <a:off x="1827203" y="5717903"/>
            <a:ext cx="468000" cy="468000"/>
          </a:xfrm>
          <a:prstGeom prst="ellipse">
            <a:avLst/>
          </a:prstGeom>
          <a:solidFill>
            <a:srgbClr val="FFD579"/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B7538C-A853-84EC-E1F5-8F7F512A604A}"/>
              </a:ext>
            </a:extLst>
          </p:cNvPr>
          <p:cNvSpPr/>
          <p:nvPr/>
        </p:nvSpPr>
        <p:spPr>
          <a:xfrm>
            <a:off x="4364058" y="3442128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3A27E-C2C2-8FD9-C56B-9AC5D237832A}"/>
              </a:ext>
            </a:extLst>
          </p:cNvPr>
          <p:cNvGrpSpPr>
            <a:grpSpLocks noChangeAspect="1"/>
          </p:cNvGrpSpPr>
          <p:nvPr/>
        </p:nvGrpSpPr>
        <p:grpSpPr>
          <a:xfrm>
            <a:off x="4673515" y="3880460"/>
            <a:ext cx="1581699" cy="2306304"/>
            <a:chOff x="3530805" y="1583865"/>
            <a:chExt cx="2979183" cy="434399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A976902-15F8-5292-0D66-07B35DD86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5D6DF7B-4B92-4CD8-C1A3-CCDDB5FA5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0372303-61F1-1D31-1735-86E914591C31}"/>
              </a:ext>
            </a:extLst>
          </p:cNvPr>
          <p:cNvSpPr txBox="1"/>
          <p:nvPr/>
        </p:nvSpPr>
        <p:spPr>
          <a:xfrm>
            <a:off x="4701826" y="4954967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D3062F-4D8A-F9E9-729A-371DCDCFC15C}"/>
              </a:ext>
            </a:extLst>
          </p:cNvPr>
          <p:cNvSpPr txBox="1"/>
          <p:nvPr/>
        </p:nvSpPr>
        <p:spPr>
          <a:xfrm>
            <a:off x="5786266" y="4404968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6F6343-AEEF-370E-7961-969D76223F8E}"/>
              </a:ext>
            </a:extLst>
          </p:cNvPr>
          <p:cNvSpPr/>
          <p:nvPr/>
        </p:nvSpPr>
        <p:spPr>
          <a:xfrm>
            <a:off x="8470287" y="3400296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49B626-22AC-3965-2298-BD1015C8BB3F}"/>
              </a:ext>
            </a:extLst>
          </p:cNvPr>
          <p:cNvGrpSpPr>
            <a:grpSpLocks noChangeAspect="1"/>
          </p:cNvGrpSpPr>
          <p:nvPr/>
        </p:nvGrpSpPr>
        <p:grpSpPr>
          <a:xfrm>
            <a:off x="8779744" y="3838628"/>
            <a:ext cx="1581699" cy="2306304"/>
            <a:chOff x="3530805" y="1583865"/>
            <a:chExt cx="2979183" cy="434399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FCC8784-F28F-775B-BA0E-B3A2D4C1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F593013-9B2A-DCF4-4F7A-9BE59583D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111BD12-1E5B-4EAE-75A7-C9F872D1D036}"/>
              </a:ext>
            </a:extLst>
          </p:cNvPr>
          <p:cNvSpPr txBox="1"/>
          <p:nvPr/>
        </p:nvSpPr>
        <p:spPr>
          <a:xfrm>
            <a:off x="8808055" y="4913135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8D122A-5956-EB60-8D3D-56C9D9ACFEAF}"/>
              </a:ext>
            </a:extLst>
          </p:cNvPr>
          <p:cNvSpPr txBox="1"/>
          <p:nvPr/>
        </p:nvSpPr>
        <p:spPr>
          <a:xfrm>
            <a:off x="9892495" y="4363136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222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5A6AD8-423A-5882-BA33-9468E4C0CE9C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1161643" y="1297300"/>
            <a:ext cx="942435" cy="167284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FADAD14-08CD-5E43-4694-047B2DFB9384}"/>
              </a:ext>
            </a:extLst>
          </p:cNvPr>
          <p:cNvSpPr/>
          <p:nvPr/>
        </p:nvSpPr>
        <p:spPr>
          <a:xfrm>
            <a:off x="452723" y="459504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A9DE4B-B222-9895-3CE0-B022685FCBDD}"/>
              </a:ext>
            </a:extLst>
          </p:cNvPr>
          <p:cNvGrpSpPr>
            <a:grpSpLocks noChangeAspect="1"/>
          </p:cNvGrpSpPr>
          <p:nvPr/>
        </p:nvGrpSpPr>
        <p:grpSpPr>
          <a:xfrm>
            <a:off x="762180" y="897836"/>
            <a:ext cx="1581699" cy="2306304"/>
            <a:chOff x="3530805" y="1583865"/>
            <a:chExt cx="2979183" cy="43439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1515BD-F6D8-5A70-D290-B98D1948B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A6D5EF-789A-8536-4095-51BDDD042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DAD34C-995D-E9DB-7CA0-6722FD174363}"/>
              </a:ext>
            </a:extLst>
          </p:cNvPr>
          <p:cNvSpPr txBox="1"/>
          <p:nvPr/>
        </p:nvSpPr>
        <p:spPr>
          <a:xfrm>
            <a:off x="1120131" y="1892559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DE1A68-E7A2-C5E6-8E44-74A1FE96914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709955" y="1080143"/>
            <a:ext cx="948236" cy="167284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C631B-93AA-6511-2ADD-5A570C78490D}"/>
              </a:ext>
            </a:extLst>
          </p:cNvPr>
          <p:cNvSpPr/>
          <p:nvPr/>
        </p:nvSpPr>
        <p:spPr>
          <a:xfrm>
            <a:off x="4166498" y="407811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86F980-D01B-E592-C662-6E927E3F2250}"/>
              </a:ext>
            </a:extLst>
          </p:cNvPr>
          <p:cNvGrpSpPr>
            <a:grpSpLocks noChangeAspect="1"/>
          </p:cNvGrpSpPr>
          <p:nvPr/>
        </p:nvGrpSpPr>
        <p:grpSpPr>
          <a:xfrm>
            <a:off x="4475955" y="846143"/>
            <a:ext cx="1581699" cy="2306304"/>
            <a:chOff x="3530805" y="1583865"/>
            <a:chExt cx="2979183" cy="434399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37992E-76DB-2CD9-372E-859F5D2E8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CD2D706-4827-64F8-A205-6CE63FD61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A3AA89F-F9F5-3995-150B-AB92BE050BE3}"/>
              </a:ext>
            </a:extLst>
          </p:cNvPr>
          <p:cNvSpPr txBox="1"/>
          <p:nvPr/>
        </p:nvSpPr>
        <p:spPr>
          <a:xfrm>
            <a:off x="4708724" y="1798554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3D3CF-D741-07E3-61ED-008556544688}"/>
              </a:ext>
            </a:extLst>
          </p:cNvPr>
          <p:cNvCxnSpPr>
            <a:cxnSpLocks/>
          </p:cNvCxnSpPr>
          <p:nvPr/>
        </p:nvCxnSpPr>
        <p:spPr>
          <a:xfrm flipH="1">
            <a:off x="9404606" y="1277983"/>
            <a:ext cx="921881" cy="1586792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30215B-3E5C-D8A6-5AC8-D8681BC303EE}"/>
              </a:ext>
            </a:extLst>
          </p:cNvPr>
          <p:cNvSpPr/>
          <p:nvPr/>
        </p:nvSpPr>
        <p:spPr>
          <a:xfrm>
            <a:off x="7714810" y="338237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24C0D1-7BA3-727A-B53E-5ED105FD3228}"/>
              </a:ext>
            </a:extLst>
          </p:cNvPr>
          <p:cNvGrpSpPr>
            <a:grpSpLocks noChangeAspect="1"/>
          </p:cNvGrpSpPr>
          <p:nvPr/>
        </p:nvGrpSpPr>
        <p:grpSpPr>
          <a:xfrm>
            <a:off x="9137965" y="776568"/>
            <a:ext cx="1553859" cy="2306305"/>
            <a:chOff x="5628494" y="1583863"/>
            <a:chExt cx="2926746" cy="4344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93CE0B-0C83-434A-8753-4BD9AAF2E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1A11D1-4638-DCD6-AB50-61525055D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FD9B546-1AA1-5E68-D94D-785546A6814F}"/>
              </a:ext>
            </a:extLst>
          </p:cNvPr>
          <p:cNvSpPr txBox="1"/>
          <p:nvPr/>
        </p:nvSpPr>
        <p:spPr>
          <a:xfrm>
            <a:off x="9865546" y="1782014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2BFE5F-E83B-1A3F-AAF7-1D29B35D92DC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2236900" y="4266796"/>
            <a:ext cx="920396" cy="1653714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26F00-4189-DF5A-0FFD-4EE6FA942D9A}"/>
              </a:ext>
            </a:extLst>
          </p:cNvPr>
          <p:cNvSpPr/>
          <p:nvPr/>
        </p:nvSpPr>
        <p:spPr>
          <a:xfrm>
            <a:off x="414282" y="3575337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8A3AAE-D223-24FA-5D8F-1DAFBCE9616D}"/>
              </a:ext>
            </a:extLst>
          </p:cNvPr>
          <p:cNvGrpSpPr>
            <a:grpSpLocks noChangeAspect="1"/>
          </p:cNvGrpSpPr>
          <p:nvPr/>
        </p:nvGrpSpPr>
        <p:grpSpPr>
          <a:xfrm>
            <a:off x="1837437" y="4013668"/>
            <a:ext cx="1553859" cy="2306305"/>
            <a:chOff x="5628494" y="1583863"/>
            <a:chExt cx="2926746" cy="4344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5969416-EEA2-7F59-0D8B-FF0799FFC2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7E6148-FDB7-710F-FF44-A1C42BD89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494" y="5046370"/>
              <a:ext cx="881494" cy="881493"/>
            </a:xfrm>
            <a:prstGeom prst="ellipse">
              <a:avLst/>
            </a:prstGeom>
            <a:solidFill>
              <a:srgbClr val="FFD5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D6BA88B-E26D-6C13-A6C3-2BB6A9BCC008}"/>
              </a:ext>
            </a:extLst>
          </p:cNvPr>
          <p:cNvSpPr txBox="1"/>
          <p:nvPr/>
        </p:nvSpPr>
        <p:spPr>
          <a:xfrm>
            <a:off x="2685795" y="4853880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B6CE20-F2C0-E2DF-5D58-562A84939B82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5034531" y="4177534"/>
            <a:ext cx="1731558" cy="1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056D9DC-0BC0-9DFE-70F0-D5FCFEFFE6F9}"/>
              </a:ext>
            </a:extLst>
          </p:cNvPr>
          <p:cNvSpPr/>
          <p:nvPr/>
        </p:nvSpPr>
        <p:spPr>
          <a:xfrm>
            <a:off x="4257074" y="3505202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43DA5F-D230-1EE4-C720-3926A3B489C7}"/>
              </a:ext>
            </a:extLst>
          </p:cNvPr>
          <p:cNvGrpSpPr>
            <a:grpSpLocks noChangeAspect="1"/>
          </p:cNvGrpSpPr>
          <p:nvPr/>
        </p:nvGrpSpPr>
        <p:grpSpPr>
          <a:xfrm>
            <a:off x="4566531" y="3943533"/>
            <a:ext cx="2667558" cy="468002"/>
            <a:chOff x="3530805" y="1583863"/>
            <a:chExt cx="5024435" cy="88149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23A401-0F5C-F3DE-74E2-BCE2B7E39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F167F4-253B-D53B-CD48-9EE67E057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C23F08C-406C-41A0-228A-5C27C2535FA4}"/>
              </a:ext>
            </a:extLst>
          </p:cNvPr>
          <p:cNvSpPr txBox="1"/>
          <p:nvPr/>
        </p:nvSpPr>
        <p:spPr>
          <a:xfrm>
            <a:off x="5680230" y="3571028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D9C9B0-5A70-6920-8C62-F9A75C4AEE50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9006196" y="4163877"/>
            <a:ext cx="1965558" cy="2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A73C9A6-3699-988B-D88A-E14FD85D1D26}"/>
              </a:ext>
            </a:extLst>
          </p:cNvPr>
          <p:cNvSpPr/>
          <p:nvPr/>
        </p:nvSpPr>
        <p:spPr>
          <a:xfrm>
            <a:off x="8228739" y="3491546"/>
            <a:ext cx="3314312" cy="296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75AFDB-5930-DDF7-DB28-9071E4E873AD}"/>
              </a:ext>
            </a:extLst>
          </p:cNvPr>
          <p:cNvGrpSpPr>
            <a:grpSpLocks noChangeAspect="1"/>
          </p:cNvGrpSpPr>
          <p:nvPr/>
        </p:nvGrpSpPr>
        <p:grpSpPr>
          <a:xfrm>
            <a:off x="8538196" y="3929877"/>
            <a:ext cx="2667558" cy="468002"/>
            <a:chOff x="3530805" y="1583863"/>
            <a:chExt cx="5024435" cy="88149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CC1724-670B-0CF9-CBE2-FD780EA130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0805" y="1583865"/>
              <a:ext cx="881494" cy="881495"/>
            </a:xfrm>
            <a:prstGeom prst="ellipse">
              <a:avLst/>
            </a:prstGeom>
            <a:solidFill>
              <a:srgbClr val="FF7E79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4532318-9A3F-0CA4-1EE2-21E42B19B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3746" y="1583863"/>
              <a:ext cx="881494" cy="881495"/>
            </a:xfrm>
            <a:prstGeom prst="ellipse">
              <a:avLst/>
            </a:prstGeom>
            <a:solidFill>
              <a:srgbClr val="73FDD6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4AEBA67-37D6-483D-8131-78A760E6800F}"/>
              </a:ext>
            </a:extLst>
          </p:cNvPr>
          <p:cNvSpPr txBox="1"/>
          <p:nvPr/>
        </p:nvSpPr>
        <p:spPr>
          <a:xfrm>
            <a:off x="9651895" y="3557372"/>
            <a:ext cx="789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50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28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 Arnold</dc:creator>
  <cp:lastModifiedBy>Naomi Arnold</cp:lastModifiedBy>
  <cp:revision>2</cp:revision>
  <dcterms:created xsi:type="dcterms:W3CDTF">2022-10-05T15:14:37Z</dcterms:created>
  <dcterms:modified xsi:type="dcterms:W3CDTF">2023-04-05T21:23:20Z</dcterms:modified>
</cp:coreProperties>
</file>