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19"/>
  </p:normalViewPr>
  <p:slideViewPr>
    <p:cSldViewPr snapToGrid="0">
      <p:cViewPr>
        <p:scale>
          <a:sx n="300" d="100"/>
          <a:sy n="300" d="100"/>
        </p:scale>
        <p:origin x="1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72842"/>
            <a:ext cx="5829300" cy="313317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726842"/>
            <a:ext cx="5143500" cy="21728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79142"/>
            <a:ext cx="1478756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79142"/>
            <a:ext cx="4350544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0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4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43638"/>
            <a:ext cx="5915025" cy="374355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022610"/>
            <a:ext cx="5915025" cy="19686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5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95710"/>
            <a:ext cx="291465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95710"/>
            <a:ext cx="291465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7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144"/>
            <a:ext cx="5915025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06137"/>
            <a:ext cx="2901255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287331"/>
            <a:ext cx="290125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06137"/>
            <a:ext cx="2915543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287331"/>
            <a:ext cx="2915543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95769"/>
            <a:ext cx="3471863" cy="639550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9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95769"/>
            <a:ext cx="3471863" cy="639550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79144"/>
            <a:ext cx="591502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95710"/>
            <a:ext cx="591502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147D-83B2-6D47-9CA2-BA325B80F8F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341240"/>
            <a:ext cx="231457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4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2EBD2D-3E63-07B0-0492-BA98F130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0" y="88229"/>
            <a:ext cx="3306138" cy="259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9FCDE6-A277-5081-F510-690455AC9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3" b="-1052"/>
          <a:stretch/>
        </p:blipFill>
        <p:spPr bwMode="auto">
          <a:xfrm>
            <a:off x="3440884" y="307144"/>
            <a:ext cx="3425709" cy="215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AC9C898-2152-F188-37ED-044BAB06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54" y="3570564"/>
            <a:ext cx="3357846" cy="235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5B520-49CE-CB99-1BD4-7ADDD3A52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9" y="2825202"/>
            <a:ext cx="3302680" cy="3848212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835A0A4-6709-0C44-5E94-EE8ACB38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15" y="6481153"/>
            <a:ext cx="3357846" cy="25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EA0F3A-A11C-C4D8-3541-3F7C8926E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81" y="6764867"/>
            <a:ext cx="3387744" cy="208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6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 Arnold</dc:creator>
  <cp:lastModifiedBy>Naomi Arnold</cp:lastModifiedBy>
  <cp:revision>2</cp:revision>
  <dcterms:created xsi:type="dcterms:W3CDTF">2023-11-21T13:14:59Z</dcterms:created>
  <dcterms:modified xsi:type="dcterms:W3CDTF">2024-01-04T15:22:43Z</dcterms:modified>
</cp:coreProperties>
</file>