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C394C3-50C0-4AFE-968F-F59C77644580}">
  <a:tblStyle styleId="{64C394C3-50C0-4AFE-968F-F59C776445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159" d="100"/>
          <a:sy n="159" d="100"/>
        </p:scale>
        <p:origin x="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f0f076c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f0f076c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Removed:W przypadku trudności zespół zobowiązuje się do pomocy zgodnie z  duchem solidarności.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Added: Większość zadań będziemy rozdzielać na bieżąco oraz starać się robić wspólnie na spotkaniach.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Modified: 70%-&gt;60%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ef88e923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ef88e923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f0f076c3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f0f076c3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7b9a57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f7b9a57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f0f076c3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f0f076c3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f0f076c3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f0f076c3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ewentualne ryzyko: możliwość nie działania aplikacji przy wygaszonym ekranie, działanie łagodzące: redukcja wymagań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f0f076c3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f0f076c3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8625" y="138250"/>
            <a:ext cx="3930300" cy="13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 i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Pomodorify</a:t>
            </a:r>
            <a:endParaRPr sz="4000" i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provided by JKoding</a:t>
            </a:r>
            <a:endParaRPr sz="1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i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5850" y="1294800"/>
            <a:ext cx="43350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i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“Don’t waste time  -</a:t>
            </a:r>
            <a:endParaRPr sz="1500" i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i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				     Pomodorify your day”</a:t>
            </a:r>
            <a:endParaRPr sz="1500" i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46375" y="369275"/>
            <a:ext cx="506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Skład i Podział zadań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28" dirty="0"/>
              <a:t>Zespoł JKoding ma następujący skład:</a:t>
            </a:r>
            <a:endParaRPr sz="2228" dirty="0"/>
          </a:p>
          <a:p>
            <a:pPr marL="457200" lvl="0" indent="-327659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2228" dirty="0"/>
              <a:t>Tomasz Jarząbek, Analityk, Project Manager</a:t>
            </a:r>
            <a:endParaRPr sz="2228" dirty="0"/>
          </a:p>
          <a:p>
            <a:pPr marL="914400" lvl="1" indent="-309879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828" dirty="0"/>
              <a:t>Zadania 1, 2, 3, 4, 6 (pisanie storiesów), 8</a:t>
            </a:r>
            <a:endParaRPr sz="1828" dirty="0"/>
          </a:p>
          <a:p>
            <a:pPr marL="457200" lvl="0" indent="-327659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2228" dirty="0"/>
              <a:t>Norbert Koziana, Software Developer, Tester</a:t>
            </a:r>
            <a:endParaRPr sz="2228" dirty="0"/>
          </a:p>
          <a:p>
            <a:pPr marL="914400" lvl="1" indent="-309879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828" dirty="0"/>
              <a:t>Zadania 4, 5, 6 (realizowanie storiesów), 7</a:t>
            </a:r>
            <a:endParaRPr sz="1828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/>
              <a:t>Podział zadań ma charakter poglądowy, osoba której przypisano zadanie realizuje przynajmniej 60% danego zadania. Większość zadań będziemy rozdzielać na bieżąco oraz starać się robić wspólnie na spotkaniach.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Cel aplikacji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Ile razy zdarzyło Wam się snuć niesamowite plany co do ilości materiału do przerobienia w dany dzień tylko żeby cały ten dzień przeleżeć scrollując Instagrama/TikToka itp…?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Aplikacja ma pomóc użytkownikowi zwiększyć swoją produktywność poprzez skuteczne stosowanie Techniki Pomodoro.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Cechy aplikacji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Główną częścią aplikacji będzie timer skandujący różne fazy techniki, domyślnie 25-minutowe “pomidory”, 5-minutowy short break i 15-minutowy long break. Docelowo te wartości czasowe będzie można zmieniać.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Aplikacja również zaprezentuje wszelakie statystyki, ile pomidorów użytkownik wykonał w dany dzień, jakie taski udało mu się zrobić, ile przerw itp.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Na podstawie doświadczeń w nastepnych tygodniach aplikacja może również zostać rozszerzona o dodatkowe funkcjonalności takie jak planowanie pomidorów.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Dlaczego taka aplikacja?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Wydaje się niezbyt trudna do stworzenia </a:t>
            </a:r>
            <a:r>
              <a:rPr lang="it" sz="1400"/>
              <a:t>(uwzględnione ryzyko: Obowiązki związane z innymi przedmiotami (ASD) na kierunku i pracą, Słaba znajomość środowiska Android)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Jej działanie rzeczywiście ułatwia życie, a nie jest abstrakcyjnym problemem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Jest to dla nas zupełnie nowe wyzwanie (nie tworzyliśmy do tej pory aplikacji na telefon), a co za tym idzie bardziej rozwijające niż robienie coś czego już wiemy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Aplikacja dodana na Sklep Play wygląda fajnie w CV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8"/>
          <p:cNvGraphicFramePr/>
          <p:nvPr/>
        </p:nvGraphicFramePr>
        <p:xfrm>
          <a:off x="122625" y="97425"/>
          <a:ext cx="8790900" cy="4968748"/>
        </p:xfrm>
        <a:graphic>
          <a:graphicData uri="http://schemas.openxmlformats.org/drawingml/2006/table">
            <a:tbl>
              <a:tblPr>
                <a:noFill/>
                <a:tableStyleId>{64C394C3-50C0-4AFE-968F-F59C77644580}</a:tableStyleId>
              </a:tblPr>
              <a:tblGrid>
                <a:gridCol w="282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>
                          <a:solidFill>
                            <a:srgbClr val="FF0000"/>
                          </a:solidFill>
                        </a:rPr>
                        <a:t>Ryzyka</a:t>
                      </a:r>
                      <a:endParaRPr sz="1300" b="1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>
                          <a:solidFill>
                            <a:srgbClr val="6AA84F"/>
                          </a:solidFill>
                        </a:rPr>
                        <a:t>Zadania</a:t>
                      </a:r>
                      <a:endParaRPr sz="1300" b="1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>
                          <a:solidFill>
                            <a:schemeClr val="accent5"/>
                          </a:solidFill>
                        </a:rPr>
                        <a:t>Prawdopodobieństwo w skali (1-3)</a:t>
                      </a:r>
                      <a:endParaRPr sz="13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 b="1">
                          <a:solidFill>
                            <a:srgbClr val="E69138"/>
                          </a:solidFill>
                        </a:rPr>
                        <a:t>Wpływ w skali (1-3)</a:t>
                      </a:r>
                      <a:endParaRPr sz="1300" b="1">
                        <a:solidFill>
                          <a:srgbClr val="E69138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Słaba znajomość środowiska Android i brak doświadczenia w programowaniu na tego typu urządzenia, a co za tym idzie możliwość niezrealizowania aplikacji na czas.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6, 7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Brak czasu na projekt ze względu na obowiązki związane z innymi przedmiotami (ASD) na kierunku i pracą.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wszystkie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Prokrastynacja.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wszystkie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Trudny do zrealizowania diagram klasowy (wynikający z wyboru apki).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9"/>
          <p:cNvGraphicFramePr/>
          <p:nvPr/>
        </p:nvGraphicFramePr>
        <p:xfrm>
          <a:off x="219350" y="154525"/>
          <a:ext cx="8531500" cy="4608575"/>
        </p:xfrm>
        <a:graphic>
          <a:graphicData uri="http://schemas.openxmlformats.org/drawingml/2006/table">
            <a:tbl>
              <a:tblPr>
                <a:noFill/>
                <a:tableStyleId>{64C394C3-50C0-4AFE-968F-F59C77644580}</a:tableStyleId>
              </a:tblPr>
              <a:tblGrid>
                <a:gridCol w="42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7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b="1">
                          <a:solidFill>
                            <a:srgbClr val="FF0000"/>
                          </a:solidFill>
                        </a:rPr>
                        <a:t>Ryzyka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b="1">
                          <a:solidFill>
                            <a:schemeClr val="accent5"/>
                          </a:solidFill>
                        </a:rPr>
                        <a:t>Działania łagodzące</a:t>
                      </a:r>
                      <a:endParaRPr sz="18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Możliwość niezrealizowania aplikacji na czas.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Konsekwentne uzupełnianie luk w wiedzy na przestrzeni następnych tygodni oraz priorytetyzacja wymagań aplikacji i realizacja najważniejszych wymagań na początku.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Obowiązki związane z innymi przedmiotami (ASD) na kierunku i pracą.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Uczenie się na bieżąco, rezygnacja z pracy.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Prokrastynacja.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Stosowanie techniki pomodoro, wprowadzenie daily.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Trudny do zrealizowania diagram klasowy.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</a:rPr>
                        <a:t>Uczenie się z kursów poprawnych technik projektowania.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258925" y="110925"/>
            <a:ext cx="266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Macierz Ryzyka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3096775" y="1037475"/>
          <a:ext cx="5493675" cy="3547725"/>
        </p:xfrm>
        <a:graphic>
          <a:graphicData uri="http://schemas.openxmlformats.org/drawingml/2006/table">
            <a:tbl>
              <a:tblPr>
                <a:noFill/>
                <a:tableStyleId>{64C394C3-50C0-4AFE-968F-F59C77644580}</a:tableStyleId>
              </a:tblPr>
              <a:tblGrid>
                <a:gridCol w="18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Brak umiejętności technicznych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Trudny do zrealizowania diagram klasowy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Brak czasu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Prokrastynacja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Google Shape;98;p20"/>
          <p:cNvSpPr txBox="1"/>
          <p:nvPr/>
        </p:nvSpPr>
        <p:spPr>
          <a:xfrm>
            <a:off x="258925" y="2497025"/>
            <a:ext cx="24216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Prawdopodobieństwo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5328150" y="287350"/>
            <a:ext cx="3077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Wpływ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0" name="Google Shape;100;p20"/>
          <p:cNvCxnSpPr/>
          <p:nvPr/>
        </p:nvCxnSpPr>
        <p:spPr>
          <a:xfrm rot="10800000" flipH="1">
            <a:off x="3165225" y="870525"/>
            <a:ext cx="5328300" cy="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20"/>
          <p:cNvCxnSpPr/>
          <p:nvPr/>
        </p:nvCxnSpPr>
        <p:spPr>
          <a:xfrm rot="10800000">
            <a:off x="2936525" y="1151675"/>
            <a:ext cx="17700" cy="3332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Macintosh PowerPoint</Application>
  <PresentationFormat>Presentazione su schermo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Merriweather</vt:lpstr>
      <vt:lpstr>Arial</vt:lpstr>
      <vt:lpstr>Simple Light</vt:lpstr>
      <vt:lpstr>Presentazione standard di PowerPoint</vt:lpstr>
      <vt:lpstr>Skład i Podział zadań</vt:lpstr>
      <vt:lpstr>Cel aplikacji</vt:lpstr>
      <vt:lpstr>Cechy aplikacji</vt:lpstr>
      <vt:lpstr>Dlaczego taka aplikacja?</vt:lpstr>
      <vt:lpstr>Presentazione standard di PowerPoint</vt:lpstr>
      <vt:lpstr>Presentazione standard di PowerPoint</vt:lpstr>
      <vt:lpstr>Macierz Ryzyka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Tomasz Jarząbek</cp:lastModifiedBy>
  <cp:revision>1</cp:revision>
  <dcterms:modified xsi:type="dcterms:W3CDTF">2024-04-16T19:46:21Z</dcterms:modified>
</cp:coreProperties>
</file>