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7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58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19"/>
    <p:restoredTop sz="94676"/>
  </p:normalViewPr>
  <p:slideViewPr>
    <p:cSldViewPr snapToGrid="0" snapToObjects="1">
      <p:cViewPr varScale="1">
        <p:scale>
          <a:sx n="78" d="100"/>
          <a:sy n="78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290F-8FBA-5F41-89B9-1395963FA48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214D-083E-1643-8A5C-04D943F1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290F-8FBA-5F41-89B9-1395963FA48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214D-083E-1643-8A5C-04D943F1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290F-8FBA-5F41-89B9-1395963FA48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214D-083E-1643-8A5C-04D943F1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290F-8FBA-5F41-89B9-1395963FA48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214D-083E-1643-8A5C-04D943F1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290F-8FBA-5F41-89B9-1395963FA48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214D-083E-1643-8A5C-04D943F1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290F-8FBA-5F41-89B9-1395963FA48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214D-083E-1643-8A5C-04D943F1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290F-8FBA-5F41-89B9-1395963FA48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214D-083E-1643-8A5C-04D943F1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290F-8FBA-5F41-89B9-1395963FA48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214D-083E-1643-8A5C-04D943F1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290F-8FBA-5F41-89B9-1395963FA48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214D-083E-1643-8A5C-04D943F1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290F-8FBA-5F41-89B9-1395963FA48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214D-083E-1643-8A5C-04D943F1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290F-8FBA-5F41-89B9-1395963FA48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214D-083E-1643-8A5C-04D943F1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E290F-8FBA-5F41-89B9-1395963FA48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B214D-083E-1643-8A5C-04D943F1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TsfBAV7sOo" TargetMode="External"/><Relationship Id="rId7" Type="http://schemas.openxmlformats.org/officeDocument/2006/relationships/hyperlink" Target="https://www.youtube.com/watch?v=uxyhXlZgg5g" TargetMode="External"/><Relationship Id="rId2" Type="http://schemas.openxmlformats.org/officeDocument/2006/relationships/hyperlink" Target="https://www.youtube.com/watch?time_continue=13&amp;v=ChA_zph7aa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0d5sKy-bIVtQn0gW78S8YQ" TargetMode="External"/><Relationship Id="rId5" Type="http://schemas.openxmlformats.org/officeDocument/2006/relationships/hyperlink" Target="https://www.youtube.com/watch?v=3j1BaUw53pM" TargetMode="External"/><Relationship Id="rId4" Type="http://schemas.openxmlformats.org/officeDocument/2006/relationships/hyperlink" Target="https://www.youtube.com/watch?v=-52quDR2QSc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alexeyza.com/pdf/cscw15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rijndael.ece.vt.edu/schaum/blog/ghclassro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github.com/classrooms/34660867-pomona-its-classroom/roster" TargetMode="External"/><Relationship Id="rId2" Type="http://schemas.openxmlformats.org/officeDocument/2006/relationships/hyperlink" Target="https://classroom.github.com/classrooms/34660867-pomona-its-classro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assroom.github.com/g/A5vFtxtM" TargetMode="External"/><Relationship Id="rId4" Type="http://schemas.openxmlformats.org/officeDocument/2006/relationships/hyperlink" Target="https://classroom.github.com/a/q7M2t0V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Classroom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Asya Shklyar</a:t>
            </a:r>
          </a:p>
          <a:p>
            <a:r>
              <a:rPr lang="en-US" dirty="0"/>
              <a:t>March 2018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17AA-1F1B-FE4F-A9CC-E2503CE5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81F118-F821-904B-9CDB-10ADE6C43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888" y="1690688"/>
            <a:ext cx="6562224" cy="2367088"/>
          </a:xfrm>
        </p:spPr>
      </p:pic>
    </p:spTree>
    <p:extLst>
      <p:ext uri="{BB962C8B-B14F-4D97-AF65-F5344CB8AC3E}">
        <p14:creationId xmlns:p14="http://schemas.microsoft.com/office/powerpoint/2010/main" val="208305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B62E-F5D9-6042-9CB1-2AF9FFF7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49FC18-780A-AD46-8EEA-27941C713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586" y="882316"/>
            <a:ext cx="8999641" cy="5263941"/>
          </a:xfrm>
        </p:spPr>
      </p:pic>
    </p:spTree>
    <p:extLst>
      <p:ext uri="{BB962C8B-B14F-4D97-AF65-F5344CB8AC3E}">
        <p14:creationId xmlns:p14="http://schemas.microsoft.com/office/powerpoint/2010/main" val="1537264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CE72-1D23-B442-A892-1518BA9E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FE49DA-8AF1-1D44-A5B2-AE75D10BE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765" y="513347"/>
            <a:ext cx="7986651" cy="32941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C968FF-FE22-2A48-8240-48723F97E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361" y="3807452"/>
            <a:ext cx="8757458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7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3B84-0479-B54C-8080-73504465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95EC24-5C13-6A43-95E4-1FA1F5F73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108" y="625641"/>
            <a:ext cx="7203773" cy="5984458"/>
          </a:xfrm>
        </p:spPr>
      </p:pic>
    </p:spTree>
    <p:extLst>
      <p:ext uri="{BB962C8B-B14F-4D97-AF65-F5344CB8AC3E}">
        <p14:creationId xmlns:p14="http://schemas.microsoft.com/office/powerpoint/2010/main" val="450693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CDFA-8C50-7B47-8A4B-AE524CB1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2D9DF6-914C-FB48-95A9-87BE4465A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430" y="1027906"/>
            <a:ext cx="9355830" cy="4542715"/>
          </a:xfrm>
        </p:spPr>
      </p:pic>
    </p:spTree>
    <p:extLst>
      <p:ext uri="{BB962C8B-B14F-4D97-AF65-F5344CB8AC3E}">
        <p14:creationId xmlns:p14="http://schemas.microsoft.com/office/powerpoint/2010/main" val="4059726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FFAD-6656-0A40-BAC4-21B2DB3B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C7E362-0FBB-6B46-BA46-55075D619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938" y="770021"/>
            <a:ext cx="10874124" cy="5437062"/>
          </a:xfrm>
        </p:spPr>
      </p:pic>
    </p:spTree>
    <p:extLst>
      <p:ext uri="{BB962C8B-B14F-4D97-AF65-F5344CB8AC3E}">
        <p14:creationId xmlns:p14="http://schemas.microsoft.com/office/powerpoint/2010/main" val="1593379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ED81-B6C6-EA43-A5F7-35077076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83AC2-1FD9-D64B-8768-8CB7841CA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801" y="1171074"/>
            <a:ext cx="8973367" cy="27650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5B4747-EC65-9E45-83BC-91672D22D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904" y="4048960"/>
            <a:ext cx="8197160" cy="244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03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EFD0-4B1F-334B-A7C2-C5578B7C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04F054-8064-2348-8968-D33A6D181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826" y="685967"/>
            <a:ext cx="8684347" cy="5731669"/>
          </a:xfrm>
        </p:spPr>
      </p:pic>
    </p:spTree>
    <p:extLst>
      <p:ext uri="{BB962C8B-B14F-4D97-AF65-F5344CB8AC3E}">
        <p14:creationId xmlns:p14="http://schemas.microsoft.com/office/powerpoint/2010/main" val="1938368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30B4-6567-3046-A0F2-C2660AA9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46D6D-9E95-844A-BE26-2054A6234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89" y="883527"/>
            <a:ext cx="11408013" cy="2422551"/>
          </a:xfrm>
        </p:spPr>
      </p:pic>
    </p:spTree>
    <p:extLst>
      <p:ext uri="{BB962C8B-B14F-4D97-AF65-F5344CB8AC3E}">
        <p14:creationId xmlns:p14="http://schemas.microsoft.com/office/powerpoint/2010/main" val="1170965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DB1B-5D3A-B34B-8013-7176999D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B5B2D3-9B27-4C4D-9B36-B85C95F08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4601456" cy="58964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3E0C9D-C0A8-7C45-854E-043D0A22F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656" y="1690688"/>
            <a:ext cx="65913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7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least two departments use GitHub for classroom/coursework</a:t>
            </a:r>
          </a:p>
          <a:p>
            <a:r>
              <a:rPr lang="en-US" dirty="0"/>
              <a:t>Biology (Andre) and </a:t>
            </a:r>
            <a:r>
              <a:rPr lang="en-US" dirty="0" err="1"/>
              <a:t>Env</a:t>
            </a:r>
            <a:r>
              <a:rPr lang="en-US" dirty="0"/>
              <a:t> Analysis (Marc)</a:t>
            </a:r>
          </a:p>
          <a:p>
            <a:r>
              <a:rPr lang="en-US" dirty="0"/>
              <a:t>Investigating GitHub Classroom could be useful for them and others</a:t>
            </a:r>
          </a:p>
          <a:p>
            <a:r>
              <a:rPr lang="en-US" dirty="0"/>
              <a:t>Marc had attempted to integrate but did not have the time</a:t>
            </a:r>
          </a:p>
          <a:p>
            <a:r>
              <a:rPr lang="en-US" dirty="0"/>
              <a:t>Standardizing on one tool would make support easier</a:t>
            </a:r>
          </a:p>
          <a:p>
            <a:r>
              <a:rPr lang="en-US" dirty="0"/>
              <a:t>Automation is built-in</a:t>
            </a:r>
          </a:p>
          <a:p>
            <a:r>
              <a:rPr lang="en-US" dirty="0"/>
              <a:t>Teaching students </a:t>
            </a:r>
            <a:r>
              <a:rPr lang="en-US" dirty="0" err="1"/>
              <a:t>git</a:t>
            </a:r>
            <a:r>
              <a:rPr lang="en-US" dirty="0"/>
              <a:t> gives them an advantage when they graduate and look for jobs</a:t>
            </a:r>
          </a:p>
        </p:txBody>
      </p:sp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CFDC-0DE4-FD4F-B6D7-4D36276B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67D26A-412A-0241-BE5B-FAA45B3E2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449" y="1177340"/>
            <a:ext cx="12203449" cy="4036344"/>
          </a:xfrm>
        </p:spPr>
      </p:pic>
    </p:spTree>
    <p:extLst>
      <p:ext uri="{BB962C8B-B14F-4D97-AF65-F5344CB8AC3E}">
        <p14:creationId xmlns:p14="http://schemas.microsoft.com/office/powerpoint/2010/main" val="1782807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Getting Started: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https://www.youtube.com/watch?time_continue=13&amp;v=ChA_zph7aao</a:t>
            </a:r>
            <a:endParaRPr lang="en-US" sz="2400" dirty="0"/>
          </a:p>
          <a:p>
            <a:r>
              <a:rPr lang="en-US" dirty="0"/>
              <a:t>Individual Assignments: 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https://www.youtube.com/watch?v=rTsfBAV7sOo</a:t>
            </a:r>
            <a:endParaRPr lang="en-US" sz="2400" dirty="0"/>
          </a:p>
          <a:p>
            <a:r>
              <a:rPr lang="en-US" dirty="0"/>
              <a:t>Group Assignments: 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https://www.youtube.com/watch?v=-52quDR2QSc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someone implemented GitHub in their classroom:</a:t>
            </a:r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https://www.youtube.com/watch?v=3j1BaUw53pM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More videos at GitHub Education YouTube channel:</a:t>
            </a:r>
          </a:p>
          <a:p>
            <a:pPr marL="0" indent="0">
              <a:buNone/>
            </a:pPr>
            <a:r>
              <a:rPr lang="en-US" sz="2400" dirty="0">
                <a:hlinkClick r:id="rId6"/>
              </a:rPr>
              <a:t>https://www.youtube.com/channel/UC0d5sKy-bIVtQn0gW78S8YQ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7"/>
              </a:rPr>
              <a:t>https://www.youtube.com/watch?v=uxyhXlZgg5g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76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472E-3DD8-A846-A3CA-BD03C37F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Teacher training to master </a:t>
            </a:r>
            <a:r>
              <a:rPr lang="en-US" dirty="0" err="1"/>
              <a:t>Git</a:t>
            </a:r>
            <a:r>
              <a:rPr lang="en-US" dirty="0"/>
              <a:t> and GitHub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education.github.com</a:t>
            </a:r>
            <a:r>
              <a:rPr lang="en-US" dirty="0"/>
              <a:t>/advisors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201472-2794-3F4A-9630-3A2BEBD40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813" y="2250508"/>
            <a:ext cx="7981231" cy="4215606"/>
          </a:xfrm>
        </p:spPr>
      </p:pic>
    </p:spTree>
    <p:extLst>
      <p:ext uri="{BB962C8B-B14F-4D97-AF65-F5344CB8AC3E}">
        <p14:creationId xmlns:p14="http://schemas.microsoft.com/office/powerpoint/2010/main" val="1355648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17A4-FBBD-0342-8A8D-B7D41DF2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48760-E2F3-8245-85D5-277CDF01F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863" y="390299"/>
            <a:ext cx="6945993" cy="6085613"/>
          </a:xfrm>
        </p:spPr>
      </p:pic>
    </p:spTree>
    <p:extLst>
      <p:ext uri="{BB962C8B-B14F-4D97-AF65-F5344CB8AC3E}">
        <p14:creationId xmlns:p14="http://schemas.microsoft.com/office/powerpoint/2010/main" val="3070561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7BAA-0279-4E45-9F4A-0C10C787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A31436-1C7A-8D4D-A3EA-F77D5B2EC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586" y="618590"/>
            <a:ext cx="9301342" cy="6239410"/>
          </a:xfrm>
        </p:spPr>
      </p:pic>
    </p:spTree>
    <p:extLst>
      <p:ext uri="{BB962C8B-B14F-4D97-AF65-F5344CB8AC3E}">
        <p14:creationId xmlns:p14="http://schemas.microsoft.com/office/powerpoint/2010/main" val="762000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6FA1-587E-574B-8B86-2C49EA77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8DA2FE-2950-A247-923E-300624ED4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586" y="365125"/>
            <a:ext cx="9462873" cy="6035675"/>
          </a:xfrm>
        </p:spPr>
      </p:pic>
    </p:spTree>
    <p:extLst>
      <p:ext uri="{BB962C8B-B14F-4D97-AF65-F5344CB8AC3E}">
        <p14:creationId xmlns:p14="http://schemas.microsoft.com/office/powerpoint/2010/main" val="3753279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C7E9-A830-6242-8760-40EC43B5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education.github.community</a:t>
            </a:r>
            <a:r>
              <a:rPr lang="en-US" dirty="0"/>
              <a:t>/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E70D15-446B-A14E-84A8-F6F526C69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577" y="1384753"/>
            <a:ext cx="8046198" cy="5260976"/>
          </a:xfrm>
        </p:spPr>
      </p:pic>
    </p:spTree>
    <p:extLst>
      <p:ext uri="{BB962C8B-B14F-4D97-AF65-F5344CB8AC3E}">
        <p14:creationId xmlns:p14="http://schemas.microsoft.com/office/powerpoint/2010/main" val="237152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1BEC-B97C-3C42-883E-0B95FA33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a paper!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203BB-566A-2D46-B643-3386007ED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28" y="6206274"/>
            <a:ext cx="10515600" cy="50698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http://alexeyza.com/pdf/cscw15.pdf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6D373-FD52-B140-BABF-36F854749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357" y="593724"/>
            <a:ext cx="6217302" cy="546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70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1062-BDBA-284F-83C4-C5093FC0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another paper!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80239-A043-594D-8048-3E467F866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9" y="6169025"/>
            <a:ext cx="10515600" cy="525689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chisel.cs.uvic.ca</a:t>
            </a:r>
            <a:r>
              <a:rPr lang="en-US" dirty="0"/>
              <a:t>/pubs/feliciano-ICSE2016.pdf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987F2-EFDE-7441-8FD4-1F80242B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6" y="193869"/>
            <a:ext cx="5863771" cy="583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46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CDEA-CD81-3F4B-8131-1258B5807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14" y="42521"/>
            <a:ext cx="10515600" cy="1325563"/>
          </a:xfrm>
        </p:spPr>
        <p:txBody>
          <a:bodyPr/>
          <a:lstStyle/>
          <a:p>
            <a:r>
              <a:rPr lang="en-US" dirty="0"/>
              <a:t>Another opinion from a teacher that used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9855-FE0A-F44C-B421-9E192AD87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6386059"/>
            <a:ext cx="10515600" cy="542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http://rijndael.ece.vt.edu/schaum//blog/ghclassroom/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25383-D7C6-964B-AC1E-CFF841508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207" y="1368084"/>
            <a:ext cx="5861957" cy="5251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4656C0-4D26-044A-B234-EC921F1ED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54" y="1211036"/>
            <a:ext cx="49276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1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FFA3-34E8-9749-BF4C-614B8437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classroom.github.com</a:t>
            </a:r>
            <a:r>
              <a:rPr lang="en-US" dirty="0"/>
              <a:t>/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52451F-E213-2342-B2E3-C3F1A98E5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463" y="1947362"/>
            <a:ext cx="9985074" cy="3485356"/>
          </a:xfrm>
        </p:spPr>
      </p:pic>
    </p:spTree>
    <p:extLst>
      <p:ext uri="{BB962C8B-B14F-4D97-AF65-F5344CB8AC3E}">
        <p14:creationId xmlns:p14="http://schemas.microsoft.com/office/powerpoint/2010/main" val="1340278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2FCB-4246-5346-8768-EB3B48DA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installable helper: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/education/classroom-desktop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2DB8-CFBF-2540-A677-A06475BC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not tested!</a:t>
            </a:r>
          </a:p>
        </p:txBody>
      </p:sp>
    </p:spTree>
    <p:extLst>
      <p:ext uri="{BB962C8B-B14F-4D97-AF65-F5344CB8AC3E}">
        <p14:creationId xmlns:p14="http://schemas.microsoft.com/office/powerpoint/2010/main" val="207101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2B41-44BA-434B-9FC2-8340D7BF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Open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3C97-89B7-9F44-AE91-B5EDC159C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something is missing or not working we can add it</a:t>
            </a:r>
          </a:p>
          <a:p>
            <a:r>
              <a:rPr lang="en-US" dirty="0"/>
              <a:t>There is a growing community since 2016</a:t>
            </a:r>
          </a:p>
          <a:p>
            <a:r>
              <a:rPr lang="en-US" dirty="0"/>
              <a:t>There is online training</a:t>
            </a:r>
          </a:p>
          <a:p>
            <a:r>
              <a:rPr lang="en-US" dirty="0"/>
              <a:t>There are educational videos and recordings from conferences about other institutions implementing it</a:t>
            </a:r>
          </a:p>
          <a:p>
            <a:r>
              <a:rPr lang="en-US" dirty="0"/>
              <a:t>It took me 10 minutes to set up the first classroom</a:t>
            </a:r>
          </a:p>
        </p:txBody>
      </p:sp>
    </p:spTree>
    <p:extLst>
      <p:ext uri="{BB962C8B-B14F-4D97-AF65-F5344CB8AC3E}">
        <p14:creationId xmlns:p14="http://schemas.microsoft.com/office/powerpoint/2010/main" val="354968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C231-9F3E-2D41-9D83-0326A224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5457B-2042-1E4E-9427-0BB2C2DA6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327" y="1900410"/>
            <a:ext cx="10689473" cy="2103892"/>
          </a:xfrm>
        </p:spPr>
      </p:pic>
    </p:spTree>
    <p:extLst>
      <p:ext uri="{BB962C8B-B14F-4D97-AF65-F5344CB8AC3E}">
        <p14:creationId xmlns:p14="http://schemas.microsoft.com/office/powerpoint/2010/main" val="391657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8501-72AD-AE49-A1F9-F65FB44B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links to the test environment I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5C54D-3DCE-EF46-A0AE-40D78E76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https://classroom.github.com/classrooms/34660867-pomona-its-classroom</a:t>
            </a:r>
            <a:endParaRPr lang="en-US" dirty="0"/>
          </a:p>
          <a:p>
            <a:r>
              <a:rPr lang="en-US" dirty="0">
                <a:hlinkClick r:id="rId3"/>
              </a:rPr>
              <a:t>https://classroom.github.com/classrooms/34660867-pomona-its-classroom/roster</a:t>
            </a:r>
            <a:endParaRPr lang="en-US" dirty="0"/>
          </a:p>
          <a:p>
            <a:r>
              <a:rPr lang="en-US" dirty="0">
                <a:hlinkClick r:id="rId4"/>
              </a:rPr>
              <a:t>https://classroom.github.com/a/q7M2t0V7</a:t>
            </a:r>
            <a:r>
              <a:rPr lang="en-US" dirty="0"/>
              <a:t> (Individual Assignment)</a:t>
            </a:r>
          </a:p>
          <a:p>
            <a:r>
              <a:rPr lang="en-US" dirty="0">
                <a:hlinkClick r:id="rId5"/>
              </a:rPr>
              <a:t>https://classroom.github.com/g/A5vFtxtM</a:t>
            </a:r>
            <a:r>
              <a:rPr lang="en-US" dirty="0"/>
              <a:t> (Group Assignment)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5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47AB3-F941-6F47-8EDB-1E40CC26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C148E7-8029-4C4B-98FE-6B30E6585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11917172" cy="17764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A0CCCB-6C9A-8243-9377-09EBC27E0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55" y="3554975"/>
            <a:ext cx="11735689" cy="247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8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223E-27EB-8E45-ABC1-5A351A5C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25B08A-A8EF-4648-9A2C-D27E14A01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529" y="1027906"/>
            <a:ext cx="9156942" cy="5331452"/>
          </a:xfrm>
        </p:spPr>
      </p:pic>
    </p:spTree>
    <p:extLst>
      <p:ext uri="{BB962C8B-B14F-4D97-AF65-F5344CB8AC3E}">
        <p14:creationId xmlns:p14="http://schemas.microsoft.com/office/powerpoint/2010/main" val="369508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4F92-60C2-C540-B3FA-C591A608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60FECC-534E-1447-996C-C904D10A3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981" y="866274"/>
            <a:ext cx="7956370" cy="5487152"/>
          </a:xfrm>
        </p:spPr>
      </p:pic>
    </p:spTree>
    <p:extLst>
      <p:ext uri="{BB962C8B-B14F-4D97-AF65-F5344CB8AC3E}">
        <p14:creationId xmlns:p14="http://schemas.microsoft.com/office/powerpoint/2010/main" val="65051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382</Words>
  <Application>Microsoft Macintosh PowerPoint</Application>
  <PresentationFormat>Widescreen</PresentationFormat>
  <Paragraphs>49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GitHub Classroom</vt:lpstr>
      <vt:lpstr>Summary</vt:lpstr>
      <vt:lpstr>https://classroom.github.com/</vt:lpstr>
      <vt:lpstr>It is Open Source</vt:lpstr>
      <vt:lpstr>PowerPoint Presentation</vt:lpstr>
      <vt:lpstr>Some links to the test environment I created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Resources</vt:lpstr>
      <vt:lpstr>Teacher training to master Git and GitHub https://education.github.com/advisors</vt:lpstr>
      <vt:lpstr>PowerPoint Presentation</vt:lpstr>
      <vt:lpstr>PowerPoint Presentation</vt:lpstr>
      <vt:lpstr>PowerPoint Presentation</vt:lpstr>
      <vt:lpstr>https://education.github.community/</vt:lpstr>
      <vt:lpstr>And a paper!</vt:lpstr>
      <vt:lpstr>And another paper!</vt:lpstr>
      <vt:lpstr>Another opinion from a teacher that used it</vt:lpstr>
      <vt:lpstr>An installable helper: https://github.com/education/classroom-desktop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Classroom</dc:title>
  <dc:creator>Asya  Shklyar</dc:creator>
  <cp:lastModifiedBy>Asya  Shklyar</cp:lastModifiedBy>
  <cp:revision>18</cp:revision>
  <dcterms:created xsi:type="dcterms:W3CDTF">2018-01-30T17:56:30Z</dcterms:created>
  <dcterms:modified xsi:type="dcterms:W3CDTF">2018-03-21T20:56:45Z</dcterms:modified>
</cp:coreProperties>
</file>