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8" r:id="rId5"/>
    <p:sldId id="263" r:id="rId6"/>
    <p:sldId id="260" r:id="rId7"/>
    <p:sldId id="284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784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0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BB37-8299-8B45-9546-5E88BC44E936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8128-DE1C-1A40-974F-18F80A05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1/Git-Basics-Getting-a-Git-Reposito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2357/what-is-the-difference-between-git-pull-and-git-fetch" TargetMode="External"/><Relationship Id="rId2" Type="http://schemas.openxmlformats.org/officeDocument/2006/relationships/hyperlink" Target="https://stackoverflow.com/questions/7298598/what-is-the-difference-between-git-clone-and-checkou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engineering.stackexchange.com/questions/237433/git-branch-or-f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itprime.com/the-definitive-guide-to-forks-and-branches-in-git/" TargetMode="External"/><Relationship Id="rId2" Type="http://schemas.openxmlformats.org/officeDocument/2006/relationships/hyperlink" Target="https://blog.gitprime.com/category/using-gi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ddy.works/blog/5-types-of-git-workflows" TargetMode="External"/><Relationship Id="rId2" Type="http://schemas.openxmlformats.org/officeDocument/2006/relationships/hyperlink" Target="https://git-scm.com/book/en/v2/Git-Branching-Branching-Workfl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annex.branchable.com/" TargetMode="External"/><Relationship Id="rId2" Type="http://schemas.openxmlformats.org/officeDocument/2006/relationships/hyperlink" Target="https://git-lfs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attaca/atta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(and then some)</a:t>
            </a:r>
            <a:br>
              <a:rPr lang="en-US" dirty="0"/>
            </a:br>
            <a:r>
              <a:rPr lang="en-US" dirty="0"/>
              <a:t>part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Asya Shklyar</a:t>
            </a:r>
          </a:p>
          <a:p>
            <a:r>
              <a:rPr lang="en-US" dirty="0"/>
              <a:t>March 2018</a:t>
            </a:r>
          </a:p>
        </p:txBody>
      </p:sp>
    </p:spTree>
    <p:extLst>
      <p:ext uri="{BB962C8B-B14F-4D97-AF65-F5344CB8AC3E}">
        <p14:creationId xmlns:p14="http://schemas.microsoft.com/office/powerpoint/2010/main" val="13842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246D-0B90-1A49-AD44-403C1E11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from scratch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98D85-621D-414D-A7F4-E313056B0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690" y="1931319"/>
            <a:ext cx="10122110" cy="3599656"/>
          </a:xfrm>
        </p:spPr>
      </p:pic>
    </p:spTree>
    <p:extLst>
      <p:ext uri="{BB962C8B-B14F-4D97-AF65-F5344CB8AC3E}">
        <p14:creationId xmlns:p14="http://schemas.microsoft.com/office/powerpoint/2010/main" val="17549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B195-6E92-5D48-A032-0B0C930C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from someone else’s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51132-57AA-DB46-B8E4-5773C700C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839" y="1502737"/>
            <a:ext cx="6345655" cy="507652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F70991-062A-904D-98A3-1BFC5093B48E}"/>
              </a:ext>
            </a:extLst>
          </p:cNvPr>
          <p:cNvSpPr/>
          <p:nvPr/>
        </p:nvSpPr>
        <p:spPr>
          <a:xfrm>
            <a:off x="2448175" y="6488668"/>
            <a:ext cx="7295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https://git-scm.com/book/en/v1/Git-Basics-Getting-a-Git-Repository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1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2D0-E07F-6947-BC04-037CBC6B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vs </a:t>
            </a:r>
            <a:r>
              <a:rPr lang="en-US" dirty="0" err="1"/>
              <a:t>git</a:t>
            </a:r>
            <a:r>
              <a:rPr lang="en-US" dirty="0"/>
              <a:t> checkout vs </a:t>
            </a:r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EF9F-6C98-2844-877B-2B6F3912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clone</a:t>
            </a:r>
            <a:r>
              <a:rPr lang="en-US" dirty="0"/>
              <a:t> is to fetch your repositories from the remote </a:t>
            </a:r>
            <a:r>
              <a:rPr lang="en-US" b="1" dirty="0" err="1"/>
              <a:t>git</a:t>
            </a:r>
            <a:r>
              <a:rPr lang="en-US" dirty="0"/>
              <a:t> server. </a:t>
            </a:r>
            <a:r>
              <a:rPr lang="en-US" b="1" dirty="0" err="1"/>
              <a:t>git</a:t>
            </a:r>
            <a:r>
              <a:rPr lang="en-US" b="1" dirty="0"/>
              <a:t> checkout</a:t>
            </a:r>
            <a:r>
              <a:rPr lang="en-US" dirty="0"/>
              <a:t> is </a:t>
            </a:r>
            <a:r>
              <a:rPr lang="en-US" dirty="0" err="1"/>
              <a:t>to</a:t>
            </a:r>
            <a:r>
              <a:rPr lang="en-US" b="1" dirty="0" err="1"/>
              <a:t>checkout</a:t>
            </a:r>
            <a:r>
              <a:rPr lang="en-US" dirty="0"/>
              <a:t> your desired status of your repository (like branches or particular files). E.g., you are currently on master branch and you want to switch into develop branch.</a:t>
            </a:r>
          </a:p>
          <a:p>
            <a:r>
              <a:rPr lang="en-US" dirty="0">
                <a:hlinkClick r:id="rId2"/>
              </a:rPr>
              <a:t>https://stackoverflow.com/questions/7298598/what-is-the-difference-between-git-clone-and-checkout</a:t>
            </a:r>
            <a:endParaRPr lang="en-US" dirty="0"/>
          </a:p>
          <a:p>
            <a:r>
              <a:rPr lang="en-US" dirty="0"/>
              <a:t>In the simplest terms, </a:t>
            </a:r>
            <a:r>
              <a:rPr lang="en-US" b="1" dirty="0" err="1"/>
              <a:t>git</a:t>
            </a:r>
            <a:r>
              <a:rPr lang="en-US" b="1" dirty="0"/>
              <a:t> pull</a:t>
            </a:r>
            <a:r>
              <a:rPr lang="en-US" dirty="0"/>
              <a:t> does a </a:t>
            </a:r>
            <a:r>
              <a:rPr lang="en-US" b="1" dirty="0" err="1"/>
              <a:t>git</a:t>
            </a:r>
            <a:r>
              <a:rPr lang="en-US" b="1" dirty="0"/>
              <a:t> fetch</a:t>
            </a:r>
            <a:r>
              <a:rPr lang="en-US" dirty="0"/>
              <a:t> followed by a </a:t>
            </a:r>
            <a:r>
              <a:rPr lang="en-US" b="1" dirty="0" err="1"/>
              <a:t>git</a:t>
            </a:r>
            <a:r>
              <a:rPr lang="en-US" dirty="0"/>
              <a:t> merge . You can do </a:t>
            </a:r>
            <a:r>
              <a:rPr lang="en-US" dirty="0" err="1"/>
              <a:t>a</a:t>
            </a:r>
            <a:r>
              <a:rPr lang="en-US" b="1" dirty="0" err="1"/>
              <a:t>git</a:t>
            </a:r>
            <a:r>
              <a:rPr lang="en-US" b="1" dirty="0"/>
              <a:t> fetch</a:t>
            </a:r>
            <a:r>
              <a:rPr lang="en-US" dirty="0"/>
              <a:t> at any time to update your remote-tracking branches under refs/remotes/&lt;remote&gt;/ . This operation never changes any of your own local branches under refs/heads , and is safe to do without changing your working copy.</a:t>
            </a:r>
          </a:p>
          <a:p>
            <a:r>
              <a:rPr lang="en-US" dirty="0">
                <a:hlinkClick r:id="rId3"/>
              </a:rPr>
              <a:t>https://stackoverflow.com/questions/292357/what-is-the-difference-between-git-pull-and-git-fetch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9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22B6-4D74-F442-8214-00BDF0F4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97777E-D81E-FA44-A741-C54BCBCAB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310" y="0"/>
            <a:ext cx="5911790" cy="61769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F25D5D-31ED-B34F-A5A4-BF90E4F58E93}"/>
              </a:ext>
            </a:extLst>
          </p:cNvPr>
          <p:cNvSpPr/>
          <p:nvPr/>
        </p:nvSpPr>
        <p:spPr>
          <a:xfrm>
            <a:off x="5367164" y="6218922"/>
            <a:ext cx="4826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https://www.git-tower.com/blog/git-cheat-sheet/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7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9FC9-2EAE-F146-B271-647E76C0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vs Fork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EF18-ADE7-D64C-8D49-4DE818B7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dirty="0" err="1"/>
              <a:t>git</a:t>
            </a:r>
            <a:r>
              <a:rPr lang="en-US" dirty="0"/>
              <a:t>, </a:t>
            </a:r>
            <a:r>
              <a:rPr lang="en-US" b="1" dirty="0"/>
              <a:t>branch</a:t>
            </a:r>
            <a:r>
              <a:rPr lang="en-US" dirty="0"/>
              <a:t> is a light weight thing that is often temporary and may be deleted. </a:t>
            </a:r>
            <a:r>
              <a:rPr lang="en-US" dirty="0" err="1"/>
              <a:t>A</a:t>
            </a:r>
            <a:r>
              <a:rPr lang="en-US" b="1" dirty="0" err="1"/>
              <a:t>fork</a:t>
            </a:r>
            <a:r>
              <a:rPr lang="en-US" dirty="0"/>
              <a:t> (on </a:t>
            </a:r>
            <a:r>
              <a:rPr lang="en-US" dirty="0" err="1"/>
              <a:t>github</a:t>
            </a:r>
            <a:r>
              <a:rPr lang="en-US" dirty="0"/>
              <a:t>) is a new project that is based on a previous project. You clone a repository to do work on it as a team member. Many public projects have you </a:t>
            </a:r>
            <a:r>
              <a:rPr lang="en-US" b="1" dirty="0"/>
              <a:t>fork </a:t>
            </a:r>
            <a:r>
              <a:rPr lang="en-US" dirty="0"/>
              <a:t>the project to keep the working changes out of the main project.</a:t>
            </a:r>
          </a:p>
          <a:p>
            <a:r>
              <a:rPr lang="en-US" dirty="0">
                <a:hlinkClick r:id="rId2"/>
              </a:rPr>
              <a:t>https://softwareengineering.stackexchange.com/questions/237433/git-branch-or-fork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3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C27F-005D-DA4C-BB48-9ED36F89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vs Fork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A97A-1ECE-064D-B0C5-3E03E8D62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1" dirty="0"/>
              <a:t>The Definitive Guide to Forks and Branches in </a:t>
            </a:r>
            <a:r>
              <a:rPr lang="en-US" b="1" dirty="0" err="1"/>
              <a:t>Git</a:t>
            </a:r>
            <a:endParaRPr lang="en-US" b="1" dirty="0"/>
          </a:p>
          <a:p>
            <a:pPr fontAlgn="base"/>
            <a:r>
              <a:rPr lang="en-US" dirty="0"/>
              <a:t>Feb 21, 2017 | </a:t>
            </a:r>
            <a:r>
              <a:rPr lang="en-US" dirty="0">
                <a:hlinkClick r:id="rId2"/>
              </a:rPr>
              <a:t>Using Git</a:t>
            </a:r>
            <a:endParaRPr lang="en-US" dirty="0"/>
          </a:p>
          <a:p>
            <a:pPr fontAlgn="base"/>
            <a:r>
              <a:rPr lang="en-US" dirty="0"/>
              <a:t>Open source patterns don’t always make the most sense for business.</a:t>
            </a:r>
          </a:p>
          <a:p>
            <a:pPr fontAlgn="base"/>
            <a:r>
              <a:rPr lang="en-US" dirty="0"/>
              <a:t>Their goals are a bit different: open source favors experimentation, where business tends to want focus in order to reduce time to market.</a:t>
            </a:r>
          </a:p>
          <a:p>
            <a:pPr fontAlgn="base"/>
            <a:r>
              <a:rPr lang="en-US" dirty="0"/>
              <a:t>Structural choices tend to mirror these goals. And the decision to use a forks or branches to work on features can have an appreciable impact a team’s overall productivity.</a:t>
            </a:r>
          </a:p>
          <a:p>
            <a:pPr fontAlgn="base"/>
            <a:r>
              <a:rPr lang="en-US" dirty="0"/>
              <a:t>Forking tends to empower a divergent evolution of the codebase, which makes it ideal for an environment that’s looking to empower broad experimentation on a theme.</a:t>
            </a:r>
          </a:p>
          <a:p>
            <a:pPr fontAlgn="base"/>
            <a:r>
              <a:rPr lang="en-US" dirty="0"/>
              <a:t>Branching, on the other hand, caters toward convergent evolution. This tends to be a better fit for private repositories, and why it is commonly used by enterprise companies and in most business contexts.</a:t>
            </a:r>
          </a:p>
          <a:p>
            <a:r>
              <a:rPr lang="en-US" dirty="0">
                <a:hlinkClick r:id="rId3"/>
              </a:rPr>
              <a:t>https://blog.gitprime.com/the-definitive-guide-to-forks-and-branches-in-git/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92EE-D11D-5E4F-A095-4CDCB291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0BFA-0871-A14F-83BA-47D0D29D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https://git-scm.com/book/en/v2/Git-Branching-Branching-Workflows</a:t>
            </a:r>
            <a:endParaRPr lang="en-US" dirty="0"/>
          </a:p>
          <a:p>
            <a:r>
              <a:rPr lang="en-US" dirty="0">
                <a:hlinkClick r:id="rId3"/>
              </a:rPr>
              <a:t>https://buddy.works/blog/5-types-of-git-workflows</a:t>
            </a:r>
            <a:endParaRPr lang="en-US" dirty="0"/>
          </a:p>
          <a:p>
            <a:r>
              <a:rPr lang="en-US" dirty="0"/>
              <a:t>Basic – Feature Branch – </a:t>
            </a:r>
            <a:r>
              <a:rPr lang="en-US" dirty="0" err="1"/>
              <a:t>Gitflow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EA129-9C5A-6B42-9E12-038894C9D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040" y="3649663"/>
            <a:ext cx="40259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505B9-3F7E-1045-8974-AE16B995B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" y="4640263"/>
            <a:ext cx="3975100" cy="153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3586AA-B906-5C43-B5D0-D9ED98558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0" y="4483100"/>
            <a:ext cx="4114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8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BF10-800B-044B-91B6-AA16B842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Files, Binaries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E607-8819-A845-B0F1-B4FEE02EA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git-lfs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https://git-lfs.github.com/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-annex </a:t>
            </a:r>
            <a:r>
              <a:rPr lang="en-US" dirty="0">
                <a:hlinkClick r:id="rId3"/>
              </a:rPr>
              <a:t>https://git-annex.branchable.com/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Attaca</a:t>
            </a:r>
            <a:r>
              <a:rPr lang="en-US" dirty="0"/>
              <a:t> (Rust) </a:t>
            </a:r>
            <a:r>
              <a:rPr lang="en-US" dirty="0">
                <a:hlinkClick r:id="rId4"/>
              </a:rPr>
              <a:t>https://github.com/attaca/attaca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9B3DF-8638-5341-B328-091BAA1D2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500" y="373857"/>
            <a:ext cx="5032690" cy="2176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42955-3D09-5547-BB8A-8B91345C6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190" y="5021597"/>
            <a:ext cx="11427620" cy="11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4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144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(and then some) part 3</vt:lpstr>
      <vt:lpstr>Basics: from scratch</vt:lpstr>
      <vt:lpstr>Basics: from someone else’s repo</vt:lpstr>
      <vt:lpstr>git clone vs git checkout vs git pull</vt:lpstr>
      <vt:lpstr>Cheat Sheet</vt:lpstr>
      <vt:lpstr>Branch vs Fork 1</vt:lpstr>
      <vt:lpstr>Branch vs Fork 2</vt:lpstr>
      <vt:lpstr>Git Workflows</vt:lpstr>
      <vt:lpstr>Large Files, Binaries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in Liberal Arts</dc:title>
  <dc:creator>Asya  Shklyar</dc:creator>
  <cp:lastModifiedBy>Asya  Shklyar</cp:lastModifiedBy>
  <cp:revision>35</cp:revision>
  <dcterms:created xsi:type="dcterms:W3CDTF">2018-01-31T21:24:37Z</dcterms:created>
  <dcterms:modified xsi:type="dcterms:W3CDTF">2018-03-23T09:05:26Z</dcterms:modified>
</cp:coreProperties>
</file>