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0"/>
    <p:restoredTop sz="94674"/>
  </p:normalViewPr>
  <p:slideViewPr>
    <p:cSldViewPr snapToGrid="0" snapToObjects="1">
      <p:cViewPr varScale="1">
        <p:scale>
          <a:sx n="53" d="100"/>
          <a:sy n="53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2F59-601D-BE47-8255-A6570EA413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E056-566B-CC46-9756-ABA10606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quora/2016/05/25/why-did-nvidia-win-the-gpu-market/#5e87bc3375e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Asya Shklyar</a:t>
            </a:r>
          </a:p>
          <a:p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</a:t>
            </a:r>
          </a:p>
          <a:p>
            <a:r>
              <a:rPr lang="en-US" b="1" dirty="0"/>
              <a:t>GeForce 256</a:t>
            </a:r>
            <a:r>
              <a:rPr lang="en-US" dirty="0"/>
              <a:t> was marketed as "the world's first 'GPU', or </a:t>
            </a:r>
            <a:r>
              <a:rPr lang="en-US" b="1" dirty="0"/>
              <a:t>Graphics Processing Unit</a:t>
            </a:r>
            <a:r>
              <a:rPr lang="en-US" dirty="0"/>
              <a:t>", a term </a:t>
            </a:r>
            <a:r>
              <a:rPr lang="en-US" b="1" dirty="0" err="1"/>
              <a:t>Nvidia</a:t>
            </a:r>
            <a:r>
              <a:rPr lang="en-US" dirty="0"/>
              <a:t> defined at the time as "a single-chip processor with integrated transform, lighting, triangle setup/clipping, and rendering engines that is capable of processing a minimum of 10 million polygons per second."</a:t>
            </a:r>
          </a:p>
          <a:p>
            <a:r>
              <a:rPr lang="en-US" dirty="0"/>
              <a:t>AMD followed with Radeon</a:t>
            </a:r>
          </a:p>
          <a:p>
            <a:r>
              <a:rPr lang="en-US" dirty="0"/>
              <a:t>Intel might be joining the battle</a:t>
            </a:r>
          </a:p>
          <a:p>
            <a:r>
              <a:rPr lang="en-US" dirty="0"/>
              <a:t>Intel Phi (Mic, Knight) is going away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FFC4B-1F36-CE46-AF3E-1BEBBB2A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4307306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22E0-4468-7543-8B67-3740926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9773-00C6-2548-B4F3-AF9E3E6A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GPGPU</a:t>
            </a:r>
          </a:p>
          <a:p>
            <a:r>
              <a:rPr lang="en-US" dirty="0"/>
              <a:t>CUDA</a:t>
            </a:r>
          </a:p>
          <a:p>
            <a:r>
              <a:rPr lang="en-US" dirty="0"/>
              <a:t>Tensor core vs CUDA core</a:t>
            </a:r>
          </a:p>
          <a:p>
            <a:r>
              <a:rPr lang="en-US" dirty="0"/>
              <a:t>AI/ML/DL</a:t>
            </a:r>
          </a:p>
          <a:p>
            <a:r>
              <a:rPr lang="en-US" dirty="0"/>
              <a:t>Tesla</a:t>
            </a:r>
          </a:p>
          <a:p>
            <a:r>
              <a:rPr lang="en-US" dirty="0"/>
              <a:t>Volta vs Pascal</a:t>
            </a:r>
          </a:p>
          <a:p>
            <a:r>
              <a:rPr lang="en-US" dirty="0"/>
              <a:t>NVIDIA Cloud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BAAC5-64A3-DE4B-88B9-A3506BA9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3522663"/>
            <a:ext cx="43180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7BF24-CD65-CE4F-801C-6EA667FB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4318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B8F0-5168-3746-9DE2-CA20BFA9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Architectures/Configurations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1A75-BBA9-CE48-AB50-ED40D855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NVLINK</a:t>
            </a:r>
          </a:p>
          <a:p>
            <a:r>
              <a:rPr lang="en-US" dirty="0"/>
              <a:t>4 cards</a:t>
            </a:r>
          </a:p>
          <a:p>
            <a:r>
              <a:rPr lang="en-US" dirty="0"/>
              <a:t>8 cards</a:t>
            </a:r>
          </a:p>
          <a:p>
            <a:r>
              <a:rPr lang="en-US" dirty="0"/>
              <a:t>DGX</a:t>
            </a:r>
          </a:p>
          <a:p>
            <a:r>
              <a:rPr lang="en-US" dirty="0"/>
              <a:t>DGX-1</a:t>
            </a:r>
          </a:p>
          <a:p>
            <a:r>
              <a:rPr lang="en-US" dirty="0" err="1"/>
              <a:t>PCIe</a:t>
            </a:r>
            <a:endParaRPr lang="en-US" dirty="0"/>
          </a:p>
          <a:p>
            <a:r>
              <a:rPr lang="en-US" dirty="0"/>
              <a:t>Thunderbolt/</a:t>
            </a:r>
            <a:r>
              <a:rPr lang="en-US" dirty="0" err="1"/>
              <a:t>eGPU</a:t>
            </a:r>
            <a:endParaRPr lang="en-US" dirty="0"/>
          </a:p>
          <a:p>
            <a:r>
              <a:rPr lang="en-US" dirty="0" err="1"/>
              <a:t>vGPU</a:t>
            </a:r>
            <a:endParaRPr lang="en-US" dirty="0"/>
          </a:p>
          <a:p>
            <a:r>
              <a:rPr lang="en-US" dirty="0"/>
              <a:t>Grid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E6CFE-0E41-DD42-B9EC-373499978B69}"/>
              </a:ext>
            </a:extLst>
          </p:cNvPr>
          <p:cNvSpPr/>
          <p:nvPr/>
        </p:nvSpPr>
        <p:spPr>
          <a:xfrm>
            <a:off x="4323348" y="55306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https://www.forbes.com/sites/quora/2016/05/25/why-did-nvidia-win-the-gpu-market/#5e87bc3375ef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GPU Technologies</vt:lpstr>
      <vt:lpstr>GPU Vendors</vt:lpstr>
      <vt:lpstr>GPU Terminology</vt:lpstr>
      <vt:lpstr>GPU Architectures/Configurations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Technologies</dc:title>
  <dc:creator>Asya  Shklyar</dc:creator>
  <cp:lastModifiedBy>Asya  Shklyar</cp:lastModifiedBy>
  <cp:revision>7</cp:revision>
  <dcterms:created xsi:type="dcterms:W3CDTF">2018-01-30T18:06:53Z</dcterms:created>
  <dcterms:modified xsi:type="dcterms:W3CDTF">2018-03-21T11:07:21Z</dcterms:modified>
</cp:coreProperties>
</file>