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09.8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8C9191-D9C5-4CDC-8941-CCE154AB1DD2}" emma:medium="tactile" emma:mode="ink">
          <msink:context xmlns:msink="http://schemas.microsoft.com/ink/2010/main" type="writingRegion" rotatedBoundingBox="17160,2624 18041,2624 18041,3185 17160,3185"/>
        </emma:interpretation>
      </emma:emma>
    </inkml:annotationXML>
    <inkml:traceGroup>
      <inkml:annotationXML>
        <emma:emma xmlns:emma="http://www.w3.org/2003/04/emma" version="1.0">
          <emma:interpretation id="{224A4988-3F76-40FC-8BF4-27D8566CAA06}" emma:medium="tactile" emma:mode="ink">
            <msink:context xmlns:msink="http://schemas.microsoft.com/ink/2010/main" type="paragraph" rotatedBoundingBox="17160,2624 18041,2624 18041,3185 17160,3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7B405F-E8DC-4C73-B56B-6FA0E2D72091}" emma:medium="tactile" emma:mode="ink">
              <msink:context xmlns:msink="http://schemas.microsoft.com/ink/2010/main" type="line" rotatedBoundingBox="17160,2624 18041,2624 18041,3185 17160,3185"/>
            </emma:interpretation>
          </emma:emma>
        </inkml:annotationXML>
        <inkml:traceGroup>
          <inkml:annotationXML>
            <emma:emma xmlns:emma="http://www.w3.org/2003/04/emma" version="1.0">
              <emma:interpretation id="{7C8F3356-7BF9-4252-893B-954CC45A3044}" emma:medium="tactile" emma:mode="ink">
                <msink:context xmlns:msink="http://schemas.microsoft.com/ink/2010/main" type="inkWord" rotatedBoundingBox="17160,2624 18041,2624 18041,3185 17160,3185"/>
              </emma:interpretation>
              <emma:one-of disjunction-type="recognition" id="oneOf0">
                <emma:interpretation id="interp0" emma:lang="" emma:confidence="0.5">
                  <emma:literal>no</emma:literal>
                </emma:interpretation>
                <emma:interpretation id="interp1" emma:lang="" emma:confidence="0">
                  <emma:literal>not</emma:literal>
                </emma:interpretation>
                <emma:interpretation id="interp2" emma:lang="" emma:confidence="0">
                  <emma:literal>now</emma:literal>
                </emma:interpretation>
                <emma:interpretation id="interp3" emma:lang="" emma:confidence="0">
                  <emma:literal>pro</emma:literal>
                </emma:interpretation>
                <emma:interpretation id="interp4" emma:lang="" emma:confidence="0">
                  <emma:literal>No</emma:literal>
                </emma:interpretation>
              </emma:one-of>
            </emma:emma>
          </inkml:annotationXML>
          <inkml:trace contextRef="#ctx0" brushRef="#br0">11559 133 720 0,'0'0'738'0,"0"0"-616"15,0 0-62-15,0 0 87 16,0 0 26-16,0 0-87 16,0 0-43-16,-49 99 7 15,49-27 1-15,0 6-20 16,0-5-10-16,0-7 9 15,0-13-8-15,0-16-3 16,0-14-13-16,0-12-5 16,0-11 2-16,0 0-3 0,0 0-3 15,13-27-31-15,17-9 12 16,5-12-11-16,9 1-26 16,0 2-14-16,-3 14 30 15,-6 12 28-15,-9 11-3 16,-11 8 18-16,-4 0 53 15,-7 19 2-15,-4 7-23 16,0 6 1-16,0 0-25 16,0 1-8-16,0-4-28 15,0-12-112-15,17-10-174 16,-1-7-654-16</inkml:trace>
          <inkml:trace contextRef="#ctx0" brushRef="#br0" timeOffset="313.0801">12084 308 1343 0,'0'0'281'0,"0"0"-166"15,0 0-29-15,0 0 6 16,0 0 19-16,0 0-74 16,0 0-28-16,-72 82-9 15,65-35 0-15,7 3 9 16,0 0-9-16,10 0-1 15,18-8-1-15,10-8 2 16,7-10-1-16,6-17-1 16,2-7 1-16,-3-5-9 0,-7-32 9 15,-8-8 1 1,-14-9 12-16,-9-4 3 0,-12 4 34 16,0 5 14-1,-27 7-2-15,-17 13 13 0,-6 16-19 16,-5 13-55-16,-1 3-12 15,-7 63-65-15,13-1-124 16,12-5-298-16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57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D82C26-C039-4F80-9F49-8E5AB586A98D}" emma:medium="tactile" emma:mode="ink">
          <msink:context xmlns:msink="http://schemas.microsoft.com/ink/2010/main" type="writingRegion" rotatedBoundingBox="12577,8837 13102,8837 13102,9809 12577,9809"/>
        </emma:interpretation>
      </emma:emma>
    </inkml:annotationXML>
    <inkml:traceGroup>
      <inkml:annotationXML>
        <emma:emma xmlns:emma="http://www.w3.org/2003/04/emma" version="1.0">
          <emma:interpretation id="{6B8E3C74-F576-489C-B8CA-A86C814E9396}" emma:medium="tactile" emma:mode="ink">
            <msink:context xmlns:msink="http://schemas.microsoft.com/ink/2010/main" type="paragraph" rotatedBoundingBox="12577,8837 13102,8837 13102,9809 12577,9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6EA450-E5D1-49CF-BEC3-80DE0C12D30D}" emma:medium="tactile" emma:mode="ink">
              <msink:context xmlns:msink="http://schemas.microsoft.com/ink/2010/main" type="line" rotatedBoundingBox="12577,8837 13102,8837 13102,9809 12577,9809"/>
            </emma:interpretation>
          </emma:emma>
        </inkml:annotationXML>
        <inkml:traceGroup>
          <inkml:annotationXML>
            <emma:emma xmlns:emma="http://www.w3.org/2003/04/emma" version="1.0">
              <emma:interpretation id="{312706E1-5D28-4CD2-AD1A-668DD86311A8}" emma:medium="tactile" emma:mode="ink">
                <msink:context xmlns:msink="http://schemas.microsoft.com/ink/2010/main" type="inkWord" rotatedBoundingBox="12577,8837 13102,8837 13102,9809 12577,9809"/>
              </emma:interpretation>
              <emma:one-of disjunction-type="recognition" id="oneOf0">
                <emma:interpretation id="interp0" emma:lang="" emma:confidence="0.5">
                  <emma:literal>3</emma:literal>
                </emma:interpretation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}</emma:literal>
                </emma:interpretation>
              </emma:one-of>
            </emma:emma>
          </inkml:annotationXML>
          <inkml:trace contextRef="#ctx0" brushRef="#br0">64 372 1385 0,'0'0'168'0,"0"0"-95"16,0 0-19-16,0 0-9 16,0 0 43-16,0 0 1 15,0 0-32-15,-30-37-20 16,30 19-24-16,3-6-11 0,24-13-1 16,7-2 0-16,13-8 0 15,6-1-1-15,5 4 0 16,3 7 0-16,-3 11 0 15,-5 15-1-15,-10 11 0 16,-10 13-7-16,-16 36 7 16,-14 10 1-16,-3 15 5 15,-15 7 2-15,-20 0-5 16,-8-7 6-16,2-14-6 16,3-10 4-16,6-16-6 15,12-13 0-15,11-10 2 16,9-11-2-16,0 0-32 15,3 0-46-15,23-17 37 0,9 0 24 16,0-2 2 0,3 8 13-16,-8 11 0 0,-7 0 1 15,-12 19-5-15,-7 18 6 16,-4 12 9-16,-10 7 3 16,-25-1 17-16,-11 0 6 15,-7-11 18-15,-12-4 2 16,2-11-11-16,-1-9-17 15,6-6 11-15,11-6-10 16,12-5-21-16,14-3-7 16,21-5-71-16,0-17-156 15,3-7-528-15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22.9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B226DB-C623-4D23-9E79-17847F5F4835}" emma:medium="tactile" emma:mode="ink">
          <msink:context xmlns:msink="http://schemas.microsoft.com/ink/2010/main" type="writingRegion" rotatedBoundingBox="27236,876 29331,929 29304,2019 27209,1966">
            <msink:destinationLink direction="with" ref="{CB328942-DD5E-45F9-AD07-48FF02AFF37B}"/>
          </msink:context>
        </emma:interpretation>
      </emma:emma>
    </inkml:annotationXML>
    <inkml:traceGroup>
      <inkml:annotationXML>
        <emma:emma xmlns:emma="http://www.w3.org/2003/04/emma" version="1.0">
          <emma:interpretation id="{1B9954AA-31E8-4A6D-813D-7EFB42CEE5D5}" emma:medium="tactile" emma:mode="ink">
            <msink:context xmlns:msink="http://schemas.microsoft.com/ink/2010/main" type="paragraph" rotatedBoundingBox="27236,876 29331,929 29304,2019 27209,1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990C7A-E4F5-4587-BB4B-B08A351D1C99}" emma:medium="tactile" emma:mode="ink">
              <msink:context xmlns:msink="http://schemas.microsoft.com/ink/2010/main" type="line" rotatedBoundingBox="27236,876 29331,929 29304,2019 27209,1966"/>
            </emma:interpretation>
          </emma:emma>
        </inkml:annotationXML>
        <inkml:traceGroup>
          <inkml:annotationXML>
            <emma:emma xmlns:emma="http://www.w3.org/2003/04/emma" version="1.0">
              <emma:interpretation id="{23BAF380-F851-4CC3-B089-2B5AF89C85A2}" emma:medium="tactile" emma:mode="ink">
                <msink:context xmlns:msink="http://schemas.microsoft.com/ink/2010/main" type="inkWord" rotatedBoundingBox="27236,876 29331,929 29304,2019 27209,1966"/>
              </emma:interpretation>
            </emma:emma>
          </inkml:annotationXML>
          <inkml:trace contextRef="#ctx0" brushRef="#br0">12690 236 1196 0,'0'0'274'16,"0"0"-180"-16,0 0-63 0,0 0 1 16,0 0 11-1,0 0 39-15,0 0-56 0,-98-62-20 16,62 62-5-16,-3 12 0 15,-3 18 9-15,7 2-9 16,5 3-1-16,11-1 0 16,16-2-1-16,3-3 1 15,0 4-1-15,30-1 1 16,7 4-7-16,5-5-14 16,5 1 2-16,-9-3 13 15,-5-2 5-15,-14-7 0 16,-13-3 0-16,-6-5 1 15,0-4 32-15,-19-4-7 16,-13-4 6-16,-4 0 5 16,8 0-12-16,8-26-24 0,20-24-68 15,0 7-174-15,6 1-937 16</inkml:trace>
          <inkml:trace contextRef="#ctx0" brushRef="#br0" timeOffset="318.0092">12997 277 1204 0,'0'0'309'0,"0"0"-199"15,0 0-37-15,0 0 50 16,0 0 10-16,0 0-60 16,0 0-63-16,0 14-10 15,0 10-14-15,0 4 13 0,0 2-5 16,0 3 6-16,0-7 0 15,10-7-2-15,2-4 2 16,2-2-1-16,-1-8 0 16,-4-5-11-16,2 0 12 15,4-9 10-15,4-23 12 16,1-9-22-16,2-9 7 16,1 3-6-16,-3 4-1 15,-7 3-30-15,1 10-33 16,-5 6-111-16,-3 11-122 0,-2 4-740 15</inkml:trace>
          <inkml:trace contextRef="#ctx0" brushRef="#br0" timeOffset="655.5743">13305 166 719 0,'0'0'218'0,"0"0"-30"16,0 0 6-16,0 0 7 16,0 0-26-16,0 0-52 15,0 0-12-15,72 178-60 16,-72-141-31-16,0-7-18 15,0-10-1-15,0-5 0 16,0-12 0-16,0 0-1 16,6-3 0-16,7 0-34 15,10-12 15-15,9-17 9 16,7-6-24-16,6-5-27 16,7-2-34-16,-3 7 17 0,-4 3 14 15,-3 8 39-15,-12 10 14 16,-15 12 5-16,-5 2 6 15,-10 2 52-15,0 28 45 16,-10 8-17-16,-8 2-36 16,-2-1-25-1,7-2 0-15,7-8-13 0,3-3-5 16,3-5-1-16,12-21-63 16,18 0-133-16,1 0-1147 0</inkml:trace>
          <inkml:trace contextRef="#ctx0" brushRef="#br0" timeOffset="1343.7601">13914 227 1175 0,'0'0'229'0,"0"0"-156"16,0 0-56-16,0 0-1 15,0 0 41-15,0 0 23 16,0 0 37-16,4 73-35 16,-1-35-25-16,-3 5-29 15,0-4-11-15,0-7-10 16,0-9-5-16,0-11-2 0,0-6 1 16,0-6-1-1,3 0 9-15,3 0-9 0,8-9-11 16,5-18-15-16,7-4-38 15,7-7-1-15,1 5 5 16,0 4 24-16,-6 11 11 16,-5 7 16-16,-10 8 8 15,-10 3 1-15,-3 0 6 16,0 18 78-16,0 8-30 16,0 4-33-16,-6 2-21 15,-4-4-9-15,7-7-35 16,3-4-33-16,0-11-48 15,0-6-76-15,7 0 59 16,2 0 73-16,0-9 56 16,-1 0 13-16,-5 7 140 15,-3 2 21-15,0 0-16 0,0 0-54 16,3 0-37-16,3 5-2 16,4 7-40-16,2-3-2 15,5-5-9-15,5-4 0 16,5 0 11-16,2-19-5 15,7-7-5-15,-1-6 3 16,-2 0-5-16,-5 5-6 16,-5 5 6-16,-7 6-1 15,-5 8 1-15,-8 5 0 16,-3 3 0-16,0 0 0 16,0 32 24-16,-11 27 75 15,-17 25-27-15,-11 25 9 16,-3 12-30-16,-3 5-29 15,5-9-14-15,12-12-8 0,-5-9-38 16,10-26-166-16,4-26-511 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07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DF361E-293D-4841-94D2-9CF055013240}" emma:medium="tactile" emma:mode="ink">
          <msink:context xmlns:msink="http://schemas.microsoft.com/ink/2010/main" type="inkDrawing" rotatedBoundingBox="21403,1514 27152,1427 27153,1499 21404,1586" semanticType="underline" shapeName="Other">
            <msink:sourceLink direction="with" ref="{28084575-C8FC-491F-8694-1242CDCF1600}"/>
          </msink:context>
        </emma:interpretation>
      </emma:emma>
    </inkml:annotationXML>
    <inkml:trace contextRef="#ctx0" brushRef="#br0">0 131 415 0,'0'0'851'0,"0"0"-744"0,0 0-80 16,0 0-27-16,0 0 6 16,0 0 37-16,0 0 2 15,140 10-10-15,-47-10 3 16,21 0 1-16,41 0-2 15,55-4-10-15,67-10 0 16,37-4-4-16,12 7-13 16,5 2 5-16,-12 3 1 15,1 2-15-15,14 4 0 0,6 0 1 16,4 0-1-16,6 0 0 16,-4 0 6-16,-12 0-5 15,-32 0-1-15,-39 0 0 16,-72 0 0-16,-62 0-1 15,-54-5 0-15,-27-1 0 16,-9-1 0-16,-7 0 0 16,-9 1 1-16,-23-9 3 15,-15 4-4-15,-25-7-240 0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21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11A70F-A477-41AE-9430-A04807C379E4}" emma:medium="tactile" emma:mode="ink">
          <msink:context xmlns:msink="http://schemas.microsoft.com/ink/2010/main" type="inkDrawing" rotatedBoundingBox="27130,633 29755,423 29763,527 27138,737" shapeName="Other">
            <msink:destinationLink direction="with" ref="{E61DEE8C-97D3-4D51-AF83-F5AC2FB43FA3}"/>
          </msink:context>
        </emma:interpretation>
      </emma:emma>
    </inkml:annotationXML>
    <inkml:trace contextRef="#ctx0" brushRef="#br0">12317-116 874 0,'0'0'340'0,"0"0"-184"15,0 0 0-15,0 0-22 0,0 0-48 16,0 0-29-16,0 0-37 15,-30-3-19-15,30 3 6 16,8 0 1-16,20 15-7 16,11-3 12-16,17 2-1 15,20-6 2 1,22-4 8-16,48-4-7 0,51 0 0 16,47-21-8-16,11-5-6 15,-14 0 0-15,-31-3 0 16,-36 2 5-16,-23 1 5 15,-35 6 4-15,-29 5-6 16,-15 5 6-16,6 3 4 16,-1 3-7-16,-2 2-10 15,-13 2 13-15,-17 0 2 16,-9 0 2-16,-11 0-5 0,-8 0-13 16,-5 0 0-16,-8 0-1 15,-4 0-7-15,0 2-103 16,-27 2-79-16,-4 2-520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22.3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328942-DD5E-45F9-AD07-48FF02AFF37B}" emma:medium="tactile" emma:mode="ink">
          <msink:context xmlns:msink="http://schemas.microsoft.com/ink/2010/main" type="inkDrawing" rotatedBoundingBox="26972,1465 29516,1476 29515,1556 26971,1546" semanticType="underline" shapeName="Other">
            <msink:sourceLink direction="with" ref="{6CB226DB-C623-4D23-9E79-17847F5F4835}"/>
            <msink:destinationLink direction="with" ref="{E61DEE8C-97D3-4D51-AF83-F5AC2FB43FA3}"/>
          </msink:context>
        </emma:interpretation>
      </emma:emma>
    </inkml:annotationXML>
    <inkml:trace contextRef="#ctx0" brushRef="#br0">12129 794 829 0,'0'0'148'0,"0"0"-88"0,0 0 43 16,0 0 48-16,200-55-48 15,-144 52-13-15,14 3-15 16,22 0 10-16,18 0-14 16,49 0 2-16,52 0-32 15,41 5-18-15,17 6-11 16,-19-1-3-16,-34-1-8 15,-56-6-1-15,-37-3 1 16,-36 0-1-16,-19 0 1 16,1 0 0-16,-7-9 0 15,-8-4-1-15,-21 6 0 0,-30-2-13 16,-3 3-104 0,0 0-382-16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21.8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1DEE8C-97D3-4D51-AF83-F5AC2FB43FA3}" emma:medium="tactile" emma:mode="ink">
          <msink:context xmlns:msink="http://schemas.microsoft.com/ink/2010/main" type="inkDrawing" rotatedBoundingBox="29540,1736 29627,466 29687,470 29600,1741" semanticType="callout" shapeName="Other">
            <msink:sourceLink direction="with" ref="{CB328942-DD5E-45F9-AD07-48FF02AFF37B}"/>
            <msink:sourceLink direction="with" ref="{0D11A70F-A477-41AE-9430-A04807C379E4}"/>
          </msink:context>
        </emma:interpretation>
      </emma:emma>
    </inkml:annotationXML>
    <inkml:trace contextRef="#ctx0" brushRef="#br0">14822-283 1167 0,'0'0'273'0,"0"0"-167"16,0 0 17-16,0 0 22 15,0 0-15-15,0 0-45 16,0 0-63-16,0 128-9 15,-9-43 3-15,-8 16 2 0,-2 19-2 16,-1 8-8-16,4 1 5 16,3-3-13-16,6-13 6 15,7-17-6-15,0-18 6 16,0-13-6-16,13-18 0 16,0-15-13-16,-3-12-54 15,-10-16-75-15,0-4-102 16,0 0-1092-16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30.5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AC2F65-BDF2-42C4-9B9B-1503285B8C31}" emma:medium="tactile" emma:mode="ink">
          <msink:context xmlns:msink="http://schemas.microsoft.com/ink/2010/main" type="inkDrawing" rotatedBoundingBox="21847,3855 24066,2086 24524,2660 22305,4429" semanticType="callout" shapeName="Other">
            <msink:sourceLink direction="to" ref="{3D95C205-B365-4B99-B86C-6343A18DE352}"/>
          </msink:context>
        </emma:interpretation>
      </emma:emma>
    </inkml:annotationXML>
    <inkml:trace contextRef="#ctx0" brushRef="#br0">2175 61 587 0,'0'0'185'16,"0"0"-103"-16,0 0-34 16,0 0 113-16,0 0 10 15,0 0-48-15,0 0-25 16,0 0-23-16,0 0-14 15,0 0-13-15,0 0-20 16,0 0-19-16,0 0 2 16,0 0-3-16,0 0-7 15,0 0 8-15,0 0-9 16,0 0-1-16,0 0 0 0,0 0 0 16,0 0-1-16,0 0 1 15,0 0-1-15,0 0 2 16,0 0-1-16,0 0 0 15,0 0 0-15,0 0 1 16,0 0-2-16,0 0-11 16,0 0-25-16,0 0-26 15,3-6 10-15,3 0 27 16,4-3 17-16,0 0 4 16,0 4 5-16,-1-2-12 15,5 1 12-15,-5 0 0 16,1 1-5-16,-4 3 3 15,-3 2-4-15,0 0 6 16,-3 0 1-16,0 0 8 16,0 0 66-16,-3 0-48 0,-6 0-11 15,-1 0-14-15,4 0-1 16,0 0 1-16,6 0-1 16,-5 0-20-16,5 2-18 15,-3 3 9-15,0-1-19 16,0-2-8-16,3 2 44 15,-3-4 10-15,3 0 2 16,0 0 24-16,0 0 17 16,0 0-5-16,-3 0-10 15,3 0-4-15,0 0 3 0,0 0 7 16,0 0 3 0,0 2-3-16,0-2-10 0,0 0-11 15,0 0 2-15,0 0 6 16,0 0 5-16,0 0 2 15,0 0-13-15,0 0 2 16,0 0-4-16,-4 0 4 16,-6 10 1-16,-3 4-14 15,-10 9-1-15,-2 6 2 16,-8 9-2-16,-5 7 1 16,-4 3-1-16,-11 11 8 15,-5 6-9-15,-10 4 0 16,-2 7 2-16,-12 4-1 15,-2-2 6-15,-8 3-6 16,-1-3 0-16,-7 4 0 16,-1 3 0-16,0-6 0 15,5 3 7-15,1-6 0 0,8-7 13 16,15-5-1-16,12-8-8 16,10-9-11-16,14-7 0 15,7-8 0-15,4-2-1 16,5-7 1-16,7-5-1 15,4-10-1-15,6-2 1 16,-2-3 0-16,5-3 1 16,0 0-1-16,0 0 3 15,0 0 10-15,0 0-6 16,0 0-7-16,0 0-6 16,0 0 5-16,0 0 1 15,0 0 0-15,0 0 7 16,0-5-6-16,0-13-1 0,0-6-1 15,0-1-1-15,0-8 2 16,0-2 0-16,0-9 0 16,-9-5-7-16,-16-7-10 15,-8-2 3-15,-3 11 4 16,1 9 9-16,5 15 1 16,4 14 31-16,4 9 4 15,-1 0-13-15,1 32-21 16,-8 21 0-16,-5 17 0 15,-7 11 0-15,3 2-1 0,0-5 0 16,6-14 1 0,7-14 0-16,14-21 1 0,5-15 2 15,7-8-4-15,3-6-1 16,33 0 1-16,12 0 24 16,21 0 18-16,8 0-20 15,8-3-16-15,5-5 2 16,1 5-8-16,32-3 0 15,-22 0-100-15,-23 0-163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31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9278AB-8B5B-4EA7-8454-01531158B61A}" emma:medium="tactile" emma:mode="ink">
          <msink:context xmlns:msink="http://schemas.microsoft.com/ink/2010/main" type="inkDrawing" rotatedBoundingBox="24285,2241 26998,3730 26643,4377 23930,2888" semanticType="callout" shapeName="Other">
            <msink:sourceLink direction="from" ref="{3D95C205-B365-4B99-B86C-6343A18DE352}"/>
            <msink:sourceLink direction="to" ref="{48EC9537-C8F9-4B10-BA8D-45B292DF2F83}"/>
          </msink:context>
        </emma:interpretation>
      </emma:emma>
    </inkml:annotationXML>
    <inkml:trace contextRef="#ctx0" brushRef="#br0">104 20 565 0,'0'0'333'0,"0"0"-35"16,0 0-85-16,0 0-37 0,0 0-65 15,0 0-16-15,0 0-31 16,-101-20-4-16,98 20-29 16,3 0-20-16,0 0-9 15,0 0-2-15,0 0-8 16,14 5 7-16,11 15 0 16,9 6 1-16,11 10 0 15,3 8 7-15,10 8-6 16,10 13 0-16,4 4 0 15,5 4 0-15,7 3 1 16,11-6 4-16,9-3 0 16,8-4 1-16,15 0-6 15,3-5 8-15,3-3-7 0,-4 2-2 16,-9-3 1-16,-7 2-1 16,-5 2 1-16,-9-6-1 15,-1-5-1-15,-3-7-1 16,-5-5-8-16,-12-11-2 15,-10-4 6-15,-12-2 6 16,-14-9-1-16,-8 0 1 16,-7-1 0-16,-7-2-1 15,-5 1 1-15,-2-2-1 16,-4 3 0-16,2-4-1 16,-5 2 2-16,4-3-1 15,-7-1 0-15,3 1 1 16,0 0 0-16,2 0-1 15,1 0 1-15,5 2 0 16,-2 1-2-16,7 0 1 0,1 0 1 16,2 0-1-16,-2 0-5 15,-4 0 5-15,-5-4 0 16,-5 1 0-16,-6 0-1 16,0-3 2-16,0 0 1 15,0 0 0-15,0 0 18 16,-3 0-4-16,-20-17-8 15,-10-15-6-15,-12-15-1 16,-11-8 0-16,-2-7-5 16,1-2-8-16,7 6 12 15,16 15-1-15,11 10 1 16,9 12-5-16,14 12 6 16,0 7-1-16,0 2-5 0,3 0 4 15,23 0-4-15,10 9 5 16,9 14 0-16,8 12 0 15,-2 9 1-15,2 5-1 16,-8 9 0-16,-9 7 1 16,-8-1 0-16,-8 3 1 15,-14-3 0-15,-6-2 1 16,0-7 10-16,-12-3 2 16,-24-8 5-16,-12-6 11 15,-8-9 9-15,-3-5-20 0,8-7 22 16,5-5 9-1,11-3-14-15,8-6-17 0,15-3-14 16,9 0-5-16,3 0-97 16,0-21-194-16,0 3-1243 15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41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641CA8-D82C-43CB-ABCB-EBC3D8B32B7C}" emma:medium="tactile" emma:mode="ink">
          <msink:context xmlns:msink="http://schemas.microsoft.com/ink/2010/main" type="writingRegion" rotatedBoundingBox="27082,-946 26932,5673 26713,5668 26864,-951"/>
        </emma:interpretation>
      </emma:emma>
    </inkml:annotationXML>
    <inkml:traceGroup>
      <inkml:annotationXML>
        <emma:emma xmlns:emma="http://www.w3.org/2003/04/emma" version="1.0">
          <emma:interpretation id="{A228D4E4-0921-4B98-8A7B-2D67FD7C176C}" emma:medium="tactile" emma:mode="ink">
            <msink:context xmlns:msink="http://schemas.microsoft.com/ink/2010/main" type="paragraph" rotatedBoundingBox="27082,-946 26932,5673 26713,5668 26864,-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B7FD8C-D25F-4106-B968-18DECA0D295F}" emma:medium="tactile" emma:mode="ink">
              <msink:context xmlns:msink="http://schemas.microsoft.com/ink/2010/main" type="line" rotatedBoundingBox="27082,-946 26932,5673 26713,5668 26864,-951"/>
            </emma:interpretation>
          </emma:emma>
        </inkml:annotationXML>
        <inkml:traceGroup>
          <inkml:annotationXML>
            <emma:emma xmlns:emma="http://www.w3.org/2003/04/emma" version="1.0">
              <emma:interpretation id="{378E729D-50E2-4C84-9620-0E24F0A9AC3A}" emma:medium="tactile" emma:mode="ink">
                <msink:context xmlns:msink="http://schemas.microsoft.com/ink/2010/main" type="inkWord" rotatedBoundingBox="26930,-950 26907,45 26841,43 26864,-951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207-6431 1373 0,'0'0'316'16,"0"0"-161"-16,0 0-62 16,0 0 1-16,0 0-34 15,0 0-38-15,0 0-13 16,-59 142-8-16,49-81 0 16,7 10-1-16,3 10 1 15,0 13-1-15,0 13-2 0,10 66-89 16,10-31-142-1,-5-18-580-15</inkml:trace>
        </inkml:traceGroup>
        <inkml:traceGroup>
          <inkml:annotationXML>
            <emma:emma xmlns:emma="http://www.w3.org/2003/04/emma" version="1.0">
              <emma:interpretation id="{3F7566B4-9A3B-4970-A803-7BC746AD971F}" emma:medium="tactile" emma:mode="ink">
                <msink:context xmlns:msink="http://schemas.microsoft.com/ink/2010/main" type="inkWord" rotatedBoundingBox="27017,502 26994,1485 26865,1482 26888,50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2861.9842">294-4978 1179 0,'0'0'330'16,"0"0"-202"-16,0 0-53 15,0 0-40-15,0 0 4 16,0 0 21-16,0 0-34 16,-30 93-11-16,8 31 45 15,-1 3-4-15,-2 16-14 16,-1-6 1-16,12-38-31 0,8-6 4 16,3-26-2-16,3-23 1 15,0-18-7 1,0-8-8-16,0-12-32 0,0-3-125 15,0-3-194-15</inkml:trace>
          <inkml:trace contextRef="#ctx0" brushRef="#br0" timeOffset="197.6199">258-4787 1324 0,'0'0'369'16,"0"0"-255"-16,0 0-87 15,0 0 13-15,0 0 89 16,0 0-65-16,0 0-39 16,-31 116-17-16,26-83-8 15,5 5-43-15,0 18-65 16,0-7-86-16,0-2-756 0</inkml:trace>
        </inkml:traceGroup>
        <inkml:traceGroup>
          <inkml:annotationXML>
            <emma:emma xmlns:emma="http://www.w3.org/2003/04/emma" version="1.0">
              <emma:interpretation id="{05021C1C-B5BF-4AC3-B309-AF119BB12560}" emma:medium="tactile" emma:mode="ink">
                <msink:context xmlns:msink="http://schemas.microsoft.com/ink/2010/main" type="inkWord" rotatedBoundingBox="26999,1990 26991,2322 26931,2320 26939,1988"/>
              </emma:interpretation>
              <emma:one-of disjunction-type="recognition" id="oneOf2">
                <emma:interpretation id="interp6" emma:lang="" emma:confidence="0.5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369.7061">216-3492 1401 0,'0'0'266'0,"0"0"-187"16,0 0-60-16,0 0-3 16,0 0-3-16,0 0-11 0,0 0-2 15,45 207 0 1,-37-143-108-16,-8-2-500 0</inkml:trace>
        </inkml:traceGroup>
        <inkml:traceGroup>
          <inkml:annotationXML>
            <emma:emma xmlns:emma="http://www.w3.org/2003/04/emma" version="1.0">
              <emma:interpretation id="{A280A923-E02A-4BE6-A3F8-A5B59972D60E}" emma:medium="tactile" emma:mode="ink">
                <msink:context xmlns:msink="http://schemas.microsoft.com/ink/2010/main" type="inkWord" rotatedBoundingBox="26992,3042 26985,3330 26926,3328 26932,3041"/>
              </emma:interpretation>
              <emma:one-of disjunction-type="recognition" id="oneOf3">
                <emma:interpretation id="interp11" emma:lang="" emma:confidence="0.5">
                  <emma:literal>-</emma:literal>
                </emma:interpretation>
                <emma:interpretation id="interp12" emma:lang="" emma:confidence="0">
                  <emma:literal>.</emma:literal>
                </emma:interpretation>
                <emma:interpretation id="interp13" emma:lang="" emma:confidence="0">
                  <emma:literal>_</emma:literal>
                </emma:interpretation>
                <emma:interpretation id="interp14" emma:lang="" emma:confidence="0">
                  <emma:literal>,</emma:literal>
                </emma:interpretation>
                <emma:interpretation id="interp15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536.0486">269-2438 1352 0,'0'0'249'15,"0"0"-177"-15,0 0-31 16,0 0 8-16,0 0-22 15,0 0-19-15,-47 151-8 16,38-99-35-16,3-8-51 16,2-5-231-16</inkml:trace>
        </inkml:traceGroup>
        <inkml:traceGroup>
          <inkml:annotationXML>
            <emma:emma xmlns:emma="http://www.w3.org/2003/04/emma" version="1.0">
              <emma:interpretation id="{48EC9537-C8F9-4B10-BA8D-45B292DF2F83}" emma:medium="tactile" emma:mode="ink">
                <msink:context xmlns:msink="http://schemas.microsoft.com/ink/2010/main" type="inkWord" rotatedBoundingBox="26969,3837 26964,4049 26925,4048 26929,3837">
                  <msink:destinationLink direction="to" ref="{BF9278AB-8B5B-4EA7-8454-01531158B61A}"/>
                </msink:context>
              </emma:interpretation>
              <emma:one-of disjunction-type="recognition" id="oneOf4">
                <emma:interpretation id="interp16" emma:lang="" emma:confidence="0.5">
                  <emma:literal>-</emma:literal>
                </emma:interpretation>
                <emma:interpretation id="interp17" emma:lang="" emma:confidence="0">
                  <emma:literal>.</emma:literal>
                </emma:interpretation>
                <emma:interpretation id="interp18" emma:lang="" emma:confidence="0">
                  <emma:literal>_</emma:literal>
                </emma:interpretation>
                <emma:interpretation id="interp19" emma:lang="" emma:confidence="0">
                  <emma:literal>,</emma:literal>
                </emma:interpretation>
                <emma:interpretation id="interp20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690.9498">246-1643 1207 0,'0'0'287'16,"0"0"-201"-16,0 0-54 16,0 0-19-16,0 0-13 15,0 0-1-15,-43 173-112 16,43-135-287-16</inkml:trace>
        </inkml:traceGroup>
        <inkml:traceGroup>
          <inkml:annotationXML>
            <emma:emma xmlns:emma="http://www.w3.org/2003/04/emma" version="1.0">
              <emma:interpretation id="{1D9727AF-0A2C-49E0-B2CF-4C91EA34F608}" emma:medium="tactile" emma:mode="ink">
                <msink:context xmlns:msink="http://schemas.microsoft.com/ink/2010/main" type="inkWord" rotatedBoundingBox="26861,4944 26845,5671 26718,5668 26735,4942">
                  <msink:destinationLink direction="from" ref="{A72088DC-9ADF-4888-94EF-211A4252DAC3}"/>
                  <msink:destinationLink direction="to" ref="{C5A91C92-7489-42F1-8AD0-1749292AFBBA}"/>
                  <msink:destinationLink direction="from" ref="{C5A91C92-7489-42F1-8AD0-1749292AFBBA}"/>
                  <msink:destinationLink direction="with" ref="{F3CE1AD9-6B79-4074-9DC2-ECFE56C1AD54}"/>
                </msink:context>
              </emma:interpretation>
              <emma:one-of disjunction-type="recognition" id="oneOf5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-7196.4357">73 46 971 0,'0'0'243'16,"0"0"-96"-16,0 0 2 16,0 0-44-16,0 0-18 15,0 0 10-15,0 0 4 0,-54-40 13 16,47 38-10-1,1-2-18-15,3 4-38 0,0 0-25 16,3 0-12-16,0 0-10 16,0 4-1-16,0 14-3 15,0 15 2-15,0 2 1 16,0-4 0-16,3-3-9 16,9-8-11-16,4-6-14 15,4-8-29-15,-4-6-17 16,4 0-6-16,-7 0 23 15,-1-6 16-15,-9-14-10 16,-3 6 28-16,0-1 19 16,0 2 4-16,-3 8 6 15,-6 3 7-15,-1 2 26 0,4 0-17 16,6 0-7-16,0 0-8 16,0 0-1-16,0 0 0 15,0 0 0-15,0 0 0 16,0 2 0-16,0-2 0 15,3 0 0-15,-3 3 0 16,0-3 0-16,0 6 0 16,0 3-5-16,0 3-88 15,0-4-210-15</inkml:trace>
          <inkml:trace contextRef="#ctx0" brushRef="#br0" timeOffset="-7088.3293">73 46 1358 0</inkml:trace>
          <inkml:trace contextRef="#ctx0" brushRef="#br0" timeOffset="896.1529">96-537 392 0,'0'0'1115'15,"0"0"-943"-15,0 0-102 16,0 0-2-16,0 0 26 16,0 0-34-16,0 0-42 15,-15 58-17-15,15-28-1 16,3 10-40-16,9 13-51 15,1 35-73-15,1-13-241 16,-8 1-853-16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34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2088DC-9ADF-4888-94EF-211A4252DAC3}" emma:medium="tactile" emma:mode="ink">
          <msink:context xmlns:msink="http://schemas.microsoft.com/ink/2010/main" type="inkDrawing" rotatedBoundingBox="24632,7164 26694,5406 27198,5997 25136,7755" semanticType="callout" shapeName="Other">
            <msink:sourceLink direction="from" ref="{1D9727AF-0A2C-49E0-B2CF-4C91EA34F608}"/>
            <msink:sourceLink direction="to" ref="{AC19D1CE-09AF-4C9F-940C-6B04610A3BE1}"/>
          </msink:context>
        </emma:interpretation>
      </emma:emma>
    </inkml:annotationXML>
    <inkml:trace contextRef="#ctx0" brushRef="#br0">2033 0 1358 0,'72'100'237'0,"-72"-100"-177"0,0 0-41 0,0 0 0 16,0 0 11-16,0 0-22 16,-3 0-7-16,3 0 0 15,-4 0 12-15,-2 11 22 16,-3 1 5-16,-5 6-18 15,1-4-3-15,1 0 7 16,-5 2-14-16,1 1-11 16,-4 0 0-16,-2 1 0 15,-1-1-1-15,1 1 0 16,-7-1 1-16,-1 6 1 16,-2 1-2-16,-4 2 1 0,-3 6-1 15,-3 1 1-15,-3 1-1 16,-5 5-1-16,2 1 1 15,-3 4 0-15,-4 0 0 16,-4 5-1-16,0 1 1 16,-2 5 0-16,-1 0 0 15,-3 10 0-15,1-1 1 16,-4 6-1-16,-3-3 0 16,-1 4 0-16,-1-8 1 15,0-2 0-15,6-2 1 0,2-7-2 16,6-5 0-1,7-5 4-15,7-2-4 0,6-6 17 16,4 4-15-16,-1-2 8 16,3-2-10-16,-2 5 1 15,-4 1 9-15,0-2-3 16,0 0 9-16,11-9 34 16,5-11-12-16,12-6-11 15,5-10-13-15,6-2-5 16,0 0-9-16,0 0-9 15,0 0-8-15,6 0 8 16,5 0 8-16,-5 0 0 16,-3-2 0-16,-3-2 1 15,3 1 3-15,-3-5 5 16,3-10 1-16,2-3-8 0,-2-5 0 16,-3-3 1-16,0 3 7 15,0 6-9 1,0 0 8-16,0 5-7 0,0 6 0 15,0 0 0-15,0 1 0 16,0-1 0-16,0-6-2 16,0 1 2-16,0-4-2 15,3 0 1-15,9-2 0 16,4-1-1-16,4 2 1 16,5-9-1-16,5 2-8 15,-4 1 9-15,-1-1 0 16,-8 8 5-16,-7 3-4 15,-10 6 0-15,0 7 5 0,0 2 17 16,-7 0 45-16,-5 0-38 16,-5 0-11-16,-2 0-18 15,-4 8 0 1,-2 4 0-16,-2 2-1 0,-2-2 0 16,4 0 0-16,-3 0 0 15,6-4 0-15,2 1 0 16,5-1 1-16,2 5-1 15,-1-2 0-15,5 7 0 16,6-1-8-16,3 5 8 16,0 5-11-16,0 6 3 15,26 8 8-15,13 6-8 16,6 7 8-16,8 2 0 16,-2-1 0-16,1-2 0 15,-14-9 1-15,-8-6 0 0,-7-12 8 16,-10-2-9-1,-4-7 1-15,0-2-1 0,8-1-35 16,16-11-94-16,-2-3-134 16,-1 0-1303-16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36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A91C92-7489-42F1-8AD0-1749292AFBBA}" emma:medium="tactile" emma:mode="ink">
          <msink:context xmlns:msink="http://schemas.microsoft.com/ink/2010/main" type="inkDrawing" rotatedBoundingBox="27081,5444 30069,7463 29675,8045 26687,6026" semanticType="callout" shapeName="Other">
            <msink:sourceLink direction="to" ref="{1D9727AF-0A2C-49E0-B2CF-4C91EA34F608}"/>
            <msink:sourceLink direction="from" ref="{1D9727AF-0A2C-49E0-B2CF-4C91EA34F608}"/>
          </msink:context>
        </emma:interpretation>
      </emma:emma>
    </inkml:annotationXML>
    <inkml:trace contextRef="#ctx0" brushRef="#br0">0 0 720 0,'0'0'703'0,"0"0"-592"15,0 0-82-15,0 0-21 16,0 0 45-16,0 0 56 15,0 0-21-15,0 0-33 16,191 102 0-16,-135-70-10 16,6 6-10-16,2 3 9 15,8 2-18-15,2 8-1 16,4 4-10-16,3 3-5 16,7 0-2-16,2 7-1 15,8 0-6-15,5 4 10 0,7 1-10 16,4 0 4-1,-4 2-5-15,0 2 0 0,-2 1 1 16,-12 1-1-16,2 6 0 16,-5 4 0-16,-1 0 1 15,-2 2 6-15,-3-7-6 16,-6-2-1-16,-2-12 1 16,-9-8 6-16,-8-10-6 15,-6-14 0-15,-8-8-1 16,1-7 2-16,-4-6-2 15,0-4 2-15,-2-5-2 16,-1 1-3-16,-3-3-15 16,-11-1-17-16,-8-2 1 0,-10 4 18 15,-7-4 7-15,-3 0 9 16,0 2 10-16,0-2 28 16,0 0-11-16,-10 0-20 15,1 0-4-15,3 0-3 16,-2 0 1-16,2 0-1 15,0 0 1-15,-4-11 1 16,-2-6-2-16,-5-7 0 16,1-6 0-16,-7-1-1 15,4-10 1-15,-4-6-7 16,0-8 7-16,1-7-1 16,2-2-8-16,4 3-3 15,7 9 12-15,1 10 13 16,5 16 6-16,3 12-5 15,0 8 0-15,0 6-13 0,0 0-1 16,0 0-9-16,17 19 9 16,8 8 0-16,11 15 7 15,1 4 6-15,0 7-2 16,2 5-10-16,0 3 6 16,-6 1-6-16,-1-4 1 15,-2-5 4-15,-7-7-6 16,-1-5-10-16,-5-9-3 15,-11-12 5-15,-6-2-15 16,0-6 12-16,-9-4 11 16,-30 4 10-16,-17 2-8 15,-6 2 12-15,1 0-3 0,2-4-1 16,11 1-10-16,-8 9-4 16,17-1-94-16,2-4-224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3:28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0E49C5-796A-4F9D-89B9-5F83BF8BD487}" emma:medium="tactile" emma:mode="ink">
          <msink:context xmlns:msink="http://schemas.microsoft.com/ink/2010/main" type="writingRegion" rotatedBoundingBox="5677,2023 9031,2176 8987,3148 5632,2995"/>
        </emma:interpretation>
      </emma:emma>
    </inkml:annotationXML>
    <inkml:traceGroup>
      <inkml:annotationXML>
        <emma:emma xmlns:emma="http://www.w3.org/2003/04/emma" version="1.0">
          <emma:interpretation id="{88969FC0-B27C-4ACF-8E38-2DF877CF5A66}" emma:medium="tactile" emma:mode="ink">
            <msink:context xmlns:msink="http://schemas.microsoft.com/ink/2010/main" type="paragraph" rotatedBoundingBox="5677,2023 9031,2176 8987,3148 5632,2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F4BA6A-06F4-43C1-9AFD-B020DE6444CD}" emma:medium="tactile" emma:mode="ink">
              <msink:context xmlns:msink="http://schemas.microsoft.com/ink/2010/main" type="line" rotatedBoundingBox="5677,2023 9031,2176 8987,3148 5632,2995"/>
            </emma:interpretation>
          </emma:emma>
        </inkml:annotationXML>
        <inkml:traceGroup>
          <inkml:annotationXML>
            <emma:emma xmlns:emma="http://www.w3.org/2003/04/emma" version="1.0">
              <emma:interpretation id="{33BAD0A0-5F5A-4A73-9F02-6B0280975D45}" emma:medium="tactile" emma:mode="ink">
                <msink:context xmlns:msink="http://schemas.microsoft.com/ink/2010/main" type="inkWord" rotatedBoundingBox="5677,2023 9031,2176 8987,3148 5632,29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330 93 1069 0,'-35'-47'243'0,"35"47"-106"0,-3 0 18 0,-4-11-32 0,2 4-6 0,-3-1 4 0,1 0-49 0,-1 3-18 0,-7 2-16 0,0 1-10 0,-3 2-17 0,-2 0-11 0,0 2-6 0,-6 16 5 0,3 6-6 0,-1 8 5 0,1 2 2 0,5 3-6 0,3-3 0 0,10 2 5 0,5-1-6 0,0-1-5 0,3-1 11 0,21 2-6 0,4-3 5 0,8-4 2 15,1-3-1-15,1-8-12 16,-2-6-2-16,-4-3 14 15,-6-8-9-15,-3 0-4 16,-6 0 14-16,-5-8 0 16,-1-19 7-16,-4-9 3 15,-4-9-9-15,-3-5 7 16,0-2 1-16,-3-1 3 0,-24 8 40 16,-4 8-1-16,-4 6-17 15,-3 10 0-15,3 8-16 16,-3 8-6-16,3 5-12 15,-1 0-12-15,8 5-32 16,-2 21-63-16,10-2-89 16,8-9-126-16</inkml:trace>
          <inkml:trace contextRef="#ctx0" brushRef="#br0" timeOffset="-61.1104">330 93 601 0,'0'0'500'16,"0"0"-413"-16,0 0-51 15,0 0 16-15,0 0 53 16,0 0 8-16,-20-31-61 16,17 28-36-16,-1-7-16 15,4 1-61-15,-3 2-433 0</inkml:trace>
          <inkml:trace contextRef="#ctx0" brushRef="#br0" timeOffset="1970.4891">645 114 1144 0,'0'0'222'0,"0"0"-90"16,0 0 3-16,0 0 5 15,0 0-39-15,0 0-69 16,0 0-19-16,-12 22-13 16,9 15 2-16,3 6 7 15,0 8 1-15,0-1 19 16,0-6-5-16,8-5-5 16,10-7-12-16,0-9 7 15,2-4-13-15,-3-9 0 16,4-4 0-16,-1-6-1 15,4 0 0-15,2-21-8 16,0-19 8-16,1-10-1 16,-1-8-13-16,-2 4-2 15,-11 3 3-15,0 12 4 0,-11 18 8 16,-2 11 1-16,0 10 25 16,0 0 20-16,0 0-24 15,0 27-14-15,0 6-5 16,0 12 14-16,0 5 6 15,0 2-3-15,15-2-9 16,0-5-2-16,3-9-8 16,-5-4 6-16,5-11-6 15,-3-8-31-15,0-10-75 16,-1-16-32-16,-5-21-82 16,-4-11-628-16</inkml:trace>
          <inkml:trace contextRef="#ctx0" brushRef="#br0" timeOffset="1971.49">977-22 1684 0,'0'0'269'16,"0"0"-216"-16,0 0-46 15,0 0-7-15,0 0 44 16,0 0 9-16,196 5-6 15,-123-5-28-15,5-16-6 16,4-7-13-16,-4-4-4 16,10-12-68-16,-23 7-111 0,-19 9-166 15</inkml:trace>
          <inkml:trace contextRef="#ctx0" brushRef="#br0" timeOffset="1971.4891">1163-393 1540 0,'0'0'218'0,"0"0"-169"15,0 0-38-15,0 0 16 16,0 0 25-16,0 190 13 15,0-109-6-15,0 11-7 16,4 5 1-16,-4 0-29 16,3-2-14-16,-3-14-10 15,3-10 0-15,0-18-1 0,-1-17-38 16,8-28-83-16,-5-8-118 16,1-2-541-16</inkml:trace>
          <inkml:trace contextRef="#ctx0" brushRef="#br0" timeOffset="1973.4931">1668-246 1433 0,'0'0'237'0,"0"0"-181"0,0 0-47 16,0 0 8-16,0 0 53 15,0 0-33-15,0 0-4 16,20 69 16-16,-13-19 2 15,1 12-12-15,-5 10 3 16,4 5 8-16,-7-2-36 16,2-2-1-16,-2-4-13 15,0-9 0-15,3-10 5 16,2-11-5-16,2-12-11 16,1-11-51-16,7-16-71 15,0 0-70-15,-4-16-446 0</inkml:trace>
          <inkml:trace contextRef="#ctx0" brushRef="#br0" timeOffset="2216.9585">2041 166 1355 0,'0'0'181'0,"0"0"-140"15,0 0 12-15,0 0 43 16,0 0-25-16,0 0-18 16,0 0-38-16,-66 22-15 15,54 5 1-15,0 3 1 0,6 8 17 16,4 0-18-16,2 2 17 16,0-4-18-16,8-1 7 15,19-6-7-15,1-9 0 16,7-6-3-16,1-11 3 15,-1-3-9-15,0-8 8 16,-7-21-5-16,-3-10-6 16,-12-6 11-1,-6 0 0-15,-7 1 1 0,0 4 11 16,-15 7-4-16,-11 8 30 16,-6 12 26-16,2 13-9 15,5 0-54-15,4 13-36 16,21 27-76-16,0-6-100 0,11-8-596 15</inkml:trace>
          <inkml:trace contextRef="#ctx0" brushRef="#br0" timeOffset="2560.1479">2485 225 1510 0,'0'0'224'16,"0"0"-163"-16,0 0 27 15,0 0-15-15,0 0-8 16,0 0-27-16,0 0-19 16,-78 13-19-16,75 16-8 15,3 5 7-15,0 2-4 16,0-1 4-16,14-4-7 0,10-8-4 16,4-7-20-16,5-8-21 15,-5-8 27-15,-3 0 13 16,-12-2 13-16,-3-14 25 15,-10-5 16-15,0-6-13 16,0 2 1-16,-21-4 8 16,-8 3 3-16,0 2-40 15,-1 3-13-15,7 0-36 16,8 5-93-16,7 6-227 0</inkml:trace>
          <inkml:trace contextRef="#ctx0" brushRef="#br0" timeOffset="2850.3508">2780-342 1320 0,'0'0'371'15,"0"0"-262"-15,0 0-84 16,0 0-24-16,0 0 18 15,0 0 0-15,-35 181-6 16,35-105 6-16,0 11 32 16,8 7 15-16,4 3-13 15,3-5-28-15,-1-13-24 16,1-17-1-16,-1-14 0 0,-1-20-1 16,-5-9 0-1,-6-14-23-15,1-5-66 0,1 0-57 16,-1-10-56-16,0-11-419 15,-1-3-231-15</inkml:trace>
          <inkml:trace contextRef="#ctx0" brushRef="#br0" timeOffset="3037.3536">2864 388 1092 0,'0'0'363'16,"0"0"-167"-16,0 0-50 16,0 0 12-16,0 0-50 15,0 0-39-15,0 0-27 16,116-172-16-16,-68 125-14 15,-5 5-11-15,-2 8 0 16,-6 5-1-16,-8 11 0 16,-9 7-40-16,-10 7-53 0,-8 4-46 15,-3 4-33-15,-23 23 10 16,-9 2-321-16</inkml:trace>
          <inkml:trace contextRef="#ctx0" brushRef="#br0" timeOffset="3253.9577">2894 267 861 0,'0'0'549'16,"0"0"-466"-16,0 0-64 16,0 0 56-16,0 0 38 15,0 0-26-15,0 0-21 16,166 92 23-16,-120-63 19 16,4 2-50-16,-9 0-20 0,0-2-14 15,-12-2-18 1,-3-3 1-16,-6-7 6 0,-8-4-13 15,-3 1 0-15,-3-4-23 16,-6-2-73-16,0 0-138 16,0-8-808-16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7:38.8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89C3E9-CBC6-4AF4-9F57-3A855D92F5EB}" emma:medium="tactile" emma:mode="ink">
          <msink:context xmlns:msink="http://schemas.microsoft.com/ink/2010/main" type="writingRegion" rotatedBoundingBox="23907,-749 26729,-1432 26784,-1204 23962,-522"/>
        </emma:interpretation>
      </emma:emma>
    </inkml:annotationXML>
    <inkml:traceGroup>
      <inkml:annotationXML>
        <emma:emma xmlns:emma="http://www.w3.org/2003/04/emma" version="1.0">
          <emma:interpretation id="{BD41EDCA-43B8-467F-8C54-E547F74B61AD}" emma:medium="tactile" emma:mode="ink">
            <msink:context xmlns:msink="http://schemas.microsoft.com/ink/2010/main" type="paragraph" rotatedBoundingBox="23907,-749 26729,-1432 26784,-1204 23962,-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CF3B08-F976-4507-B7C0-CF643CBF7148}" emma:medium="tactile" emma:mode="ink">
              <msink:context xmlns:msink="http://schemas.microsoft.com/ink/2010/main" type="line" rotatedBoundingBox="23907,-749 26729,-1432 26784,-1204 23962,-522"/>
            </emma:interpretation>
          </emma:emma>
        </inkml:annotationXML>
        <inkml:traceGroup>
          <inkml:annotationXML>
            <emma:emma xmlns:emma="http://www.w3.org/2003/04/emma" version="1.0">
              <emma:interpretation id="{06EB61F1-9E71-43C0-A92A-8EBB5FBD63F0}" emma:medium="tactile" emma:mode="ink">
                <msink:context xmlns:msink="http://schemas.microsoft.com/ink/2010/main" type="inkWord" rotatedBoundingBox="23907,-749 24360,-859 24415,-631 23962,-5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-125-274 985 0,'0'0'169'0,"0"0"-99"15,0 0-49-15,0 0 82 16,0 0 42-16,0 0-57 16,0 0-48-16,0 0-3 0,0 0 14 15,0 0 13-15,0 0-6 16,0 0-9-16,0 0-21 15,0 0-18-15,0 0-10 16,0 0 1-16,0 0-1 16,0 3-1-16,0 9 1 15,0-4 0-15,0-2 0 16,0-3-2-16,0-3 1 16,3 0 0-16,7 0 1 15,-4-9 0-15,8-23 2 16,-5-12-1-16,-3-2-1 15,-6 6 0-15,0 7-1 0,0 15-6 16,-26 12 7 0,-2 6-1-16,-5 0 1 0,1 15 0 15,5 6-8-15,9 2 7 16,4 0-14-16,11 0 6 16,3-6 8-16,0 2-6 15,9-8-1-15,17-5 8 16,10-6 1-16,17 0-1 15,62-33 0-15,-8-13-29 16,-3-12-268-16</inkml:trace>
        </inkml:traceGroup>
        <inkml:traceGroup>
          <inkml:annotationXML>
            <emma:emma xmlns:emma="http://www.w3.org/2003/04/emma" version="1.0">
              <emma:interpretation id="{E65B3FAD-4B05-4741-A23A-C97624CDBB1A}" emma:medium="tactile" emma:mode="ink">
                <msink:context xmlns:msink="http://schemas.microsoft.com/ink/2010/main" type="inkWord" rotatedBoundingBox="26462,-1314 26741,-1381 26780,-1218 26502,-1151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581.6689">2277-1001 985 0,'0'0'263'16,"0"0"-103"-16,0 0-89 15,0 0 4-15,0 0-2 16,0 0-34-16,0 0-27 16,-4-5-12-16,4 5-1 15,0 0-5-15,0 14 6 16,16 3 6-16,4 7 7 16,2-4-4-16,4-2-1 15,7-6-2-15,0-4-6 16,4-8 13-16,-3 0 12 0,-1-2 28 15,-11-22-18-15,-13-2-9 16,-6 0 6-16,-3 0-20 16,0 2-3-16,-9 9 30 15,-10 7 7-15,2 5-17 16,-2 3-23-16,-1 0-6 16,-16 26-79-16,4 9-54 15,-4-6-144-15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16.8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60192E-7F38-4B9F-965D-2FB5296CA2BA}" emma:medium="tactile" emma:mode="ink">
          <msink:context xmlns:msink="http://schemas.microsoft.com/ink/2010/main" type="inkDrawing" rotatedBoundingBox="24257,467 24309,1892 24227,1895 24175,470" semanticType="callout" shapeName="Other">
            <msink:sourceLink direction="with" ref="{3D95C205-B365-4B99-B86C-6343A18DE352}"/>
            <msink:sourceLink direction="with" ref="{BE639FAC-D80D-4A9B-8F6A-E2FC38A2BB78}"/>
          </msink:context>
        </emma:interpretation>
      </emma:emma>
    </inkml:annotationXML>
    <inkml:trace contextRef="#ctx0" brushRef="#br0">9372-256 1101 0,'0'0'229'0,"0"0"-112"16,0 0-32-16,0 0 16 15,0 0-26-15,0 0-40 16,0 0-23-16,0-27-12 15,0 51-6-15,0 20 6 16,0 23 17-16,0 21 5 16,0 19-9-16,0 35 2 15,0 33 2-15,0-9 1 16,0-21-6-16,0-22 7 16,3-36 3-16,3-2-15 0,4-10 3 15,-2-25-9-15,2-24 0 16,-4-12-1-1,7-8 0-15,3-6-63 0,-5-20-91 16,-1-15-547-16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17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084575-C8FC-491F-8694-1242CDCF1600}" emma:medium="tactile" emma:mode="ink">
          <msink:context xmlns:msink="http://schemas.microsoft.com/ink/2010/main" type="writingRegion" rotatedBoundingBox="24406,832 26522,813 26527,1406 24412,1424">
            <msink:destinationLink direction="with" ref="{62DF361E-293D-4841-94D2-9CF055013240}"/>
          </msink:context>
        </emma:interpretation>
      </emma:emma>
    </inkml:annotationXML>
    <inkml:traceGroup>
      <inkml:annotationXML>
        <emma:emma xmlns:emma="http://www.w3.org/2003/04/emma" version="1.0">
          <emma:interpretation id="{D23B6541-766D-4BCB-A2FC-269B6DAC434B}" emma:medium="tactile" emma:mode="ink">
            <msink:context xmlns:msink="http://schemas.microsoft.com/ink/2010/main" type="paragraph" rotatedBoundingBox="24406,832 26522,813 26527,1406 24412,1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D22957-4C37-459A-A5BC-FD682C0FB2AD}" emma:medium="tactile" emma:mode="ink">
              <msink:context xmlns:msink="http://schemas.microsoft.com/ink/2010/main" type="line" rotatedBoundingBox="24406,832 26522,813 26527,1406 24412,1424"/>
            </emma:interpretation>
          </emma:emma>
        </inkml:annotationXML>
        <inkml:traceGroup>
          <inkml:annotationXML>
            <emma:emma xmlns:emma="http://www.w3.org/2003/04/emma" version="1.0">
              <emma:interpretation id="{FF7825EB-CB08-4595-B820-8EE13689CB38}" emma:medium="tactile" emma:mode="ink">
                <msink:context xmlns:msink="http://schemas.microsoft.com/ink/2010/main" type="inkWord" rotatedBoundingBox="24406,832 26522,813 26527,1406 24412,14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9811 170 947 0,'0'0'282'0,"0"0"-197"0,0 0-35 15,0 0 53-15,0 0-39 16,0 0-47-16,0 0-9 16,-96 2-7-16,69 14 0 15,-2 0 50-15,7 2 14 16,2 3-31-16,4-4-15 16,9 4-13-16,7-1-5 15,0 4-1-15,0-4 0 16,10-2-1-16,9 1-15 15,4 0 7-15,4-2 9 16,-5 1-1-16,-2-1 0 16,-5 0 0-16,-5-2 0 15,-4-6 0-15,-3-1 1 16,-3-1 0-16,0-2 27 0,0 1 38 16,-22 0-34-16,-7-4-19 15,-1-2-11-15,2 0 0 16,2 0 1-16,10 0-1 15,6 0-1-15,10 0-46 16,0-19-27-16,3-2-185 16,14-3-1167-16</inkml:trace>
          <inkml:trace contextRef="#ctx0" brushRef="#br0" timeOffset="1816.3476">9626 301 424 0,'0'0'562'0,"0"0"-466"16,0 0 4-16,0 0 49 16,-32 161-33-16,22-114-39 15,1-4-48-15,6-8-17 16,0-6-4-16,3-8-6 15,0-10 4-15,0-5 1 16,0-3 2-16,0-1-2 16,0-2 19-16,0 0 12 15,0 0 0-15,0 0 7 16,0-5-5-16,3-18-17 16,3-12-16-16,4-9-7 15,0-8-1-15,0-4-12 16,-1 1-24-16,5-1-10 15,-2 6 15-15,1 10 10 0,-4 11 8 16,5 14 8-16,-5 9 4 16,4 6-10-16,4 0 0 15,2 0 1 1,7 11 5-16,2 17 6 0,6-2 6 16,-1-1 4-16,-5 5-4 15,-2-4-5-15,-4 0 9 16,-5-2 5-16,-11-3 5 15,-6-4-1-15,0 0-4 16,0-3 11-16,-20-5 13 16,-8-3-14-16,-8-3-19 15,-3-3-6-15,1 0-1 0,5 0-13 16,4-3-1-16,5-6 6 16,12 3 8-16,9 3-8 15,3 1-23-15,0 2-13 16,9 0 7-16,17 0 22 15,10 2 6-15,-3 16 10 16,2 3 0-16,-2-1 14 16,-5 4 11-16,-5-4-5 15,1-3-4-15,-9 1-7 16,1-4-8-16,-5 1 6 16,-5 0-7-16,3 2-16 15,-5-6-112-15,-1-7-534 0</inkml:trace>
          <inkml:trace contextRef="#ctx0" brushRef="#br0" timeOffset="2577.88">10285 342 751 0,'0'0'172'0,"0"0"-108"16,0 0 89-16,0 0 2 16,0 0 9-16,0 0-22 15,0 0-73-15,-3-67-17 0,-14 67-22 16,-3 0-7-16,1 0-8 16,-1 0-7-16,1 17-7 15,-1 4-1-15,8 5 1 16,6 4-1-16,2-2-1 15,4 4 0-15,0-3 0 16,0 1 0-16,13-9 1 16,1-4-9-16,1-9 9 15,1-2 0-15,4-6-1 16,-1 0-6-16,1 0-5 16,3-18 3-16,2-8 1 15,-2-8-1-15,-1-4-12 0,-5 3-3 16,-1 2-1-1,-5 10 12-15,-5 9 7 0,-3 8 6 16,-3 2 8-16,0 4 8 16,0 0-6-16,0 0-10 15,0 21 0-15,0 2 0 16,0 4 0-16,0 3 0 16,3-4-1-16,7-4 1 15,2 3 0-15,2-8 0 16,2 0-1-16,-1-2 1 15,5-3 1-15,0-7-1 16,2-5 6-16,5 0-5 16,-1-3 9-16,5-23-4 0,2-9-6 15,-7 0-1 1,-1 0-12-16,-11 5 0 0,-3 14 12 16,-11 6 1-16,0 7 0 15,0 3 34-15,0 0 4 16,0 0-14-16,0 0-22 15,0 0-2-15,0 0 0 16,0 13-7-16,0 0 5 16,9 6 1-16,4-2-5 15,-1 3 5-15,5-3 1 16,-1 1 0-16,1-3-1 16,-5-3 1-16,1-3 0 15,-4-9-33-15,-6 0-53 16,2 0-598-16</inkml:trace>
          <inkml:trace contextRef="#ctx0" brushRef="#br0" timeOffset="2777.6829">10660 71 1348 0,'0'0'253'0,"0"0"-180"16,0 0-54-16,0 0-18 16,0 0 0-16,0 0-1 15,0 0-11-15,95 75-223 16,-69-43-795-16</inkml:trace>
          <inkml:trace contextRef="#ctx0" brushRef="#br0" timeOffset="3161.3214">11053 319 789 0,'0'0'574'0,"0"0"-378"15,0 0-62-15,0 0-27 16,0 0-33-16,0 0-22 16,0 0-30-16,0 18-21 15,0 16 6-15,0 5 0 16,0 1 4-16,0-2-10 0,0-9 6 15,0-8-6 1,0-10-1-16,3-5 0 0,10-3-1 16,7-3-7-16,8 0-22 15,18-24-1-15,9-10-36 16,13-8-3-16,7-1 1 16,-4-1 8-16,-4 10 19 15,-14 4 26-15,-14 10 16 16,-16 14 9-16,-20 6 14 15,-3 0 73-15,0 20-14 16,-14 18-40-16,-1 5-26 16,7 2-8-16,8 1-8 15,20-2-6-15,19-12-108 16,6-17-495-16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06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1EA216-DE99-4A0A-AA08-10DBC4FF3CB6}" emma:medium="tactile" emma:mode="ink">
          <msink:context xmlns:msink="http://schemas.microsoft.com/ink/2010/main" type="writingRegion" rotatedBoundingBox="21626,819 24153,676 24196,1430 21669,1573"/>
        </emma:interpretation>
      </emma:emma>
    </inkml:annotationXML>
    <inkml:traceGroup>
      <inkml:annotationXML>
        <emma:emma xmlns:emma="http://www.w3.org/2003/04/emma" version="1.0">
          <emma:interpretation id="{0B3AD3C2-A872-404C-86C2-4EA04FB87DA8}" emma:medium="tactile" emma:mode="ink">
            <msink:context xmlns:msink="http://schemas.microsoft.com/ink/2010/main" type="paragraph" rotatedBoundingBox="21626,819 24153,676 24196,1430 21669,1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AF22A-CDED-4A66-B9E7-D7A1BE635760}" emma:medium="tactile" emma:mode="ink">
              <msink:context xmlns:msink="http://schemas.microsoft.com/ink/2010/main" type="line" rotatedBoundingBox="21626,819 24153,676 24196,1430 21669,1573"/>
            </emma:interpretation>
          </emma:emma>
        </inkml:annotationXML>
        <inkml:traceGroup>
          <inkml:annotationXML>
            <emma:emma xmlns:emma="http://www.w3.org/2003/04/emma" version="1.0">
              <emma:interpretation id="{217935F5-77E7-4665-B071-7857EB993D17}" emma:medium="tactile" emma:mode="ink">
                <msink:context xmlns:msink="http://schemas.microsoft.com/ink/2010/main" type="inkWord" rotatedBoundingBox="21626,819 24153,676 24196,1430 21669,1573"/>
              </emma:interpretation>
            </emma:emma>
          </inkml:annotationXML>
          <inkml:trace contextRef="#ctx0" brushRef="#br0">6836 65 1071 0,'0'0'135'0,"0"0"-112"0,0 0-10 16,0 0 33-16,0 0 80 16,0 0-44-16,-12 0-40 15,12 0-19-15,0 0 8 16,0 0 15-16,0 0-15 16,0 0-22-16,0 0-9 15,0 23-1-15,0 20 1 16,0 19 0-16,0 17 1 15,0 14 0-15,0 0 7 16,0-2-8-16,0-12 1 0,0-18 6 16,0-16 8-16,0-17-5 15,0-14-4-15,0-5-5 16,0-9-1-16,3 0-17 16,10-6-159-16,-4-17-373 0</inkml:trace>
          <inkml:trace contextRef="#ctx0" brushRef="#br0" timeOffset="6774.5117">7203 337 660 0,'0'0'605'16,"0"0"-505"-16,0 0-33 15,0 0-34-15,0 0 70 16,0 0-66-16,0 0-30 16,-82-18-6-16,73 32 1 15,-1 6 12-15,4 7 2 16,3 3-3-16,0 4-7 16,3-2-3-16,0 1-2 15,0-10-1-15,15-6 0 16,7-6 0-16,1-7 0 15,4-4-1-15,-1 0 1 16,2-24 1-16,-5-7 7 0,-4-2-8 16,-5-2 1-16,-11 4 1 15,-3-2 12-15,0 7-12 16,-17 5 5-16,-8 6 19 16,-1 7-19-16,7 5-7 15,2 3-54-15,8 0-194 16,6 0-536-16</inkml:trace>
          <inkml:trace contextRef="#ctx0" brushRef="#br0" timeOffset="7755.9727">7458 337 867 0,'0'0'347'0,"0"0"-239"16,0 0-92-16,0 0-14 15,0 0-1-15,0 0 15 16,0 0-2-16,33 172-13 16,-21-137-1-16,-1-9 0 15,-2-6 1-15,1-8 0 16,-7-7 5-16,3-5 11 15,-3 0 80-15,2 0 30 0,1-17-41 16,3-18-58-16,1-9-21 16,0-3-6-16,3-2-1 15,-4 3 1-15,2 4 0 16,-5 10-1-16,1 12 0 16,-4 5 0-1,-3 9 0-15,0 6 0 0,0 0-1 16,0 0-1-16,3 0-11 15,0 18 12-15,6 5-5 16,5 7 6-16,5-2 0 16,4-1 0-16,2-4 0 15,2-8 0-15,2-6 0 16,-6-7 1-16,-1-2 0 16,-2 0 7-16,-1-5-2 15,-2-16-6-15,-1-2 0 0,-4-4-7 16,-4 4 1-16,-8 2 5 15,0 10 1-15,0 2-1 16,-8 7 2-16,-14 2-2 16,-4 0 1-16,1 5-13 15,-5 16 12-15,4 3-5 16,6-2 5-16,7 4-1 16,7-1-7-16,3 1 8 15,3-4-8-15,0 3 8 16,3-6 1-16,16-1 0 15,4-4 14-15,3-2-12 16,1-6 5-16,-5-3 0 16,4-3-1-16,-4 0-6 15,1 0-1-15,-1-21 1 16,1-11-9-16,-4-3 8 0,1-3-15 16,-6 0 0-16,-2 10 7 15,-8 4 8-15,2 6 0 16,-6 10 0-16,0 4 0 15,0 4-1-15,0 0-7 16,0 0-12-16,0 16 3 16,0 6 17-16,0 8-5 15,0 3 6-15,3-7-1 16,-3 0 0-16,0-5 1 16,3-8-1-16,-3 0 1 0,0-8 0 15,3-2 0 1,-3-3 1-16,0 0 45 0,0-6 24 15,5-17-40-15,1-3-17 16,0-4-4-16,4 4 3 16,2 0-11-16,8 2 12 15,2 5-13-15,8 1 0 16,2 3-29-16,4 3-47 16,3 12-61-16,-10 0-227 15,-7 0-402-15</inkml:trace>
          <inkml:trace contextRef="#ctx0" brushRef="#br0" timeOffset="7944.2208">8375 313 697 0,'0'0'407'16,"0"0"-166"-16,0 0-125 15,0 0-20-15,0 0-15 0,0 0-21 16,0 0-38-16,-57 20-21 16,47-2 0-16,1 5-1 15,4 4-1-15,5 4 1 16,0 1-7-16,0 0 7 15,8-2-1-15,11-4-20 16,20-18-40-16,-4-8-116 16,-5 0-495-16</inkml:trace>
          <inkml:trace contextRef="#ctx0" brushRef="#br0" timeOffset="8777.8776">8599 295 671 0,'0'0'24'0,"0"0"-24"0,0 0 0 16,0 0 64-16,0 0-64 15,0 0 0-15,0 0-97 16,0 0-3-16,0 0 74 15,0 0 26-15,0 0 188 16,0-3-84-16,0-2 98 16,0-4-41-16,-6 3-79 15,-7 0 8-15,1 6-6 16,-5 0-52-16,-2 0-14 16,-1 0 6-16,1 0 4 15,-1 9-18-15,6 5-1 16,8 1-2-16,6 0-7 15,0 3-1-15,6-2 0 0,25 0-10 16,-3 0 2-16,5-4 7 16,-4 1 2-16,-7-2-2 15,-5-5 1-15,-8-1 0 16,-2 1 0-16,-7-3 1 16,0-3 0-16,0 3 11 15,0-3 42-15,0 3 9 16,-3 3-40-16,-10-4-21 15,4 5 0-15,1-7 0 16,5 0 0-16,3 0-1 16,0 0-6-16,0 0 6 15,0-4 0-15,0-16-13 16,3-6-8-16,8-4 10 0,1-5 5 16,-2 7 4-1,-4 4 1-15,-3 10 1 0,0 5-1 16,-3 6 0-16,0 3 0 15,0 0-11-15,0 0 12 16,0 20 2-16,5 4 9 16,-5 5-9-16,3 3-1 15,-3 4 0-15,3-2 0 16,-3 1 0-16,6-3 0 16,1-3 0-16,8-9-1 15,2-5 0-15,16-15-15 16,-4 0-146-16,-4 0-454 0</inkml:trace>
          <inkml:trace contextRef="#ctx0" brushRef="#br0" timeOffset="9270.3486">8840 1 1084 0,'0'0'138'15,"0"0"-104"-15,0 0-28 16,0 0 4-16,0 0 6 16,0 0-14-16,0 0-2 15,-101 66 0-15,101-50-6 16,0-2 5-16,9-2-1 16,8 2 1-16,-4-2 1 15,-1-1-1-15,-4 4 0 16,-2 2 0-16,-3 7 1 15,3 8-1-15,1 0 0 16,-1 3 1-16,0 1 0 16,2-4 1-16,-5-6-1 15,3-6 0-15,-6-3 0 0,0-2 0 16,0 0 1-16,0-4-1 16,-9 1 1-16,-5-1 0 15,-5-5-1-15,5-2-40 16,5-4-251-16</inkml:trace>
          <inkml:trace contextRef="#ctx0" brushRef="#br0" timeOffset="9800.1475">8885 237 1320 0,'0'0'192'0,"0"0"-146"0,0 0-14 16,0 0 56-1,0 0-33-15,207-3-36 0,-153 3-18 16,2 0-1-16,3 20-38 15,-14-2-130-15,-20-7-665 0</inkml:trace>
          <inkml:trace contextRef="#ctx0" brushRef="#br0" timeOffset="9611.2112">8995-37 1045 0,'0'0'172'0,"0"0"-123"16,0 0-30-16,0 0 33 16,0 0 45-16,0 0-42 15,0 0-11-15,-9 93 26 16,9-23-9-16,0 12-4 15,0 5-12-15,0 3-23 0,0-5-12 16,0-11 0-16,3-16-10 16,9-12-1-16,1-17 1 15,-4-9 0-15,-1-20-54 16,-5-8-152-16,-3-24-966 0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25.2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9E1D4D-581D-49AB-A989-511776DDA002}" emma:medium="tactile" emma:mode="ink">
          <msink:context xmlns:msink="http://schemas.microsoft.com/ink/2010/main" type="writingRegion" rotatedBoundingBox="22190,2065 28090,1816 28179,3929 22279,4177"/>
        </emma:interpretation>
      </emma:emma>
    </inkml:annotationXML>
    <inkml:traceGroup>
      <inkml:annotationXML>
        <emma:emma xmlns:emma="http://www.w3.org/2003/04/emma" version="1.0">
          <emma:interpretation id="{8EB372BE-5584-4B63-8F32-94D0644CA385}" emma:medium="tactile" emma:mode="ink">
            <msink:context xmlns:msink="http://schemas.microsoft.com/ink/2010/main" type="paragraph" rotatedBoundingBox="22593,2048 28090,1816 28112,2333 22615,25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AD4954-2DC9-4253-92B9-4899665869F2}" emma:medium="tactile" emma:mode="ink">
              <msink:context xmlns:msink="http://schemas.microsoft.com/ink/2010/main" type="line" rotatedBoundingBox="22593,2048 28090,1816 28112,2333 22615,2564"/>
            </emma:interpretation>
          </emma:emma>
        </inkml:annotationXML>
        <inkml:traceGroup>
          <inkml:annotationXML>
            <emma:emma xmlns:emma="http://www.w3.org/2003/04/emma" version="1.0">
              <emma:interpretation id="{67D8AB68-ECB0-4814-BA91-65EDCAAEDC4A}" emma:medium="tactile" emma:mode="ink">
                <msink:context xmlns:msink="http://schemas.microsoft.com/ink/2010/main" type="inkWord" rotatedBoundingBox="22594,2079 23251,2051 23272,2537 22615,2564"/>
              </emma:interpretation>
              <emma:one-of disjunction-type="recognition" id="oneOf0">
                <emma:interpretation id="interp0" emma:lang="" emma:confidence="0.5">
                  <emma:literal>o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8123 1368 689 0,'0'0'487'16,"0"0"-283"-16,0 0-60 15,0 0-39-15,0 0-22 16,0 0-16-16,0 0-29 16,-188-30-22-16,156 40 9 15,-4 16-24-15,3 5 8 16,8 5 2-16,2 4-11 15,9 5-1-15,8-2 1 16,6 4-1-16,0-3 1 0,17-1-1 16,15-5 1-1,14-9-9-15,5-8 9 0,8-13-6 16,6-8 5-16,2 0-13 16,5-22-11-16,-7-17 9 15,-3-11 5-15,-11-2 10 16,-12-4 1-16,-20-2 7 15,-16 5 17-15,-3 4 17 16,-31 3 1-16,-19 10 12 16,-7 16 25-16,-5 12-47 0,7 8-32 15,7 10-82 1,12 29-75-16,16-7-104 0,14-9-1225 16</inkml:trace>
        </inkml:traceGroup>
        <inkml:traceGroup>
          <inkml:annotationXML>
            <emma:emma xmlns:emma="http://www.w3.org/2003/04/emma" version="1.0">
              <emma:interpretation id="{C73DDB6A-2DD9-4550-830C-790BC8E79888}" emma:medium="tactile" emma:mode="ink">
                <msink:context xmlns:msink="http://schemas.microsoft.com/ink/2010/main" type="inkWord" rotatedBoundingBox="25292,1955 25477,1947 25495,2390 25310,2397"/>
              </emma:interpretation>
              <emma:one-of disjunction-type="recognition" id="oneOf1">
                <emma:interpretation id="interp5" emma:lang="" emma:confidence="0.5">
                  <emma:literal>(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417.7166">10486 1202 772 0,'0'0'750'16,"0"0"-593"-16,0 0-72 15,0 0-12-15,0 0-18 16,0 0-41-16,0 0-14 16,-30 37-3-16,30 18 3 15,0 13 31-15,7 2-19 16,2-4 1-16,-3-12-7 0,5-11-6 16,-2-13 1-1,11-13-1-15,25-17-21 0,-3-9-156 16,4-25-1068-16</inkml:trace>
        </inkml:traceGroup>
        <inkml:traceGroup>
          <inkml:annotationXML>
            <emma:emma xmlns:emma="http://www.w3.org/2003/04/emma" version="1.0">
              <emma:interpretation id="{0E43E44F-CCEA-43D6-8D1D-72D0B915CA57}" emma:medium="tactile" emma:mode="ink">
                <msink:context xmlns:msink="http://schemas.microsoft.com/ink/2010/main" type="inkWord" rotatedBoundingBox="27615,1836 28090,1816 28111,2311 27636,2331"/>
              </emma:interpretation>
              <emma:one-of disjunction-type="recognition" id="oneOf2">
                <emma:interpretation id="interp10" emma:lang="" emma:confidence="0.5">
                  <emma:literal>2</emma:literal>
                </emma:interpretation>
                <emma:interpretation id="interp11" emma:lang="" emma:confidence="0">
                  <emma:literal>z</emma:literal>
                </emma:interpretation>
                <emma:interpretation id="interp12" emma:lang="" emma:confidence="0">
                  <emma:literal>Z</emma:literal>
                </emma:interpretation>
                <emma:interpretation id="interp13" emma:lang="" emma:confidence="0">
                  <emma:literal>&lt;</emma:literal>
                </emma:interpretation>
                <emma:interpretation id="interp14" emma:lang="" emma:confidence="0">
                  <emma:literal>Q</emma:literal>
                </emma:interpretation>
              </emma:one-of>
            </emma:emma>
          </inkml:annotationXML>
          <inkml:trace contextRef="#ctx0" brushRef="#br0" timeOffset="1155.4477">12977 1193 1363 0,'0'0'246'0,"0"0"-166"16,0 0 38-16,0 0 4 16,0 0-39-16,0 0-11 15,0 0-40-15,-51-26 5 16,48 15-12-16,0 1-6 16,3-1 0-16,0-5-19 15,19 2-7-15,13 0-5 16,10 2 10-16,0 6-8 15,-3 6 3-15,-6 0-5 16,-13 12 10-16,-8 14-11 0,-12 3 13 16,0 4 0-1,-6 1 12-15,-30 6-7 0,-12 5-5 16,-11-5-25-16,-3 2-6 16,7-11-11-16,7-4 12 15,16-10 24-15,16-5-1 16,8-6-3-16,8-1 3 15,5-2-39-15,29 3 32 16,19-2 13-16,11-2 1 16,4 1 0-16,4-3 2 15,-10 0 5-15,-11 3-6 16,-12-3 0-16,-19 0-1 16,-11 3 1-16,-9 3 6 15,-12 14-7-15,-21 1-70 16,-9-1-315-16</inkml:trace>
        </inkml:traceGroup>
      </inkml:traceGroup>
    </inkml:traceGroup>
    <inkml:traceGroup>
      <inkml:annotationXML>
        <emma:emma xmlns:emma="http://www.w3.org/2003/04/emma" version="1.0">
          <emma:interpretation id="{07D37434-E33E-4E11-9F1A-4D5E49FF88EB}" emma:medium="tactile" emma:mode="ink">
            <msink:context xmlns:msink="http://schemas.microsoft.com/ink/2010/main" type="paragraph" rotatedBoundingBox="22279,3648 22707,3648 22707,4176 22279,4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ADE49E-2BBF-4AF2-AC40-F63D7E83A588}" emma:medium="tactile" emma:mode="ink">
              <msink:context xmlns:msink="http://schemas.microsoft.com/ink/2010/main" type="inkBullet" rotatedBoundingBox="22226,4135 22638,3595 22744,3676 22332,4216"/>
            </emma:interpretation>
            <emma:one-of disjunction-type="recognition" id="oneOf3">
              <emma:interpretation id="interp15" emma:lang="" emma:confidence="0">
                <emma:literal>a</emma:literal>
              </emma:interpretation>
              <emma:interpretation id="interp16" emma:lang="" emma:confidence="0">
                <emma:literal>.</emma:literal>
              </emma:interpretation>
              <emma:interpretation id="interp17" emma:lang="" emma:confidence="0">
                <emma:literal>&amp;</emma:literal>
              </emma:interpretation>
              <emma:interpretation id="interp18" emma:lang="" emma:confidence="0">
                <emma:literal>F</emma:literal>
              </emma:interpretation>
              <emma:interpretation id="interp19" emma:lang="" emma:confidence="0">
                <emma:literal>*</emma:literal>
              </emma:interpretation>
            </emma:one-of>
          </emma:emma>
        </inkml:annotationXML>
        <inkml:trace contextRef="#ctx0" brushRef="#br0" timeOffset="13415.9937">7828 3021 1039 0,'0'0'228'0,"0"0"-101"15,0 0 4-15,0 0-51 16,0 0 9-16,0 0-27 16,0 0-22-16,-182 102-14 15,151-52 6-15,-9 3-2 16,4 2-17-16,0-9 3 15,8-8 3-15,5-8 7 16,10-13-17-16,10-8-1 16,3-6-8-16,3-3 0 15,30 0-22-15,12-32-14 16,3-12 17-16,5-8-32 16,-8-7 3-16,-9 7 13 15,-17 6 23-15,-13 10 11 0,-6 13 1 16,0 9 28-16,-9 5 60 15,-10 9-46-15,-8 0 9 16,1 0-7 0,1 23-30-16,2 3-14 0,3 3 7 15,10-7-7-15,7-3 0 16,3-10-15-16,0-9 8 16,3 0-1-16,24 0 8 15,15-32 3-15,42-55-3 16,-7 4-109-16,-8-4-511 0</inkml:trace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42.2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CE1AD9-6B79-4074-9DC2-ECFE56C1AD54}" emma:medium="tactile" emma:mode="ink">
          <msink:context xmlns:msink="http://schemas.microsoft.com/ink/2010/main" type="inkDrawing" rotatedBoundingBox="26981,5914 27181,7164 27134,7171 26934,5921" semanticType="callout" shapeName="Other">
            <msink:sourceLink direction="with" ref="{1D9727AF-0A2C-49E0-B2CF-4C91EA34F608}"/>
          </msink:context>
        </emma:interpretation>
      </emma:emma>
    </inkml:annotationXML>
    <inkml:trace contextRef="#ctx0" brushRef="#br0">0 0 747 0,'0'0'283'0,"0"0"-95"15,0 0 12-15,0 0-29 16,0 0-50-16,0 0-51 15,11 169-46-15,-11-113-23 16,0 5 1-16,0 0-2 16,6-3 0-1,10 1-8-15,-1-3-27 0,9-4 2 16,-9 4 18-16,2 5 14 16,-4 0-1-16,-4 6 2 15,2 0-1-15,-8-1 1 16,0-3-1-16,3-8 1 15,-3-8 5-15,5-10-4 0,-5-6-1 16,0-9 0-16,0-5-12 16,0-2-44-16,-3-4-140 15,0-4-567-15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39.5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42B4A3-9002-4054-A6D2-93C32B03C1EF}" emma:medium="tactile" emma:mode="ink">
          <msink:context xmlns:msink="http://schemas.microsoft.com/ink/2010/main" type="writingRegion" rotatedBoundingBox="24209,-309 24370,4160 24261,4163 24101,-305"/>
        </emma:interpretation>
      </emma:emma>
    </inkml:annotationXML>
    <inkml:traceGroup>
      <inkml:annotationXML>
        <emma:emma xmlns:emma="http://www.w3.org/2003/04/emma" version="1.0">
          <emma:interpretation id="{2F8178B6-E5BA-4063-BE15-8011EB5F3D7E}" emma:medium="tactile" emma:mode="ink">
            <msink:context xmlns:msink="http://schemas.microsoft.com/ink/2010/main" type="paragraph" rotatedBoundingBox="24209,-309 24370,4160 24261,4163 24101,-3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7F0178-84A1-4857-8919-931DA76D53D8}" emma:medium="tactile" emma:mode="ink">
              <msink:context xmlns:msink="http://schemas.microsoft.com/ink/2010/main" type="line" rotatedBoundingBox="24209,-309 24370,4160 24261,4163 24101,-305"/>
            </emma:interpretation>
          </emma:emma>
        </inkml:annotationXML>
        <inkml:traceGroup>
          <inkml:annotationXML>
            <emma:emma xmlns:emma="http://www.w3.org/2003/04/emma" version="1.0">
              <emma:interpretation id="{988D5396-F182-4641-8B18-EF4E932A9B28}" emma:medium="tactile" emma:mode="ink">
                <msink:context xmlns:msink="http://schemas.microsoft.com/ink/2010/main" type="inkWord" rotatedBoundingBox="24197,-309 24217,250 24203,251 24183,-3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 0 1355 0,'0'0'187'0,"0"0"-136"16,0 0-42-16,0 0-8 15,0 0 20-15,0 0 18 16,0 0-5-16,-3 181-24 0,3-129-9 16,0 1 5-16,3 5-6 15,4 27-25-15,-1-15-170 16,-3-9-600-16</inkml:trace>
        </inkml:traceGroup>
        <inkml:traceGroup>
          <inkml:annotationXML>
            <emma:emma xmlns:emma="http://www.w3.org/2003/04/emma" version="1.0">
              <emma:interpretation id="{98C25AC2-6394-4579-96DB-46DC7781D922}" emma:medium="tactile" emma:mode="ink">
                <msink:context xmlns:msink="http://schemas.microsoft.com/ink/2010/main" type="inkWord" rotatedBoundingBox="24165,897 24182,1354 24160,1354 24144,89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5.2731">-35 1207 1147 0,'0'0'292'0,"0"0"-218"16,0 0-51-16,0 0 51 16,0 0 5-16,0 0-41 15,0 0-13-15,0 42 2 16,0-20 10-16,0 8-6 16,-3 2-20-1,3 5-9-15,0 7-2 0,0 47-27 16,13-13-102-16,1 2-361 0</inkml:trace>
        </inkml:traceGroup>
        <inkml:traceGroup>
          <inkml:annotationXML>
            <emma:emma xmlns:emma="http://www.w3.org/2003/04/emma" version="1.0">
              <emma:interpretation id="{3D95C205-B365-4B99-B86C-6343A18DE352}" emma:medium="tactile" emma:mode="ink">
                <msink:context xmlns:msink="http://schemas.microsoft.com/ink/2010/main" type="inkWord" rotatedBoundingBox="24259,2195 24267,2440 24238,2441 24229,2197">
                  <msink:destinationLink direction="from" ref="{BF9278AB-8B5B-4EA7-8454-01531158B61A}"/>
                  <msink:destinationLink direction="to" ref="{DFAC2F65-BDF2-42C4-9B9B-1503285B8C31}"/>
                  <msink:destinationLink direction="with" ref="{CB60192E-7F38-4B9F-965D-2FB5296CA2BA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65.2466">66 2505 1317 0,'0'0'295'16,"0"0"-183"-16,0 0-90 15,0 0 30-15,0 0 8 16,0 0-29-16,0 0-25 16,-23 114-6-16,23-96 0 15,0-1-12-15,0 3-32 16,8 10-61-16,-2-4-195 16,-3-6-1085-16</inkml:trace>
        </inkml:traceGroup>
        <inkml:traceGroup>
          <inkml:annotationXML>
            <emma:emma xmlns:emma="http://www.w3.org/2003/04/emma" version="1.0">
              <emma:interpretation id="{C4E3B53C-99BE-4010-9598-9E1BCD3FAB61}" emma:medium="tactile" emma:mode="ink">
                <msink:context xmlns:msink="http://schemas.microsoft.com/ink/2010/main" type="inkWord" rotatedBoundingBox="24269,3036 24281,3397 24273,3398 24260,30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73.6728">76 3346 1230 0,'0'0'206'0,"0"0"-100"0,0 0-14 15,0 0 30-15,0 0-37 16,0 0-31-16,0 0-35 15,0 149-18-15,3-117-1 16,-3 5-11-16,0 15-96 16,0-4-183-16,3-5-1009 0</inkml:trace>
        </inkml:traceGroup>
        <inkml:traceGroup>
          <inkml:annotationXML>
            <emma:emma xmlns:emma="http://www.w3.org/2003/04/emma" version="1.0">
              <emma:interpretation id="{AC19D1CE-09AF-4C9F-940C-6B04610A3BE1}" emma:medium="tactile" emma:mode="ink">
                <msink:context xmlns:msink="http://schemas.microsoft.com/ink/2010/main" type="inkWord" rotatedBoundingBox="24364,3993 24370,4159 24313,4162 24308,3996">
                  <msink:destinationLink direction="to" ref="{A72088DC-9ADF-4888-94EF-211A4252DAC3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803.5262">115 4305 1119 0,'0'0'278'0,"0"0"-123"0,0 0-85 15,0 0-11-15,6 149-19 16,0-134-21-16,11-15-19 16,-1 0-58-16,1 0-466 0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4:10:34.1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02CC6B-0372-40FD-B227-1BEE6BF954D2}" emma:medium="tactile" emma:mode="ink">
          <msink:context xmlns:msink="http://schemas.microsoft.com/ink/2010/main" type="writingRegion" rotatedBoundingBox="5949,4682 8038,4278 8252,5384 6163,5788"/>
        </emma:interpretation>
      </emma:emma>
    </inkml:annotationXML>
    <inkml:traceGroup>
      <inkml:annotationXML>
        <emma:emma xmlns:emma="http://www.w3.org/2003/04/emma" version="1.0">
          <emma:interpretation id="{16384E6E-B737-486A-9D2C-5FEEE8FA2CD2}" emma:medium="tactile" emma:mode="ink">
            <msink:context xmlns:msink="http://schemas.microsoft.com/ink/2010/main" type="paragraph" rotatedBoundingBox="5949,4682 8038,4278 8252,5384 6163,5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1F260C-0C36-4A56-A99F-10EA7C846219}" emma:medium="tactile" emma:mode="ink">
              <msink:context xmlns:msink="http://schemas.microsoft.com/ink/2010/main" type="line" rotatedBoundingBox="5949,4682 8038,4278 8252,5384 6163,5788"/>
            </emma:interpretation>
          </emma:emma>
        </inkml:annotationXML>
        <inkml:traceGroup>
          <inkml:annotationXML>
            <emma:emma xmlns:emma="http://www.w3.org/2003/04/emma" version="1.0">
              <emma:interpretation id="{A53C62D4-2E04-4E56-B5E3-29AC9FE96721}" emma:medium="tactile" emma:mode="ink">
                <msink:context xmlns:msink="http://schemas.microsoft.com/ink/2010/main" type="inkWord" rotatedBoundingBox="5949,4682 8038,4278 8252,5384 6163,5788">
                  <msink:destinationLink direction="with" ref="{5B29C3F1-B633-41F5-A82D-80BAC7C141E7}"/>
                  <msink:destinationLink direction="with" ref="{535BDAAB-4A3B-4234-9D83-9A9274CAA84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1679 0,'0'0'213'16,"0"0"-154"-16,0 0-59 15,0 0-22-15,0 0-35 16,0 0-59-16,0 0-131 15,22 137-797-15</inkml:trace>
          <inkml:trace contextRef="#ctx0" brushRef="#br0" timeOffset="-154.3823">90 434 1485 0,'0'0'192'15,"0"0"-132"-15,0 0-47 16,0 0-4-16,0 0 22 16,-45 149 8-16,34-88-23 15,5-3-6-15,3-5-9 16,0-11 6-16,3-14-7 16,0-14-9-16,0-8-88 15,0-6-417-15</inkml:trace>
          <inkml:trace contextRef="#ctx0" brushRef="#br0" timeOffset="-389.1005">-170 393 1343 0,'0'0'163'0,"0"0"-105"0,0 0-38 16,0 0 20-16,0 0 44 15,0 0-12-15,-104-23-25 16,98 17-9-16,3 4 6 15,0-4-8 1,0 0-6-16,0-3-20 0,-4 3 0 16,-2 0-8-16,-5-3-2 15,-5 2 1-15,-13 6 0 16,-7 1-1-16,-14 0 1 16,-5 1 6-16,-10 24 0 15,0 7 1-15,4 6-7 16,2 1 7-16,14-3 1 15,12 1-3-15,16-3-6 16,14-2 0-16,6-3 1 0,0 0-1 16,26-3 0-1,10-5-1-15,6-6 1 0,3-7 0 16,9-8-6-16,2 0-13 16,-1-12 3-16,0-20-15 15,-3-8 6-15,-4-4-3 16,-6 9 11-16,-9 5-7 15,-4 16 11-15,-6 14 12 16,-7 0-5-16,-2 31 5 16,-2 20 1-16,-5 13 1 15,-4 6 12-15,-3 4-1 16,0-1 1-16,0-4 10 16,-27-2-4-16,-10 0 17 15,-19-5-7-15,-12-8-19 16,-16-7-9-16,-11-17 1 0,-2-19 10 15,9-11-12-15,12-3-1 16,20-26 1-16,23 3 0 16,18 1 0-16,15 6-1 15,3 5 1-15,39 4-1 16,17 2-1-16,14 0-8 16,15-2 10-16,3-2-1 15,36-13-85-15,-27 1-45 16,-15-8-146-16</inkml:trace>
          <inkml:trace contextRef="#ctx0" brushRef="#br0" timeOffset="361.8964">239 431 1101 0,'0'0'219'0,"0"0"-158"16,0 0 75-16,0 0-8 15,0 0-46-15,58 178-31 16,-52-122-22-16,-3-4 3 16,-3-8-16-16,0-8 6 15,0-17 5-15,0-7-14 16,0-9-4-16,3-3-9 16,8 0 0-16,6-24 0 15,11-16-31-15,11-10-6 0,6-5-14 16,0-1 20-1,-6 15 8-15,-5 13 22 16,-15 12 1-16,-7 16 7 0,-7 0 31 16,-5 6 9-16,0 30-6 15,0 4 13 1,-5 4-20-16,-4-3-12 0,6-6-22 16,3-12 0-16,0-8-9 15,12-15-83-15,15-6-89 16,-7-20-627-16</inkml:trace>
          <inkml:trace contextRef="#ctx0" brushRef="#br0" timeOffset="566.8663">842 466 1553 0,'0'0'235'0,"0"0"-179"16,0 0-43-16,0 0 9 15,0 0 10-15,0 0-13 16,-17 178-9-16,17-146-9 16,0-2-1-16,3-4-16 15,8-18-61-15,-5-2-206 16,-3-6-822-16</inkml:trace>
          <inkml:trace contextRef="#ctx0" brushRef="#br0" timeOffset="759.4684">900-143 1855 0,'0'0'233'0,"0"0"-233"15,0 0-26-15,0 0-25 16,0 0-33-16,0 0-112 15,59 155-687-15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4:10:36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613114-1A4F-4E02-891D-96C14EA12885}" emma:medium="tactile" emma:mode="ink">
          <msink:context xmlns:msink="http://schemas.microsoft.com/ink/2010/main" type="inkDrawing" rotatedBoundingBox="8329,6586 8516,4130 9253,4187 9066,6642" semanticType="callout" shapeName="Other">
            <msink:sourceLink direction="with" ref="{096BAD58-1483-45B4-AA10-26F9ACEE2551}"/>
            <msink:sourceLink direction="with" ref="{901A20E9-60F9-43E2-A795-0279002FED77}"/>
          </msink:context>
        </emma:interpretation>
      </emma:emma>
    </inkml:annotationXML>
    <inkml:trace contextRef="#ctx0" brushRef="#br0">224 960 1337 0,'0'0'286'16,"0"0"-184"-16,0 0-77 16,0 0-17-16,0 0 17 15,-166 64 13-15,135-20-16 16,11 5-7-16,13 4-14 15,7-3 8-15,4 0 26 16,34-7-16-16,14-14-7 16,10-11-3-16,3-15-3 15,-1-3 7-15,-8-23 3 0,-8-24-10 16,-15-12 3 0,-18-5-3-16,-15 0-5 0,0 0-1 15,-42 8 2-15,-9 12 0 16,-8 13 5-1,5 13-7-15,5 18 0 0,17 0 0 16,16 6 0-16,16 16-1 16,0-3-11-16,22-10 11 15,23-9-7-15,17 0-5 16,5-23 13-16,9-24-6 16,-6-11 6-16,-1-16-1 15,-17-13 1-15,-7-12 1 16,-15-3-1-16,-15-7 0 15,-11 8-1-15,-4 8-33 16,0 13-37-16,-22 28 30 0,-2 28 41 16,-2 24 22-16,-2 29-22 15,-3 77 12-15,12 81-2 16,13 81 40 0,6 47 6-16,19 3-17 0,21-38-8 15,-1-56-15-15,-17-51-9 16,-13-48-1-16,-9-32 0 15,0-20-6-15,-34 7 0 16,-19-2 11-16,-15-14 40 16,-7-29 5-16,-1-35-25 15,0-15-13-15,15-49-8 16,16-17-1-16,19-9-8 16,26-5 14-16,0 5-13 0,45 5-2 15,17 10 1 1,11 5-1-16,39-3-53 0,-22 17-126 15,-22 12-328-15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25.7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597B08-E02E-41AC-89A1-C086870F9274}" emma:medium="tactile" emma:mode="ink">
          <msink:context xmlns:msink="http://schemas.microsoft.com/ink/2010/main" type="inkDrawing" rotatedBoundingBox="3207,874 5384,3179 3950,4533 1772,2228" semanticType="callout" shapeName="Other">
            <msink:sourceLink direction="with" ref="{316B3D1E-8267-4425-8DA1-D6C829B31E27}"/>
          </msink:context>
        </emma:interpretation>
      </emma:emma>
    </inkml:annotationXML>
    <inkml:trace contextRef="#ctx0" brushRef="#br0">0 0 1362 0,'0'0'168'16,"0"0"-114"-16,0 0-44 16,0 0-10-16,-13 152 1 15,23-38 15-15,38 61 3 16,27 79 23-16,13 58 5 15,2 40-16-15,-6 17-2 16,-16-14-9-16,-10 0-5 0,-13-31-9 16,-3-51-6-16,-12-71 1 15,-7-64 9-15,-3-53-10 16,-4-24-6-16,4 0 6 16,-5-9-1-16,4-34-24 15,-5-18-106-15,-11-14-266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3:40.5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7C8B27-7BAD-46C3-A02B-8F2C5C1DD243}" emma:medium="tactile" emma:mode="ink">
          <msink:context xmlns:msink="http://schemas.microsoft.com/ink/2010/main" type="writingRegion" rotatedBoundingBox="4929,4368 10793,4620 10661,7703 4796,7450"/>
        </emma:interpretation>
      </emma:emma>
    </inkml:annotationXML>
    <inkml:traceGroup>
      <inkml:annotationXML>
        <emma:emma xmlns:emma="http://www.w3.org/2003/04/emma" version="1.0">
          <emma:interpretation id="{F38ECBD1-25CF-4FD0-B4BD-44DBAD6426BC}" emma:medium="tactile" emma:mode="ink">
            <msink:context xmlns:msink="http://schemas.microsoft.com/ink/2010/main" type="paragraph" rotatedBoundingBox="6556,4214 9149,4661 8922,5983 6329,55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F55CD0-15C7-4154-8C74-72A833D0FF0F}" emma:medium="tactile" emma:mode="ink">
              <msink:context xmlns:msink="http://schemas.microsoft.com/ink/2010/main" type="line" rotatedBoundingBox="6556,4214 9149,4661 8922,5983 6329,5536"/>
            </emma:interpretation>
          </emma:emma>
        </inkml:annotationXML>
        <inkml:traceGroup>
          <inkml:annotationXML>
            <emma:emma xmlns:emma="http://www.w3.org/2003/04/emma" version="1.0">
              <emma:interpretation id="{B8C6A328-4125-4500-8392-B17BA23D61CE}" emma:medium="tactile" emma:mode="ink">
                <msink:context xmlns:msink="http://schemas.microsoft.com/ink/2010/main" type="inkWord" rotatedBoundingBox="6556,4214 9149,4661 8922,5983 6329,5536"/>
              </emma:interpretation>
              <emma:one-of disjunction-type="recognition" id="oneOf0">
                <emma:interpretation id="interp0" emma:lang="" emma:confidence="0.5">
                  <emma:literal>any</emma:literal>
                </emma:interpretation>
                <emma:interpretation id="interp1" emma:lang="" emma:confidence="0">
                  <emma:literal>my</emma:literal>
                </emma:interpretation>
                <emma:interpretation id="interp2" emma:lang="" emma:confidence="0">
                  <emma:literal>winy</emma:literal>
                </emma:interpretation>
                <emma:interpretation id="interp3" emma:lang="" emma:confidence="0">
                  <emma:literal>viny</emma:literal>
                </emma:interpretation>
                <emma:interpretation id="interp4" emma:lang="" emma:confidence="0">
                  <emma:literal>Winy</emma:literal>
                </emma:interpretation>
              </emma:one-of>
            </emma:emma>
          </inkml:annotationXML>
          <inkml:trace contextRef="#ctx0" brushRef="#br0">1167 1989 573 0,'0'0'797'0,"0"0"-626"16,0 0-98-16,0 0 61 15,0 0 9-15,0 0-31 16,0 0-27-16,-50-27-29 0,33 23 12 16,-4 1-23-16,-2 3-15 15,-6 0-15-15,-4 5-9 16,-5 21-5-16,0 6-1 15,7 4 0-15,2-5 0 16,11 2 0-16,13-10-1 16,5 1-7-16,5-5-2 15,30 0-8-15,15 0 5 16,6 2-20-16,2 0 7 16,0 0-1-16,-5 2 17 15,-10 2 1-15,-14 1 4 16,-15 5 5-16,-14 1 0 15,0 2 13-15,-23 0 4 0,-17 0-3 16,-8-7 1-16,-3-9 10 16,-2-11 5-16,3-7-15 15,7 0-7-15,10 0-2 16,10-19-6-16,14-4-47 16,9-26-101-16,15 1-142 15,12 1-457-15</inkml:trace>
          <inkml:trace contextRef="#ctx0" brushRef="#br0" timeOffset="315.2561">1514 2120 584 0,'0'0'826'0,"0"0"-723"0,0 0-87 16,0 0 6-16,0 0 46 15,-58 150-24-15,58-119-21 16,0 3-9-16,14 0-7 16,15 0 26-16,9-4-3 15,6-5-10-15,0-6-4 16,-1-9 0-16,-2-10 18 16,-6 0 16-16,-3-19 46 15,-2-14-21-15,-7-7-34 16,-3-2-16-16,-8 4-10 15,-6 3-8-15,-6 6-7 16,0 6-7-16,-3-2-123 0,-14 10-109 16,-1 2-749-16</inkml:trace>
          <inkml:trace contextRef="#ctx0" brushRef="#br0" timeOffset="697.9157">1951 2107 1340 0,'0'0'221'0,"0"0"-131"16,0 0 6-16,0 0-21 15,32 184-2-15,-29-132-17 16,0-5 7-16,-3-4-18 16,4-12-16-16,-4-10-11 0,0-8-12 15,2-11-6-15,1-2 0 16,9 0-9-16,5-15-12 15,10-18-1-15,5-9-13 16,2-9 6-16,4 4 6 16,-6 1 1-16,-2 8 20 15,-10 9 1-15,-2 10 0 16,-7 6-10-16,-4 11 11 16,-5 2 0-16,-2 0 9 15,0 15 25-15,0 19 15 16,0 6-19-16,0 5-8 15,0-4-22-15,0-4 0 16,0-4 0-16,0-8-2 16,8-12-63-16,7-5-121 15,0-8-395-15</inkml:trace>
          <inkml:trace contextRef="#ctx0" brushRef="#br0" timeOffset="1120.6164">2483 2114 901 0,'0'0'652'16,"0"0"-569"-16,0 0-62 0,0 0 56 16,0 0-4-1,-10 174-32-15,10-129-19 0,0-1 1 16,3-2-12-16,6-8 2 15,-1-10-1-15,-1-9-5 16,1-7-7-16,2-5 0 16,-2-3 2-16,7 0-2 15,0-13 0-15,5-16-16 16,0-8 10-16,6-7-19 16,1-1-4-16,1 6 27 15,-5 4-4-15,-1 12-4 16,-8 11 9-16,-5 3 1 15,-4 9 1-15,-2 0 15 16,4 5 10-16,-4 22 17 16,-1 9-2-16,1 9 17 0,-3 5-29 15,0-1-28 1,0-1-1-16,5-8-11 0,8-15-120 16,1-6-123-16,-5-17-1347 15</inkml:trace>
          <inkml:trace contextRef="#ctx0" brushRef="#br0" timeOffset="1637.7996">3013 2199 1497 0,'0'0'255'16,"0"0"-178"-16,0 0-14 16,0 0 0-16,0 0-25 15,0 0 1-15,0 0-9 16,-20 178-7-16,32-131-8 15,11-3-8-15,5-9-6 16,7-11-1-16,3-10 0 0,0-14 0 16,4 0-13-1,-1-17-9-15,-3-22-18 0,2-13 4 16,1-9 3-16,-3-3-3 16,-6 7 0-16,-9 13 26 15,-8 14 10-15,-12 20 20 16,-3 10 93-16,0 27-45 15,-30 54-40-15,-13 63 2 16,-13 55 27-16,3 20-11 16,10-33 1-16,17-52 2 15,17-60-12-15,4-17-10 16,5 1-17-16,0-6-5 16,0-2-5-16,5-17-38 15,15-27-82-15,1-6-170 16,-9 0-770-16</inkml:trace>
        </inkml:traceGroup>
      </inkml:traceGroup>
    </inkml:traceGroup>
    <inkml:traceGroup>
      <inkml:annotationXML>
        <emma:emma xmlns:emma="http://www.w3.org/2003/04/emma" version="1.0">
          <emma:interpretation id="{0AA595D5-C8B5-41C7-A48A-2FAA4385302D}" emma:medium="tactile" emma:mode="ink">
            <msink:context xmlns:msink="http://schemas.microsoft.com/ink/2010/main" type="paragraph" rotatedBoundingBox="4854,6116 10718,6368 10661,7703 4796,7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771C1-F23B-4579-A745-AD38CBCF09F1}" emma:medium="tactile" emma:mode="ink">
              <msink:context xmlns:msink="http://schemas.microsoft.com/ink/2010/main" type="line" rotatedBoundingBox="4854,6116 10718,6368 10661,7703 4796,7450"/>
            </emma:interpretation>
          </emma:emma>
        </inkml:annotationXML>
        <inkml:traceGroup>
          <inkml:annotationXML>
            <emma:emma xmlns:emma="http://www.w3.org/2003/04/emma" version="1.0">
              <emma:interpretation id="{8D2F9D12-38B3-4E80-B8B4-693AE5D53C2B}" emma:medium="tactile" emma:mode="ink">
                <msink:context xmlns:msink="http://schemas.microsoft.com/ink/2010/main" type="inkWord" rotatedBoundingBox="4799,7395 4814,7396 4813,7411 4798,7410"/>
              </emma:interpretation>
            </emma:emma>
          </inkml:annotationXML>
          <inkml:trace contextRef="#ctx0" brushRef="#br0" timeOffset="17128.1865">-851 4905 1422 0,'0'0'224'0,"0"0"-166"16,0 0-58-16,0 0-6 16,0 0-48-16,0 0-70 15,0 0-508-15</inkml:trace>
        </inkml:traceGroup>
        <inkml:traceGroup>
          <inkml:annotationXML>
            <emma:emma xmlns:emma="http://www.w3.org/2003/04/emma" version="1.0">
              <emma:interpretation id="{53FD663C-9F47-4116-B67D-E0C7DC6FE4A2}" emma:medium="tactile" emma:mode="ink">
                <msink:context xmlns:msink="http://schemas.microsoft.com/ink/2010/main" type="inkWord" rotatedBoundingBox="6139,6171 10718,6368 10661,7703 6081,750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1705.4518">767 3985 1104 0,'0'0'388'15,"0"0"-203"-15,0 0-112 16,0 0-20-16,0 0 32 16,0 0-3-16,0 0-11 15,-160 15-33-15,133 10-13 0,1 12-10 16,3 13 4-16,-1 10-2 16,1 11 3-1,6 8-4-15,8 3-8 0,9 0-7 16,0-7-1-16,14-6 0 15,24-7 0-15,12-12 0 16,8-10 0-16,7-19-6 16,1-16-16-16,2-5 3 15,-4-26 2-15,-6-30 4 16,-6-14 3-16,-11-18 4 16,-11-1 1-16,-18-2 5 15,-12 9 1-15,-15 12 17 16,-38 12 11-16,-17 16-4 15,-11 11-7-15,-4 17-12 0,6 14-6 16,18 0-8-16,18 16-45 16,36 42-111-16,7-6-114 15,12 1-314-15</inkml:trace>
          <inkml:trace contextRef="#ctx0" brushRef="#br0" timeOffset="12674.7276">1345 4548 960 0,'0'0'505'0,"0"0"-363"16,0 0-47-16,0 0-7 15,0 0 18-15,0 0-70 16,0 0-34-16,0 50 5 16,17 0 5-16,6 7-9 15,0 4 6-15,4-6 0 16,-1-10-8-16,1-14 0 16,-1-15-1-16,-1-11 0 15,5-5-1-15,-4-21-8 16,1-26-5-16,-4-13 2 15,-5-9-12-15,-6 4-5 16,-7 7 23-16,-5 18-4 0,0 17 10 16,0 13 25-16,0 10 9 15,0 0-8-15,0 0-23 16,0 7-3-16,0 17-1 16,0 5-10-16,6 3 10 15,17-1 1-15,6-2-1 16,7-8 0-16,1-9 1 15,7-3 8-15,0-9-7 16,0 0-1-16,-1-3-3 16,-2-18-4-16,-9-5-8 15,-12-6-2-15,-7 3-17 16,-13 3-1-16,0 5 5 16,-15 5 30-16,-11 14 0 0,-7 2 20 15,4 2-1-15,0 27-2 16,6 14 24-16,6 3-11 15,7 10-9-15,10-1-2 16,0-3-19-16,3-7 0 16,21-8 5-16,5-11-4 15,6-10-1-15,3-11 14 16,2-5-14-16,5 0-8 16,-2-21 7-16,1-13-11 15,-4-11 3-15,-2-4-11 16,-5-7 1-16,-6-2-22 15,-4 6-14-15,-9 5 3 16,-3 7 27-16,-8 15 6 0,-3 8 19 16,0 12 25-16,0 5 17 15,0 0-2-15,0 13-24 16,0 19-6 0,0 15-9-16,0 8 24 0,0 8-11 15,0 8-6-15,4 0-2 16,7-4-6-16,-2-5 7 15,-1-10-5-15,2-18-1 16,-7-13-1-16,-1-13 0 16,-2-8 5-16,3 0 59 15,-3-24 1-15,0-18-43 16,0-10-22-16,5-3-1 16,5-1 1-16,5 7 1 15,2 4 1-15,6 5-2 0,3 6 6 16,9 3-6-16,6 2 0 15,27-2-17-15,-10 4-102 16,-8 12-164-16</inkml:trace>
          <inkml:trace contextRef="#ctx0" brushRef="#br0" timeOffset="13320.536">3197 4516 1305 0,'0'0'349'16,"0"0"-235"-16,0 0-66 0,0 0 59 15,0 0-32-15,0 0-19 16,0 0-41-16,-166 16-14 16,128 8 0-16,2 10-1 15,1 6 2-15,7 7 15 16,8 5 17-16,5 6 0 15,15-1-9-15,0-1-12 16,17-6-7-16,24-11-6 16,14-12 0-16,9-17 0 15,12-10-43-15,6-8-70 16,-3-23-73-16,-6-12-96 16,-10 1-413-16,-10-2 62 15,-10 1 629-15,-10 7 4 16,-13 7 361-16,-8 5-19 15,-6 3-30-15,-6 6-61 0,0-1-92 16,0 1-31-16,-6 1 13 16,-9 3-18-1,1 4-42-15,0 1-33 0,-4 6-12 16,1 0-2-16,-1 0-8 16,1 11-12-16,-4 18-5 15,1 11-8-15,-2 4 5 16,12-2 2-16,4 0-8 15,6-11 0-15,0-4 0 16,0-12-2-16,16-6-14 0,12-9-22 16,0 0 1-1,7-14-16-15,3-17 2 0,0-6-13 16,-3-2 7-16,-2 4 17 16,-10 9 17-16,-6 10 12 15,-7 13 9-15,-10 3 2 16,0 9 4-16,0 22 36 15,0 9 4-15,0 1-30 16,0-1-14-16,8-9-23 16,12-9-135-16,0-17-209 0</inkml:trace>
          <inkml:trace contextRef="#ctx0" brushRef="#br0" timeOffset="13637.2887">4086 4503 1162 0,'0'0'319'0,"0"0"-239"15,0 0-7-15,0 0-15 16,-149 50 9-16,121-10 17 16,10 4-13-16,10 1-32 15,8 2-16-15,0-5-8 16,28 0-14-16,13-2 5 15,4-4 13-15,1 0-19 16,-11-1 10-16,-7-4-9 16,-16-2 0-16,-9-2 61 15,-3-4 20-15,-8-4-33 16,-22-3-37-16,-1-9 0 0,-1-7-12 16,2 0-17-16,1-42-82 15,12-2-150-15,5-6-351 0</inkml:trace>
          <inkml:trace contextRef="#ctx0" brushRef="#br0" timeOffset="14065.1293">4396 4220 1659 0,'0'0'248'15,"0"0"-185"-15,0 0 54 16,219-84 6-16,-126 53-72 15,3 4-33-15,-5 9-18 16,-10 18-16-16,-25 0-133 16,-28 20-200-16</inkml:trace>
          <inkml:trace contextRef="#ctx0" brushRef="#br0" timeOffset="13878.9472">4655 3860 1428 0,'0'0'272'0,"0"0"-171"0,0 0 32 15,0 0 5-15,-32 194-32 16,12-91-38-16,2 12-18 16,3 4-12-16,7-7-18 15,8-7-13-15,0-18-7 16,0-16-9-16,6-18-31 16,8-17-43-16,1-12-116 15,-9-18-188-15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4:09:34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B3AEC6-738E-4211-8F12-6404B5DE2020}" emma:medium="tactile" emma:mode="ink">
          <msink:context xmlns:msink="http://schemas.microsoft.com/ink/2010/main" type="inkDrawing" rotatedBoundingBox="9905,4430 13093,2827 13277,3192 10089,4795" semanticType="strikethrough" shapeName="Other">
            <msink:sourceLink direction="with" ref="{45108791-F953-4FCD-983A-31F482C2B864}"/>
          </msink:context>
        </emma:interpretation>
      </emma:emma>
    </inkml:annotationXML>
    <inkml:trace contextRef="#ctx0" brushRef="#br0">3194 37 925 0,'0'0'187'0,"0"0"-140"0,0 0-29 16,0 0 66-16,0 0 46 15,0 0-78-15,-31-9-8 16,25 1-16-16,0 2 1 16,-7 1-12-16,-1 2 27 15,2-1-22-15,-4 4-9 16,-1 0 3-16,-2 0-15 16,-1 0 15-16,-5-2 4 15,-4 2 4-15,-10 0-13 0,-6 0 2 16,-14 0-4-1,-13 0 1-15,-12 9-9 16,-6 10 8-16,-11 2-9 0,-6 5 0 16,-2 6 0-16,-6 4 1 15,-5 1-1-15,-6 11 2 16,-4 10-1-16,-27 23 8 16,-42 33-2-16,-34 36 2 15,-7 12-8-15,35-16 4 16,56-30-5-16,53-37 0 15,15-9 26-15,-11 12 4 16,2 5-13-16,-3 4-1 16,24-21-8-16,20-20-2 15,24-20 4-15,14-17-10 0,11-13 0 16,0 0-18-16,62-73-39 16,0 1-82-16,-4-16-1030 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4:10:46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108791-F953-4FCD-983A-31F482C2B864}" emma:medium="tactile" emma:mode="ink">
          <msink:context xmlns:msink="http://schemas.microsoft.com/ink/2010/main" type="writingRegion" rotatedBoundingBox="13517,3396 9449,6425 8812,5571 12881,2541">
            <msink:destinationLink direction="with" ref="{4AB3AEC6-738E-4211-8F12-6404B5DE2020}"/>
          </msink:context>
        </emma:interpretation>
      </emma:emma>
    </inkml:annotationXML>
    <inkml:traceGroup>
      <inkml:annotationXML>
        <emma:emma xmlns:emma="http://www.w3.org/2003/04/emma" version="1.0">
          <emma:interpretation id="{51C9A287-E559-49AA-AE79-B97198EE8046}" emma:medium="tactile" emma:mode="ink">
            <msink:context xmlns:msink="http://schemas.microsoft.com/ink/2010/main" type="paragraph" rotatedBoundingBox="13517,3396 9449,6425 8812,5571 12881,2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6579C8-7006-4A40-A02A-F1234A7FB16B}" emma:medium="tactile" emma:mode="ink">
              <msink:context xmlns:msink="http://schemas.microsoft.com/ink/2010/main" type="line" rotatedBoundingBox="13517,3396 9449,6425 8812,5571 12881,2541"/>
            </emma:interpretation>
          </emma:emma>
        </inkml:annotationXML>
        <inkml:traceGroup>
          <inkml:annotationXML>
            <emma:emma xmlns:emma="http://www.w3.org/2003/04/emma" version="1.0">
              <emma:interpretation id="{901A20E9-60F9-43E2-A795-0279002FED77}" emma:medium="tactile" emma:mode="ink">
                <msink:context xmlns:msink="http://schemas.microsoft.com/ink/2010/main" type="inkWord" rotatedBoundingBox="13517,3396 9514,6377 8893,5542 12896,2561">
                  <msink:destinationLink direction="with" ref="{5B613114-1A4F-4E02-891D-96C14EA128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262 2885 512 0,'0'0'174'15,"0"0"-100"-15,0 0-41 16,0 0 64-16,0 0-12 16,0 0 35-16,0 0-11 15,-97 141 5-15,83-124-24 0,-1 3 18 16,-2 1-5 0,4 0-8-16,1-7-33 0,-2 0-18 15,8-4-1 1,3-4 23-16,-1-4 3 0,4 2-1 15,0-4 7-15,0 0-20 16,0 0-11-16,0 0 9 16,0-6-7-16,7-18-12 15,19-17-20-15,7-11-13 16,12-12 0-16,9-12 5 16,8-9-6-16,10-9 0 15,5 1 0-15,1-2 2 16,3-2-2-16,-3 7 1 15,0-1-1-15,2 7-1 16,-5 5 1-16,-4 3 0 0,-2 0 1 16,-4 6-1-16,-1 4 0 15,-2 4 0-15,-3 0 0 16,-1 7 0-16,-4 5 1 16,2 1-1-16,-2 3 0 15,2 2 0-15,-1 0 1 16,-1 0-1-16,2 0 0 15,3 2 0-15,-4-3 0 16,-1 1 0-16,2 3 0 16,-8 6 0-16,-6 3 0 15,-6 4 0-15,-4 4 0 16,-5 3 0-16,2-2 0 0,-4-1-1 16,5 1 1-1,-4-3 0-15,-1 3 0 0,-2-1 0 16,4 1 0-16,-5 3 0 15,4 2 0-15,3-2 0 16,1-1 0-16,1-2 0 16,5-1 0-16,0 1 0 15,-1 0 0-15,-2 0 0 16,-4 2-1-16,-2 6 1 16,1 1 0-16,-2 0 1 15,7-1-1-15,-2-3-1 16,9 1 1-16,-1-5 0 15,0-3 0-15,-3 5-1 0,-2-4 1 16,-4 7-1 0,-4 2 1-16,-3 6 0 0,-4 1 0 15,4-1 0 1,-1 0 0-16,8-3 0 0,-1 0-1 16,4 2 0-16,1-6 1 15,3 2 0-15,-4 2 1 16,-5 0 3-16,-5 3-4 15,-1 1-1-15,-2 5 0 16,-7-3 1-16,-1 4-1 16,2-1 0-16,-1-1 1 15,-4 2 0-15,-3 2 1 16,2 0 0-16,-8 0-1 16,3 0 0-16,-3 0-2 15,0-3 2-15,3 3-1 0,3-3 0 16,5 0 1-16,1 0 0 15,-2 0-1-15,-1 3 1 16,2-2 0-16,-5 2-1 16,4 0 0-16,-1-4 1 15,5 1 0-15,1 1-1 16,1-2 1-16,1 2-2 16,-1-1-5-16,-7 0 7 15,2 3-1-15,-5-3 1 16,-3 3 0-16,0 0 0 15,-3 0 0-15,0 0 1 16,0 0 11-16,0 0 0 16,-15 0-6-16,-15 0-6 15,-9 0 1-15,-9 15-1 16,-11 5 0-16,-12 3 0 0,-7 12 0 16,-12 6-1-16,-11 6 0 15,-2 5 1-15,-4 0 0 16,3 1 0-16,6 0 0 15,5-4-1-15,4 1 1 16,8 3 1-16,8-1 11 16,-3 0-12-16,3 1 0 15,1-3 2-15,1 2-1 16,3 1-1-16,-1-4 0 16,1 1 1-16,4-1-1 0,-1 0 0 15,-2 5 0 1,0-5 1-16,0 3-1 0,2 4 0 15,-3-1 0-15,4 1 0 16,-1 2 1-16,4 3-1 16,2 1 0-16,6-1 0 15,5-3 0-15,9-6 0 16,0-2 0-16,7-6 0 16,2-6 1-16,2 3-1 15,-5-3 0-15,-2 4-1 16,-4 9 1-16,-3 1 0 15,-5 5 0-15,2 3 0 16,-3 1-1-16,0 7 1 16,-5-4-1-16,2-3 1 15,-1-3-1-15,4-5-8 16,2-7 9-16,-3 1 0 0,4-4-1 16,3 2 1-16,3-5 0 15,-1-2-1-15,9 0 1 16,-2 0 0-16,7-5-1 15,7-7 1-15,5-9-1 16,8-8 0-16,6-7-11 16,0 2 3-16,0-4-3 15,0 0-10-15,0 0 7 16,0 0 14-16,0 0 0 16,0 0 1-16,3-4 2 15,14-16 16-15,8-12-7 16,11-15 0-16,12-11-5 0,8-15-5 15,9-9-1 1,2-8 1-16,3-3 0 0,0 2-1 16,-5 4 1-16,3 2 0 15,-2 6 0-15,-2 1 0 16,4-1-1-16,7-6 0 16,-1-2 0-16,7-3 0 15,0-1 0-15,3 1 1 16,1 6-1-16,-1 7 0 15,-6 10-1-15,0 3 1 16,-7 8 0-16,4 4-1 16,-4 3 1-16,4-1 0 0,1 0 1 15,6-2-1 1,2-3-1-16,-3-1 1 0,-3 3 0 16,-10 9 1-16,-7 4-1 15,-5 8-1-15,-8 3 1 16,0 3 0-16,-1 0 0 15,1-4 0-15,0 4 0 16,2-3 0-16,-5 3 0 16,0-1 0-16,0 0 1 15,0 5-2-15,-6-2 1 16,3 4 0-16,-3 2 0 16,-3-2-1-16,4-1 1 15,-6 4 0-15,-1 0 0 16,-1-1 0-16,-5 0 0 15,-2 4 0-15,1-1 0 0,-4 4 0 16,1-1 1 0,0 0-1-16,4 1-1 0,-2-1 1 15,4 4 1 1,-2-4-1-16,-2-4 1 0,4 5-1 16,-7 0 0-16,6-2 0 15,-9 5 0-15,4-1 0 16,-4 4 0-16,1-4-1 15,-2 0 1-15,-2 0 0 16,4 0 0-16,-4 4 0 16,-2-1 0-16,-2 2 0 15,-2 2 0-15,2-3-1 16,2-1 1-16,0 2-2 0,1-5 1 16,1 4-7-16,-2-1 7 15,-5 0-5-15,1 4 5 16,-7 2 1-16,-3 0 0 15,3 0-1-15,-3 0 1 16,0 0-1-16,0 0 0 16,0 0 1-16,0 0 8 15,0 0 10-15,0 0 5 16,0 0-2-16,-3 0-20 16,-7 0 5-16,1 0-4 15,-2 0-1-15,2 0 8 16,-4 0-3-16,1 0 0 0,-8 0 1 15,0-4-5 1,-2-2 4-16,-5 0-5 16,-2 1 10-16,-7-7 2 0,-3-3-4 15,-6-2-3-15,-6-3-5 16,-2 2 0-16,-1 4 0 16,2 2 0-16,9 6 5 15,4 4-5-15,11 2 0 16,8 0 1-16,7 0 4 15,7 0-6-15,6 0-1 16,0 0-8-16,0 0 8 16,13 0-20-16,19 0 12 15,10 2 7-15,11 10 2 16,8 0-1-16,-4-1 1 16,5 4 0-16,-3-4 1 0,-4-2-1 15,-7 0 0 1,-9-3-16-16,-6-4 5 15,-13 2 5-15,-8-4 6 0,-9 0 0 16,-3 0 0-16,0 0 9 16,-3 0 2-16,-23 0-11 15,-10 0 1-15,-12-4-1 16,-4-7-1-16,-2-7 1 16,-2 4 0-16,8 0 5 15,12 2-5-15,10 6-1 16,10 6-1-16,10 0 2 15,6 0-1-15,0 0-5 16,0 0-7-16,22 14 11 0,10 4 1 16,10-1 1-16,7-2 0 15,6-4 0 1,3-1 0-16,-2 1-1 0,-2-2 1 16,-7-1-1-16,-8 2 1 15,-8-4-1-15,-8-1 1 16,-7-5-6-16,4 0-3 15,-4 0 0-15,4 0 8 16,-5 0 0-16,4 0-11 16,-5 0 10-16,-5 0 1 15,-4 0-8-15,-2 0 7 16,-3 0 2-16,0 0 0 16,0 0 0-16,0 0-1 0,0 0 1 15,0 0 2-15,0 0-2 16,0 0 0-16,0 0 0 15,0 0 1-15,0 0-1 16,0 0 2-16,0 0 5 16,0 0 2-16,0 0-3 15,0 0-6-15,0 0-1 16,0 0 1-16,0 0-1 16,0 0-1-16,0 0 1 15,0 0-8-15,0 0 8 16,0 0-1-16,0 0 1 15,0 0-1-15,0 0 1 16,0 0-5-16,0 0 5 16,0 0 1-16,0 0-2 0,0 0 1 15,0 0 0-15,0 0 1 16,0 0 7-16,-14 16-1 16,-12 6 0-16,-10 10-5 15,-9 5 11-15,0 8-11 16,-7-1 0-16,6 2 0 15,1 1 1-15,6-9-1 16,11-7 7-16,8-10-8 16,7-9 0-16,10-6-1 15,3-6 0-15,0 0-15 16,0 0 7-16,3-9 7 16,16-17-10-16,7-9 11 15,7-7 0-15,-2-1-5 0,8-3-14 16,-2 4-17-1,-1 4-6-15,-11 10 19 0,-2 7 14 16,-13 9 8-16,-4 6 1 16,-6 6 1-16,0 0 36 15,0 0-1-15,-3 0-7 16,-13 13-20-16,-7 6-7 16,-7 7-1-16,2 7 0 15,-9 5 1-15,3 3 0 16,-2 3 1-16,0-4 7 15,0-2-8-15,7-3 1 16,4-6-1-16,2-8 7 16,9-7-8-16,8-5 0 0,6-9-2 15,0 0-13-15,0 0-17 16,9-15 6-16,22-14 7 16,3-11 1-16,5-10 1 15,3 0 8-15,0 1 7 16,-9 11-4-16,-7 6 6 15,-6 12 0-15,-11 8 0 16,-2 5 0-16,-7 5 0 16,0 2 2-16,0 0 20 15,0 0 14-15,0 0-22 16,-7 17-2-16,-16 19-10 16,-9 10-1-16,-10 15 6 0,-10 14-1 15,-7 8 1 1,-6 4 4-16,1 10-5 0,-4 2 0 15,4-4 0-15,5-3-6 16,3-8 1-16,8-11 5 16,9-15-5-16,8-11 0 15,8-15 2-15,6-14-2 16,14-12 0-16,3-6 1 16,0-4-1-16,12-36 5 15,25-19-6-15,8-17-1 16,10-8 0-16,-1-4 1 15,5 4 0-15,-3 5 0 16,-1 3 0-16,-4 6 1 16,2 1-1-16,-2-1-1 15,-3 2 0-15,-1 7 0 0,-13 12 1 16,-1 7 0-16,-10 16 0 16,-9 8 0-16,-8 10 0 15,-6 5 0-15,0 1 2 16,0 2 4-16,0 0 7 15,0 0-11-15,0 0 5 16,0 0-6-16,0 0 1 16,0 0-2-16,0 0 1 15,0 0-1-15,3-7 0 16,0 5 1-16,0-4-1 16,0 2 0-16,-3 2 0 15,0 2 0-15,0 0 0 16,0 0 0-16,0 0-21 0,-23 21-85 15,-9 8-193 1,-4-3-989-16</inkml:trace>
          <inkml:trace contextRef="#ctx0" brushRef="#br0" timeOffset="-71350.5453">3179 13 675 0,'0'0'308'0,"0"0"-58"16,0 0-37-16,0 0-82 15,0 0-19-15,0 0-20 16,0 0-26-16,-65-29-16 16,65 29-27-16,0-3-4 15,0 3-3-15,0 0-16 16,0 0-2-16,0 0 0 16,20 0-3-16,11 0 5 15,14 14 1-15,11 1-1 16,9 0 0-16,2-1 0 15,2-2 0-15,-10-1 0 16,-14 1 0-16,-10-4 0 0,-11-2 1 16,-12-2 0-16,-2 2-1 15,-7-4 0-15,0 4 0 16,0 3 0-16,-3 2-1 16,0 7 0-16,0 8 1 15,-16 18 6-15,-23 24-6 16,-38 48 2-16,-37 50 3 15,1-7 15-15,12-9 0 16,34-33 16-16,64-47-36 16,3-20-13-16,6-42-508 0</inkml:trace>
        </inkml:traceGroup>
        <inkml:traceGroup>
          <inkml:annotationXML>
            <emma:emma xmlns:emma="http://www.w3.org/2003/04/emma" version="1.0">
              <emma:interpretation id="{8971364C-CB3F-439E-9A1D-D77C73665F49}" emma:medium="tactile" emma:mode="ink">
                <msink:context xmlns:msink="http://schemas.microsoft.com/ink/2010/main" type="inkWord" rotatedBoundingBox="12425,2873 12833,3065 12807,3119 12400,2927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699.1553">3195 48 677 0,'0'0'356'0,"0"0"-164"16,0 0-38-16,0 0-54 15,0 0-33-15,0 0 4 16,-58-73 6-16,52 64 24 16,-5 4 38-16,5-1-19 15,3 6-29-15,-1 0-24 16,4 0-26-16,0 0-23 0,0 0-18 16,0 0 0-16,0 0 0 15,13 6-6-15,13 10 6 16,10 2 0-16,3 6 13 15,6-4 6-15,0 0-4 16,0-2 6-16,-3-1-3 16,-6-5-5-16,-6-3-13 15,-7-4 1-15,-11 1 0 16,-4 4-1-16,-8 4-91 16,0 0-188-16,-20-2-638 0</inkml:trace>
        </inkml:traceGroup>
        <inkml:traceGroup>
          <inkml:annotationXML>
            <emma:emma xmlns:emma="http://www.w3.org/2003/04/emma" version="1.0">
              <emma:interpretation id="{9EEFB797-1E22-4665-9C5A-DBB749E8FA31}" emma:medium="tactile" emma:mode="ink">
                <msink:context xmlns:msink="http://schemas.microsoft.com/ink/2010/main" type="inkWord" rotatedBoundingBox="10305,4493 12093,3353 12230,3568 10443,4708"/>
              </emma:interpretation>
              <emma:one-of disjunction-type="recognition" id="oneOf2">
                <emma:interpretation id="interp6" emma:lang="" emma:confidence="0.5">
                  <emma:literal>.</emma:literal>
                </emma:interpretation>
                <emma:interpretation id="interp7" emma:lang="" emma:confidence="0">
                  <emma:literal>*</emma:literal>
                </emma:interpretation>
                <emma:interpretation id="interp8" emma:lang="" emma:confidence="0">
                  <emma:literal>&amp;</emma:literal>
                </emma:interpretation>
                <emma:interpretation id="interp9" emma:lang="" emma:confidence="0">
                  <emma:literal>I</emma:literal>
                </emma:interpretation>
                <emma:interpretation id="interp10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1860.2365">1917 974 1134 0,'0'0'372'0,"0"0"-190"16,0 0-44-16,0 0 17 15,0 0-66-15,0 0-49 16,0 0-27-16,-165 106-1 15,100-42 10-15,-5 15 6 16,-2 6 10-16,1-1-11 0,3-2 4 16,4-9 2-16,8-9-10 15,3-9-8-15,11-11-14 16,14-12 8-16,5-11-9 16,13-10 0-16,10-7 0 15,0-4-11-15,0-6-10 16,33-32 3-16,19-20 17 15,13-19-5-15,12-7 5 16,11-1 0-16,3 4 1 16,-4 8-1-16,-6 12-4 15,-10 8 3-15,-16 13-5 16,-13 10 0-16,-16 16 5 16,-16 8 1-16,-10 6-8 15,0 0 9-15,-33 20 0 16,-18 15 0-16,-10 15 0 0,-12 8 1 15,-3 9-1-15,-5 6 0 16,2-4 0-16,9 2 6 16,5-7 0-16,7-8-5 15,15-10 6-15,10-11-7 16,14-11 1-16,10-12-1 16,9-10 0-16,0-2-7 15,0 0 6-15,0 0 0 16,22-18 0-16,14-10 1 15,10-14 0-15,12-10 0 16,10-9 0-16,5-6 1 16,16-3-1-16,4-6 0 0,8 3 0 15,9 0 0-15,0 6 0 16,-2 3-1-16,-4 8 1 16,-8 5 1-16,-9 0-1 15,-6 5 0-15,-6 2 0 16,-7 1 0-16,-6 1 0 15,-7 7 0-15,-7 6 0 16,-9 9-1-16,-10 6 1 16,-9 7 0-16,-7 5 0 15,-7 2-6-15,5 0 0 16,-5 0 0-16,4 0-2 16,-4 0 7-16,0 0-1 15,-3 0 1-15,0 0 1 0,2 0 0 16,-5 0-1-16,3 0 1 15,-3 0 0-15,0 0 1 16,0 0 0-16,0 0 0 16,0 0 23-16,-11 0 28 15,-17 0-30-15,-17 6-16 16,-17 20 1-16,-16 14-7 16,-20 16 2-16,-18 19-1 15,-46 30 0-15,-59 44-1 16,-60 56-36-16,34-30-76 15,43-24-246-15</inkml:trace>
        </inkml:traceGroup>
        <inkml:traceGroup>
          <inkml:annotationXML>
            <emma:emma xmlns:emma="http://www.w3.org/2003/04/emma" version="1.0">
              <emma:interpretation id="{9023DC30-4CC2-4A9E-8B49-D8649AA9323E}" emma:medium="tactile" emma:mode="ink">
                <msink:context xmlns:msink="http://schemas.microsoft.com/ink/2010/main" type="inkWord" rotatedBoundingBox="10571,5122 9224,6125 8927,5725 10273,4722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5113.6997">988 1830 841 0,'0'0'286'0,"0"0"-115"16,0 0-65-16,0 0 35 15,0 0-18-15,0 0-32 16,0 0-28-16,-13-18-9 16,13 18 16-16,0 0-7 15,0 0 6-15,0 0-15 16,-6 0-9-16,-5 0-19 15,-5 0-17-15,-7 12-8 16,-5 11 0-16,-5 13-1 16,-9 10-1-16,-7 18 1 15,-9 16 1-15,-23 36 7 16,-29 47 4-16,-36 46 13 0,6-10 3 16,21-38 1-16,41-53 9 15,33-53 4-15,9-8-1 16,11-12-17-16,8-9-24 15,17-23-5-15,32-29-64 16,20-26-38-16,-1-16-193 0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4:10:37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3FE41E-7365-4D19-BA9D-9A1BAFD88BB1}" emma:medium="tactile" emma:mode="ink">
          <msink:context xmlns:msink="http://schemas.microsoft.com/ink/2010/main" type="writingRegion" rotatedBoundingBox="4856,6714 9480,6576 9525,8111 4902,8248"/>
        </emma:interpretation>
      </emma:emma>
    </inkml:annotationXML>
    <inkml:traceGroup>
      <inkml:annotationXML>
        <emma:emma xmlns:emma="http://www.w3.org/2003/04/emma" version="1.0">
          <emma:interpretation id="{FD2FDE79-6FD6-4EE3-8505-63A2DF44C192}" emma:medium="tactile" emma:mode="ink">
            <msink:context xmlns:msink="http://schemas.microsoft.com/ink/2010/main" type="paragraph" rotatedBoundingBox="4856,6714 9480,6576 9525,8111 4902,8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9FA954-DA52-48D6-BA59-F8F315EF69D2}" emma:medium="tactile" emma:mode="ink">
              <msink:context xmlns:msink="http://schemas.microsoft.com/ink/2010/main" type="line" rotatedBoundingBox="4856,6714 9480,6576 9525,8111 4902,8248"/>
            </emma:interpretation>
          </emma:emma>
        </inkml:annotationXML>
        <inkml:traceGroup>
          <inkml:annotationXML>
            <emma:emma xmlns:emma="http://www.w3.org/2003/04/emma" version="1.0">
              <emma:interpretation id="{84DC5E3F-1394-4486-A3D2-F9E9D95347C0}" emma:medium="tactile" emma:mode="ink">
                <msink:context xmlns:msink="http://schemas.microsoft.com/ink/2010/main" type="inkWord" rotatedBoundingBox="4856,6714 5817,6685 5862,8220 4902,82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-1682 2240 1422 0,'0'0'167'0,"0"0"-113"16,0 0-43-16,0 0 2 15,0 0 34-15,-76 207 10 0,76-128-19 16,6-1 0-16,24-8-10 16,10-11-2-16,2-15-8 15,3-18 1-15,0-15-12 16,0-11 9-16,0 0-4 15,-3-34-4-15,-3-13-8 16,-9-12-21-16,-4-8-17 16,-10 3 5-16,-7 0-4 15,-6 12-32-15,-3 14 21 16,0 14 26-16,0 18-19 16,-6 6 21-16,-10 25 6 15,-4 32 14-15,5 45 35 0,-4 52 41 16,-4 45-3-1,-1-10-19-15,-1-31 1 16,-1-53-6-16,-3-35 36 16,-17 5 15-16,-11 2 7 15,-18 2-30-15,-10-19-17 0,-2-16-14 16,0-17 11-16,3-21-32 16,12-6-11-16,13-12-6 15,17-20-8-15,19-9-45 16,20-3-44-16,20-23-88 15,25 11-141-15,6 7-662 0</inkml:trace>
        </inkml:traceGroup>
        <inkml:traceGroup>
          <inkml:annotationXML>
            <emma:emma xmlns:emma="http://www.w3.org/2003/04/emma" version="1.0">
              <emma:interpretation id="{096BAD58-1483-45B4-AA10-26F9ACEE2551}" emma:medium="tactile" emma:mode="ink">
                <msink:context xmlns:msink="http://schemas.microsoft.com/ink/2010/main" type="inkWord" rotatedBoundingBox="6374,6713 9481,6620 9511,7619 6404,7711">
                  <msink:destinationLink direction="with" ref="{5B613114-1A4F-4E02-891D-96C14EA12885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90.2382">-571 2464 1222 0,'0'0'300'0,"0"0"-172"16,0 0-43-16,0 0-32 15,0 0-18-15,0 0-6 16,0 0-7-16,-110 189 13 16,87-127 6-16,7-4 9 15,13-2-15-15,3-9-12 16,12-9-17-16,27-6-6 15,13-15-26-15,42-17-76 16,-13 0-49-16,-9-26-187 0</inkml:trace>
          <inkml:trace contextRef="#ctx0" brushRef="#br0" timeOffset="1035.973">-95 2636 1185 0,'0'0'324'0,"0"0"-203"0,0 0-14 15,-165 35-4-15,126-3-14 16,10 6-21-16,13 3-43 16,13 6-4-16,3-5 1 15,6 3-21-15,33-10 0 16,13-11 0-16,5-16 0 16,13-8 4-16,-9-6-3 15,-4-25 4-15,-7-11-5 16,-19-1 5-16,-14-4-6 15,-17 4 1-15,0 1 12 16,-29 2-12-16,-13 8-1 16,-7 17-50-16,7 8-89 15,13 7-140-15</inkml:trace>
          <inkml:trace contextRef="#ctx0" brushRef="#br0" timeOffset="1264.9275">207 2228 1553 0,'0'0'288'16,"0"0"-186"-16,0 0-80 15,0 0-16-15,0 0 12 16,0 0 4-16,0 225 14 16,0-126-18-16,6 2-2 15,0-4-1-15,0-12-8 0,2-18-7 16,-2-12 0-16,0-17-10 15,13-18-114-15,-2-14-128 16,-1-6-774-16</inkml:trace>
          <inkml:trace contextRef="#ctx0" brushRef="#br0" timeOffset="1548.7321">479 2648 1513 0,'0'0'236'15,"0"0"-176"-15,0 0-42 16,0 0 8-16,0 0-17 16,0 0-8-16,0 0-1 0,-4 169 1 15,28-115 0-15,1-3 6 16,1-7-6-16,7-12 0 16,-4-11 25-16,-1-16 43 15,2-5-2-15,-4-11 7 16,-4-30-12-16,-2-11-31 15,-4-4-9-15,-7 3-9 16,-1 7 3-16,-2 7-16 16,-6 10-7-16,6 3-82 15,2 12-159-15,-2 2-433 0</inkml:trace>
          <inkml:trace contextRef="#ctx0" brushRef="#br0" timeOffset="2019.6147">965 2657 740 0,'0'0'663'0,"0"0"-532"16,0 0-6-16,0 0 11 16,0 0-34-16,0 0-12 15,9 175-36-15,-5-141-9 16,-1-4 2-16,0-6-14 16,0-10-18-16,0-8-14 15,5-6-1-15,-2 0 0 16,6 0-18-16,5-18-5 15,8-14-16-15,2-5-24 16,2-5-10-16,1 4 10 16,-2 6 40-16,-8 9 11 15,-4 12 12-15,-10 7-1 16,-2 4 1-16,-1 6 11 16,-3 20 19-16,0 4 9 15,0 2-21-15,7-6-17 0,-1-5-1 16,8-7 0-16,1-8-1 15,7-6 1-15,5 0-10 16,2 0-8-16,4-18 10 16,-2-8-1-16,2-6-16 15,-1 3 1-15,-2 3-3 16,-4 8 12-16,-7 10 9 16,-7 8 6-16,-4 0 14 15,-5 32 25-15,-3 6 14 16,0 8-13-16,0 2-21 0,0-3-18 15,0-4-1 1,0-3-60-16,6-12-130 0,7-11-1095 0</inkml:trace>
          <inkml:trace contextRef="#ctx0" brushRef="#br0" timeOffset="2456.5233">1834 2683 1337 0,'0'0'312'0,"0"0"-216"16,0 0-34-16,0 0 8 15,0 0-22-15,0 0 12 16,0 152-9-16,-3-94-17 16,3-3-6-16,0-11 3 15,0-12-13-15,0-11-12 16,0-9-6-16,9-12 1 16,10 0 0-16,4-10-1 15,6-22-1-15,4-8-20 16,0-4-12-16,-5 1-7 15,1 8 16-15,-10 11 23 16,-5 15-11-16,-1 9 12 16,-4 0 9-16,-3 20 18 0,5 16 7 15,-2 2-15-15,-1 5-2 16,-5-2-17-16,9-3-10 16,-2-11-97-16,-1-12-250 0</inkml:trace>
          <inkml:trace contextRef="#ctx0" brushRef="#br0" timeOffset="2774.0585">2381 2681 1265 0,'0'0'229'16,"0"0"-160"-16,0 0 53 15,0 0-48-15,0 0-33 16,0 0-20-16,0 0-14 16,-81 99 22-16,81-62-14 15,0 1-15-15,0-3 1 16,10-3 5-16,5-3 0 16,2-5-5-16,-3 2 0 15,-14-3 11-15,0 6 73 16,-8 1 10-16,-27 5-55 15,-4-6-34-15,0-9-6 0,-3-20-14 16,9 0-150-16,11-23-627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3:5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475375-BE61-4179-AFCD-5578CEB7133D}" emma:medium="tactile" emma:mode="ink">
          <msink:context xmlns:msink="http://schemas.microsoft.com/ink/2010/main" type="writingRegion" rotatedBoundingBox="3763,8831 8744,9086 8683,10278 3702,10024"/>
        </emma:interpretation>
      </emma:emma>
    </inkml:annotationXML>
    <inkml:traceGroup>
      <inkml:annotationXML>
        <emma:emma xmlns:emma="http://www.w3.org/2003/04/emma" version="1.0">
          <emma:interpretation id="{D2674593-E74D-434A-A65C-E9CEDEC4C6C9}" emma:medium="tactile" emma:mode="ink">
            <msink:context xmlns:msink="http://schemas.microsoft.com/ink/2010/main" type="paragraph" rotatedBoundingBox="3763,8831 8744,9086 8683,10278 3702,100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437468-9098-429E-9F7B-8D2D47492FF8}" emma:medium="tactile" emma:mode="ink">
              <msink:context xmlns:msink="http://schemas.microsoft.com/ink/2010/main" type="line" rotatedBoundingBox="3763,8831 8744,9086 8683,10278 3702,10024"/>
            </emma:interpretation>
          </emma:emma>
        </inkml:annotationXML>
        <inkml:traceGroup>
          <inkml:annotationXML>
            <emma:emma xmlns:emma="http://www.w3.org/2003/04/emma" version="1.0">
              <emma:interpretation id="{F5037CE7-4F23-491B-A663-4A952DD9FD07}" emma:medium="tactile" emma:mode="ink">
                <msink:context xmlns:msink="http://schemas.microsoft.com/ink/2010/main" type="inkWord" rotatedBoundingBox="3756,8960 4913,9020 4859,10083 3702,10024"/>
              </emma:interpretation>
            </emma:emma>
          </inkml:annotationXML>
          <inkml:trace contextRef="#ctx0" brushRef="#br0">-1686 6614 1270 0,'0'0'175'15,"0"0"-67"-15,0 0-54 16,0 0 26-16,0 0 37 16,0 0-10-16,0 0-36 15,-56-31-35-15,56 15-24 16,27 0-11-16,5-3-1 16,15 0-1-16,3 7 0 0,1 4-8 15,-1 8 9-15,-6 0 0 16,-12 11 9-16,-11 15-8 15,-19 8 15-15,-2 8 3 16,-8 8-11-16,-30 2 3 16,-6 6-9-16,-5-5-1 15,2-12 8-15,6-9-8 16,13-11 0-16,10-10 0 16,11-6-1-16,7-5-16 15,0 0-75-15,12 0 5 16,24 0 62-16,4-8 17 15,10 8-2-15,2 0 8 16,-2 15 0-16,-7 25 0 0,-11 10 1 16,-11 7 16-16,-15 5 24 15,-6-5 16 1,-21-2 27-16,-28-2-21 0,-16-12 0 16,-11-9 14-16,-5-13-9 15,0-17-6-15,5-2-35 16,11-13-9-16,15-16-17 15,19-2-1-15,16-3-47 16,15-1-52-16,23-4-72 16,22 8-61-16,1 7-306 0</inkml:trace>
          <inkml:trace contextRef="#ctx0" brushRef="#br0" timeOffset="176.3314">-805 7577 1350 0,'0'0'719'15,"0"0"-621"-15,0 0-86 16,0 0-12-16,0 0-32 16,0 0-106-16,0 0-215 0</inkml:trace>
        </inkml:traceGroup>
        <inkml:traceGroup>
          <inkml:annotationXML>
            <emma:emma xmlns:emma="http://www.w3.org/2003/04/emma" version="1.0">
              <emma:interpretation id="{FBB4BBBE-A444-4652-8F08-5B1887897F77}" emma:medium="tactile" emma:mode="ink">
                <msink:context xmlns:msink="http://schemas.microsoft.com/ink/2010/main" type="inkWord" rotatedBoundingBox="6160,8953 8744,9086 8701,9928 6116,9796"/>
              </emma:interpretation>
              <emma:one-of disjunction-type="recognition" id="oneOf0">
                <emma:interpretation id="interp0" emma:lang="" emma:confidence="0.5">
                  <emma:literal>air</emma:literal>
                </emma:interpretation>
                <emma:interpretation id="interp1" emma:lang="" emma:confidence="0">
                  <emma:literal>chin</emma:literal>
                </emma:interpretation>
                <emma:interpretation id="interp2" emma:lang="" emma:confidence="0">
                  <emma:literal>akin</emma:literal>
                </emma:interpretation>
                <emma:interpretation id="interp3" emma:lang="" emma:confidence="0">
                  <emma:literal>grin</emma:literal>
                </emma:interpretation>
                <emma:interpretation id="interp4" emma:lang="" emma:confidence="0">
                  <emma:literal>Arin</emma:literal>
                </emma:interpretation>
              </emma:one-of>
            </emma:emma>
          </inkml:annotationXML>
          <inkml:trace contextRef="#ctx0" brushRef="#br0" timeOffset="1471.8287">560 7310 1476 0,'0'0'232'15,"0"0"-134"-15,0 0-56 16,0 0 50-16,0 0 34 16,0 0-48-16,0 0-48 15,0-71-30-15,0 11-6 16,0-16 6-16,-6-17-1 16,-6-9 0-16,1-6 0 15,2 9-6-15,1 12 7 0,4 21-1 16,4 19-3-16,0 21-2 15,0 15 6-15,4 11-16 16,13 0 16-16,15 14 9 16,8 9-1-16,10 8-7 15,8 1-1-15,1 0 1 16,-4 0 0-16,-5-1 0 16,-12-5 6-16,-12-3-7 15,-11-1 2-15,-13-4 7 16,-2 3 4-16,-2-2-1 15,-24-2-12-15,-15 0-7 16,-3-7-15-16,0-5-9 16,1-5 11-16,11 0 12 0,11 0 8 15,9 0 0-15,9 8 0 16,3 11-7-16,0 6-3 16,23 10 9-16,15 2 1 15,7 2 1-15,10-8 1 16,6-4-2-16,23-12-76 15,-11-7-143-15,-15-8-473 0</inkml:trace>
          <inkml:trace contextRef="#ctx0" brushRef="#br0" timeOffset="2088.3486">1577 6940 1430 0,'0'0'284'0,"0"0"-170"0,0 0-46 16,0 0-5-16,0 0 40 15,0 0-66-15,-151-27-12 16,113 27-12-16,-3 0 12 16,6 8-7-16,0 16-10 15,7 12-7-15,5 9 5 16,5 5 0-16,9 0-1 15,9 0-5-15,0-11-2 16,17-10-4-16,16-13 6 16,10-11-25-16,10-5-4 0,2-10-10 15,1-22 7 1,-1-4-25-16,-5-10 23 0,-9 4 11 16,-3 1 2-16,-13 6-4 15,-4 9-5-15,-12 14 8 16,-4 8 22-16,-5 4 23 15,0 6 6-15,0 25 7 16,0 11 24-16,0 8-6 16,0 0-29-16,3-6 1 15,12-12-26-15,5-8 0 16,10-14 0-16,-1-7 0 16,8-3-8-16,1 0-24 15,0-18 7-15,0-10-7 16,-5-2 13-16,-4-2-22 0,-3 1-7 15,-8 5 5-15,-3 10 4 16,-7 7 12-16,-3 9 10 16,-1 0 8-16,2 6 9 15,2 17 21-15,7 12 73 16,2 5-34-16,3-4-27 16,7-2-18-16,2-5-14 15,3-13 0-15,-3-8-1 16,15-11-28-16,-8-26-82 15,-13-8-162-15</inkml:trace>
          <inkml:trace contextRef="#ctx0" brushRef="#br0" timeOffset="2233.3716">2223 6601 1776 0,'0'0'232'0,"0"0"-217"0,0 0-15 15,0 0-87-15,0 0-137 16,0 0-141-16</inkml:trace>
          <inkml:trace contextRef="#ctx0" brushRef="#br0" timeOffset="2584.1979">2549 6969 1416 0,'0'0'197'0,"0"0"-122"16,0 0 7-16,0 0 0 0,0 134-9 16,0-106-27-16,7-2-2 15,3-2-10-15,3-3-10 16,1-6-11-16,4-5-11 16,2-4-1-16,1-6 0 15,2 0-1-15,6-16-14 16,3-17-2-16,8-13-36 15,5-3 28-15,1-1 13 16,-2 14 9-16,-6 12 2 16,-9 19 15-16,-9 5 59 15,-5 18 28-15,-6 26-37 16,-6 14-5-16,-3 5-17 0,0-3-12 16,0-7-17-16,0-13-14 15,0-14-1-15,8-21-51 16,7-5-100-16,-7 0-206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12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A22335-C0E0-4652-9F91-66E23A4718B9}" emma:medium="tactile" emma:mode="ink">
          <msink:context xmlns:msink="http://schemas.microsoft.com/ink/2010/main" type="inkDrawing" rotatedBoundingBox="10797,10597 10974,2446 11207,2451 11029,10602" semanticType="callout" shapeName="Other">
            <msink:sourceLink direction="with" ref="{9766F5E1-E205-4A2C-A12A-32422337C2E4}"/>
            <msink:sourceLink direction="with" ref="{9A70863D-E9E7-4850-B194-2A9EA7E67D1D}"/>
          </msink:context>
        </emma:interpretation>
      </emma:emma>
    </inkml:annotationXML>
    <inkml:trace contextRef="#ctx0" brushRef="#br0">265-4 504 0,'0'0'216'16,"0"0"-73"-16,0 0 25 0,0 0-3 15,0 0 20-15,0 0-27 16,0 0-59-16,0-27-24 16,0 27-14-16,0 0-8 15,0 0 8-15,0 0-24 16,0 0-26-16,0 0-11 15,0 14-6-15,0 12 5 16,0 15-1-16,0 12 1 16,0 10-1-16,0 6-3 15,0 4 4-15,0 1 1 16,6-1 0-16,3 5-2 16,-4 4 2-16,1 10 0 15,-3 3-1-15,-3 7 1 0,0 0-1 16,0 3 0-1,0-3-7-15,-6 1 7 0,-11-1 1 16,-4 2 0-16,1 0 2 16,0-4-2-16,-1-1 0 15,4-5 1-15,2 1 0 16,4 0-1-16,-1 0 0 16,2-1-1-16,0 6 1 15,0-1 0-15,5 1-6 16,-1-3 5-16,4-5 1 15,2-2-1-15,0-9 1 16,0-5-6-16,0-8 5 0,0-5 1 16,0-3 0-16,0-3 0 15,0 5 0-15,0-2 0 16,-10 4 0-16,-5 1 1 16,2 1 1-16,-2 2-1 15,3 5-1-15,1 0 0 16,1 4 1-16,8 4-2 15,-1 0 2-15,3 3-2 16,0-8 2-16,0-2-1 16,0-5 0-16,5-9-1 15,5-5 0-15,1-3 1 16,1 1-1-16,-1 0 1 16,-2-1-1-16,2 5 0 0,-2 7 0 15,-6 4-2 1,0 5-4-16,-3 6-6 0,0 0 13 15,0 0 2 1,0-1-2-16,0 1-2 16,0-6 2-16,0-2-1 0,0-5 0 15,0 0-7-15,0-1 7 16,0-1-15-16,0-2 8 16,0 1 8-16,0 0-1 15,0 3-2-15,0 1 3 16,0-2-1-16,0-2 1 15,0-1 1-15,0-1 2 16,0-4 7-16,7 1-10 16,-2-2 2-16,-2 1-1 15,-3 1 0-15,0-2-1 0,0 3 0 16,0 3 1-16,0-3-1 16,0 1 1-16,0-2 1 15,0-6-2-15,0-4 1 16,0-3-1-16,0-1 1 15,0-2-1-15,0 2 1 16,0-1-1-16,0 1 1 16,0-2-1-16,0-2 0 15,-6-4 8-15,4-2 6 16,-5-2-5-16,4-3 0 16,-2 0-9-16,2 2 1 15,-1 4-1-15,4-1 0 0,-3 5 1 16,3 0-1-1,0-2 1-15,0-3-1 0,0-2 6 16,0-3-5-16,0-5 1 16,0-6-1-16,0 0 0 15,0-2 0-15,0 5-1 16,0 0 1-16,0 5 0 16,0 0-1-16,0 3 2 15,0-6-1-15,0-1 0 16,0-12 0-16,0-10-1 15,0-49-49-15,15-25-138 16,0-20-337-16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13.7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AB14EC-7618-4624-8DD2-A4B1EC032293}" emma:medium="tactile" emma:mode="ink">
          <msink:context xmlns:msink="http://schemas.microsoft.com/ink/2010/main" type="inkDrawing" rotatedBoundingBox="14552,10634 14801,2521 14926,2525 14678,10638" semanticType="callout" shapeName="Other">
            <msink:destinationLink direction="with" ref="{6742489F-A827-46B9-8F8D-78528180E371}"/>
          </msink:context>
        </emma:interpretation>
      </emma:emma>
    </inkml:annotationXML>
    <inkml:trace contextRef="#ctx0" brushRef="#br0">294 0 854 0,'0'0'282'0,"0"0"-123"15,0 0-46-15,0 0 3 16,0 0-14-16,0 0-44 16,0 36-17-16,0-20-16 0,0 3-10 15,-3-1-4 1,3 6-2-16,-4 7 6 0,4 17 21 15,-2 17-17-15,-1 17-3 16,-3 33-2-16,1 40-7 16,-7 39 6-16,2 16-4 15,2-10-8-15,3-19 1 16,2-21 15-16,3-2-5 16,0-1 6-16,0-2 7 15,0-3 1-15,0 0-13 16,0-2-6-16,0 2 4 15,0 3-10-15,0-5 9 16,0-4-2-16,0-3-7 0,0-5 1 16,0-22 6-16,0-16-6 15,0-19-1-15,-7-8 8 16,2 15-7-16,0 6-1 16,-2 8 7-16,1-5-8 15,4-2 1-15,-1-1 1 16,-4 6-2-16,4 3 1 15,-2 7-1-15,0 3 1 16,-5 5 1-16,5 0-1 16,-2-3-1-16,2-4 1 15,-1-6 0-15,1-6-1 16,1-1 0-16,-2-7-2 0,4 1 2 16,2-5-1-16,0 0 0 15,0 0 0-15,0-4 0 16,0 1 0-1,0 2-1-15,-3-1 1 0,-4-1 1 16,-4-2 0-16,-1-4-1 16,-3-1 1-16,-2-10-1 15,3-1 1-15,2-3 0 16,0-5 0-16,4 2 0 16,0-2 1-16,3 2 0 15,5 3 0-15,0 3-1 16,0 2 0-16,0 0 0 15,10 0 0-15,1-5-1 0,4-2 0 16,-6-8-5 0,2-6 6-16,-2-3-2 0,0-2 1 15,-3-5 0-15,0 0-1 16,-4-4 2-16,1-1-1 16,-3 2 0-16,0-2 0 15,0 1 0-15,0 0 1 16,0 1 0-16,0-3 0 15,-5-2 0-15,-1-3 1 16,0-5-1-16,3-5 0 16,0-8 0-16,3-3 0 15,0-2-1-15,0-3-12 16,0 0 3-16,0 0 1 16,0 0-9-16,0 0-12 15,0 0 8-15,0-3 15 0,0 3 5 16,0-3 1-1,0 3-1-15,0 0 1 0,0-23 1 16,-9-1-78 0,-8-9-782-16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03.8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42489F-A827-46B9-8F8D-78528180E371}" emma:medium="tactile" emma:mode="ink">
          <msink:context xmlns:msink="http://schemas.microsoft.com/ink/2010/main" type="inkDrawing" rotatedBoundingBox="15356,637 16124,1380 15530,1996 14761,1253" semanticType="callout" shapeName="Other">
            <msink:sourceLink direction="with" ref="{95AB14EC-7618-4624-8DD2-A4B1EC032293}"/>
          </msink:context>
        </emma:interpretation>
      </emma:emma>
    </inkml:annotationXML>
    <inkml:trace contextRef="#ctx0" brushRef="#br0">9348-1298 588 0,'0'0'361'0,"0"0"-202"16,0 0 9-16,0 0 4 15,0 0-19-15,0 0-41 16,-84-66 33-16,74 59 3 16,8 1-54-16,-1 3 0 15,3 3-28-15,0 0-35 0,0 9-16 16,0 25-7-1,9 18 9-15,14 14 4 0,6 5-12 16,6-3-8 0,3-11-1-16,7-12 0 0,1-11 0 15,6-15 0-15,4-12-1 16,2-7-24-16,0 0-3 16,0-29-11-16,1-7-20 15,-7-11-9-15,-2-13-29 16,-6-9-37-16,-4-7 11 15,-7 0 63-15,-8 7 20 16,-10 12 29-16,-5 20 11 16,-10 23 19-16,0 14 116 15,-10 51-51-15,-22 73-5 16,-14 57 71-16,3 2-43 0,7-28-33 16,12-55-20-16,16-45-23 15,3-6-18-15,5-7-5 16,0-7-8-16,0-17-23 15,0-18-63-15,0-4-149 16,0-24-258-16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17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772D13-BE80-49A4-AEC2-F1AE2A27609D}" emma:medium="tactile" emma:mode="ink">
          <msink:context xmlns:msink="http://schemas.microsoft.com/ink/2010/main" type="inkDrawing" rotatedBoundingBox="19295,3277 19419,3151 19429,3162 19305,3287" shapeName="Other"/>
        </emma:interpretation>
      </emma:emma>
    </inkml:annotationXML>
    <inkml:trace contextRef="#ctx0" brushRef="#br0">0 125 307 0,'0'0'48'0,"0"0"-37"15,0 0-11-15,0 0-12 0,0 0-49 16,0 0-67-16,124-125-37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18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00CF59-96A8-4E21-B332-0F892AB25853}" emma:medium="tactile" emma:mode="ink">
          <msink:context xmlns:msink="http://schemas.microsoft.com/ink/2010/main" type="writingRegion" rotatedBoundingBox="20685,2318 25769,2533 25712,3881 20628,3665">
            <msink:destinationLink direction="with" ref="{81AEA1E3-DBA4-4A75-8086-B0BCD8C2D6E3}"/>
          </msink:context>
        </emma:interpretation>
      </emma:emma>
    </inkml:annotationXML>
    <inkml:traceGroup>
      <inkml:annotationXML>
        <emma:emma xmlns:emma="http://www.w3.org/2003/04/emma" version="1.0">
          <emma:interpretation id="{EDC0BF51-BA6D-49A9-881B-017DCF039CCD}" emma:medium="tactile" emma:mode="ink">
            <msink:context xmlns:msink="http://schemas.microsoft.com/ink/2010/main" type="paragraph" rotatedBoundingBox="20685,2318 25769,2533 25712,3881 20628,3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F89736-B979-4052-B28D-A5ED6EA843B7}" emma:medium="tactile" emma:mode="ink">
              <msink:context xmlns:msink="http://schemas.microsoft.com/ink/2010/main" type="line" rotatedBoundingBox="20685,2318 25769,2533 25712,3881 20628,3665"/>
            </emma:interpretation>
          </emma:emma>
        </inkml:annotationXML>
        <inkml:traceGroup>
          <inkml:annotationXML>
            <emma:emma xmlns:emma="http://www.w3.org/2003/04/emma" version="1.0">
              <emma:interpretation id="{93725010-FBC7-47A0-8CBA-8DD8A36D318C}" emma:medium="tactile" emma:mode="ink">
                <msink:context xmlns:msink="http://schemas.microsoft.com/ink/2010/main" type="inkWord" rotatedBoundingBox="20683,2360 22172,2424 22116,3728 20628,36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121 98 641 0,'0'0'174'0,"0"0"0"0,0 0 4 16,0 0-60-16,0 0-31 15,0 0 8-15,0 0 9 16,-35-97-63-16,35 95 19 15,0 2 19-15,-3 0-3 16,0 7-50-16,-2 28-16 16,-5 17 15-16,-2 24 22 15,-1 11-24-15,-2 5-22 16,3-8 0-16,3-13 1 16,9-16-2-16,0-8-1 0,0-8-51 15,9-5-70-15,8-10-147 16,-5-10-622-16</inkml:trace>
          <inkml:trace contextRef="#ctx0" brushRef="#br0" timeOffset="252.7725">383 17 1433 0,'0'0'163'0,"0"0"-118"15,0 0-29-15,0 0-10 16,0 0 1-16,0 0-7 0,0 0-4 16,-12 155 4-16,9-82 19 15,1 11 16-15,-6 8-20 16,-5 3-5-16,-1 2-8 16,0-5-2-16,2-14-1 15,2-17-53-15,8-22-109 16,2-28-622-16</inkml:trace>
          <inkml:trace contextRef="#ctx0" brushRef="#br0" timeOffset="515.1217">-150 369 1413 0,'0'0'192'0,"0"0"-152"0,0 0-40 16,0 0 0-16,0 0 1 15,0 0 15-15,225 0-6 16,-139 0-10-16,2 0 0 16,-6 0 1-16,-9 0-1 15,-18 0 0-15,-12 0-43 16,-33 9-72-16,-10-5-184 15,-3 4-541-15</inkml:trace>
          <inkml:trace contextRef="#ctx0" brushRef="#br0" timeOffset="695.0377">-81 571 1252 0,'0'0'212'0,"0"0"-212"16,0 0 0-16,0 0 12 15,0 0 42-15,161 0-12 16,-88 0-6-16,8 5-17 16,7 19-11-16,38 20-8 15,-22-2 0-15,-18-12-130 0</inkml:trace>
          <inkml:trace contextRef="#ctx0" brushRef="#br0" timeOffset="3445.5759">949 283 1020 0,'0'0'233'0,"0"0"-94"15,0 0-25 1,0 0-12-16,0 0-33 0,0 0-8 15,0 0-23-15,-73-3-28 16,52 26-9-16,1 8 7 16,-3 9-7-16,6 4 0 15,4 5-1-15,11-3 1 16,2-1-1-16,0-8-1 16,24-8 1-16,10-16-1 15,11-13 0-15,3 0-10 16,2-26-4-16,-6-11 8 15,-9-2-2-15,-12-1 9 16,-11 12-1-16,-12 4 1 16,0 8 9-16,-23 5 35 15,-10 9-24-15,-2 2-7 0,4 0-13 16,7 0 1 0,13 0-1-16,8 0-12 0,3-3-81 15,8-7-11-15,28-4 68 16,4-7 20-16,8-5 15 15,3-5 0-15,-1-9 1 16,0-4-1-16,-7-6 0 16,-5-3 1-16,-8-2 15 15,-14 3 17-15,-4 2-3 16,-9 8 15-16,-3 13 9 16,0 10-23-16,0 14 19 15,-3 5 9-15,-5 11-58 16,-7 31-4-16,1 18 4 15,1 18 0-15,5 17-1 0,3 5-8 16,2 3 9-16,-6 1-2 16,-6 4 1-16,-8 5 0 15,-12-3 0-15,-9-3-1 16,0-11 2-16,0-23-1 16,9-21 1-16,12-20 0 15,11-24 6-15,9-8-6 16,3-16-2-16,0-28-45 15,10-12 6-15,10-4 22 16,3 2 2-16,7 8 16 16,-2 13-6-16,7 8-1 15,26-2-15-15,-5 10-83 16,-3 0-256-16</inkml:trace>
        </inkml:traceGroup>
        <inkml:traceGroup>
          <inkml:annotationXML>
            <emma:emma xmlns:emma="http://www.w3.org/2003/04/emma" version="1.0">
              <emma:interpretation id="{19727A36-AAE6-4D42-A5E2-0055D3280682}" emma:medium="tactile" emma:mode="ink">
                <msink:context xmlns:msink="http://schemas.microsoft.com/ink/2010/main" type="inkWord" rotatedBoundingBox="22503,2395 25769,2533 25725,3570 22459,34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14.2434">2685 424 715 0,'0'0'529'16,"0"0"-371"-16,0 0-42 16,0 0-5-16,0 0-44 15,0 0-32-15,0 0 7 16,-48-68-17-16,20 68-25 15,-7 10-22-15,0 16 10 16,-1 3 5-16,11-2 6 16,10-1-9-16,12-3 8 15,3-4-11-15,18 0-13 0,20-6-6 16,12-1 0-16,5 2 4 16,-3-4 16-16,-2 4 12 15,-12-1-1-15,-15 0 1 16,-11 0-2-16,-12 0 2 15,-3 2 102-15,-32 9-9 16,-15 3-57-16,-6 2-23 16,4-6-12-16,6-2 6 15,13-8-7-15,18-10-15 16,15-6-41-16,7-24-132 16,19-9-429-16</inkml:trace>
          <inkml:trace contextRef="#ctx0" brushRef="#br0" timeOffset="6136.187">2796 127 1420 0,'0'0'197'0,"0"0"-153"16,0 0-26-16,0 0 40 16,172-50-17-16,-112 48-29 15,3 2-11-15,-5 0-1 16,8 39-45-16,-16-1-105 15,-12-2-376-15</inkml:trace>
          <inkml:trace contextRef="#ctx0" brushRef="#br0" timeOffset="5925.7743">3053-101 1302 0,'0'0'299'16,"0"0"-155"-16,0 0-71 16,0 0-43-16,0 0-22 15,0 0-7-15,-35 184-1 16,28-103 2-16,1 6 5 15,1-4-5-15,-4-1-2 16,0-11 0-16,-14 18-13 16,3-21-98-16,-7-15-215 0</inkml:trace>
          <inkml:trace contextRef="#ctx0" brushRef="#br0" timeOffset="6859.9582">3414 359 1258 0,'0'0'276'15,"0"0"-148"-15,0 0-20 16,0 0-35-16,0 0-29 15,0 0-26-15,0 0-7 16,-96-38 0-16,72 42-4 16,-2 21-7-16,0 15 0 15,2 5 0-15,8 4-2 16,6-1-5-16,7-9 5 0,3-10-3 16,0-8 4-1,9-13-23-15,15-8-22 0,2 0 18 16,9-8 4-16,0-15-6 15,3-7 3-15,0 2 10 16,0 1-11-16,-6 4-2 16,-3 7 18-16,-12 9 10 15,-2 7-12-15,-12 0-4 16,-3 0 18-16,0 10 14 16,0 13 45-16,-10 1 0 15,-3 5-11-15,-2-3-13 16,0-3-26-16,7-4-2 15,1-6-7-15,2-3 0 0,5-4 0 16,0-6 0-16,0 0 0 16,0 0-6-1,0 0-37-15,15-10-6 0,10-17 19 16,8-4 6-16,5-7-14 16,-3 5-28-16,-3 1-5 15,-6 11 36-15,-8 8 19 16,-6 7 10-16,-10 6 6 15,-2 0 23-15,0 11 80 16,0 16-29-16,-9 9-11 16,-9 4-38-16,1-1-14 15,6-5-9-15,-1-10-1 16,9-11 0-16,3-5-1 16,0-8-6-16,3 0-20 0,22-8-9 15,8-18 12-15,8-9-9 16,0 1-32-16,0 3-9 15,-10 10 45-15,-6 8 17 16,-8 13 11-16,-9 0 39 16,-5 0 82-16,-3 13-9 15,0 13-58-15,0 8-32 16,0 3-15-16,0 3-7 16,-8 1-69-16,-2-6-105 15,5-19-546-15</inkml:trace>
          <inkml:trace contextRef="#ctx0" brushRef="#br0" timeOffset="3835.2105">1705 332 1071 0,'0'0'301'0,"0"0"-125"15,0 0-90-15,0 0-42 16,0 0 7-16,0 0-31 15,0 0-20-15,0-7-32 16,0 9 17-16,0 8 13 0,0-2-6 16,0-3 8-16,0 1 14 15,0-6-6-15,0 3-1 16,0-3-6-16,0 0 0 16,0 0 7-16,0 2-8 15,-4 0-7-15,1 4 7 16,-2-1 0-16,2 0 1 15,-2-2-1-15,-2 2-15 16,4-2 1-16,1-1-55 16,-1 1-46-16,3-3-23 15,0 0-76-15,0 0 81 0,15-3 45 16,-4-11-47-16</inkml:trace>
          <inkml:trace contextRef="#ctx0" brushRef="#br0" timeOffset="4365.0458">1799 334 626 0,'0'0'649'16,"0"0"-505"-16,0 0-133 16,0 0 4-16,0 0 34 15,-30 156-2-15,18-102-28 16,1 0-12-16,1-10-6 16,5-8-1-16,2-9 0 15,0-9-38-15,-3-15-283 0</inkml:trace>
          <inkml:trace contextRef="#ctx0" brushRef="#br0" timeOffset="4529.4125">1824-48 1512 0,'0'0'70'0,"0"0"-70"15,0 0-107-15,0 0-10 16,0 0-404-16</inkml:trace>
          <inkml:trace contextRef="#ctx0" brushRef="#br0" timeOffset="4871.0672">2079 361 679 0,'0'0'182'15,"0"0"21"-15,0 0-49 16,0 0-41-16,0 168-29 16,-4-123-32-16,-10-1-8 15,-1-9 8-15,6-12-17 16,1-10-15-16,8-9-2 16,0-4-18-16,0-4-6 15,17-25-21-15,16-7 6 16,-2-6-4-16,7 0 4 15,-3 2-21-15,-3 11 16 16,-6 11 26-16,-8 10-8 0,-9 8 0 16,-9 0 8-16,0 18 122 15,0 16-57-15,0 9-31 16,0 4-23-16,-7-3-1 16,7-2-10-16,0 1-15 15,0-12-82-15,0-15-191 0</inkml:trace>
          <inkml:trace contextRef="#ctx0" brushRef="#br0" timeOffset="7091.8109">4176 345 1295 0,'0'0'192'16,"0"0"-105"-16,0 0-33 15,0 0 37-15,-146 168-23 16,121-113-23-16,9 1-30 16,12-7-1-16,4-6-13 15,4-10-1-15,27-11-26 16,27-22-50-16,-8 0-119 0,-6-16-923 0</inkml:trace>
          <inkml:trace contextRef="#ctx0" brushRef="#br0" timeOffset="7426.7945">4272 624 1290 0,'0'0'263'15,"0"0"-190"-15,0 0-66 16,0 0-7-16,0 0 0 16,0 0-2-16,0 0 2 15,58 13 2-15,-30-19-2 16,0-14 1-16,-5-4-1 15,-6-3 0-15,-2 2-12 16,-10-1 11-16,-5-1-18 16,0 3-42-16,-5 9-2 0,-22 7-31 15,1 8 45-15,-4 0 49 16,-1 13 72 0,4 21 27-16,4 8-19 0,6 10 3 15,5 3-4-15,9 0-19 16,3 1-28-16,0-9-15 15,12-8-9-15,11-10-8 16,9-10-10-16,32-19-37 16,-8-13-68-16,2-22-283 0</inkml:trace>
          <inkml:trace contextRef="#ctx0" brushRef="#br0" timeOffset="7687.8559">4942 392 1145 0,'0'0'308'15,"0"0"-192"-15,0 0-45 0,0 0-5 16,0 0 10-16,0 0-38 16,-155 9-32-16,132 20-6 15,8 1 0-15,7 10 0 16,8 0-1-16,0 2 0 16,0 0 0-16,15 3-5 15,-4-1 5-15,-1 1-6 16,-10-3 6-16,0-1 1 15,-18-4 0-15,-12-5 35 16,-5-6 18 0,0-3-18-16,1-4-32 0,-11-6-3 0,7-5-146 15,6-8-736-15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17.9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8C744A-D0AF-48BF-80E0-40760CEA5C20}" emma:medium="tactile" emma:mode="ink">
          <msink:context xmlns:msink="http://schemas.microsoft.com/ink/2010/main" type="inkDrawing" rotatedBoundingBox="19241,11747 19395,2715 19503,2717 19350,11749" semanticType="callout" shapeName="Other"/>
        </emma:interpretation>
      </emma:emma>
    </inkml:annotationXML>
    <inkml:trace contextRef="#ctx0" brushRef="#br0">182 0 785 0,'0'0'297'0,"0"0"-214"16,0 0-40-16,0 0 48 15,0 0 56-15,0 0-25 16,0 0-70-16,0-44-28 15,0 60-13-15,0 17 18 16,0 20 31-16,0 15-33 16,0 21-11-16,0 32-2 15,0 44 1-15,0 48-5 16,0 24 2-16,-3 1 1 16,-2-9 6-16,5-24-3 0,0-6-1 15,0-15-6 1,0-6 7-16,0-8-5 0,0 6 1 15,-4 1 7-15,1 9 5 16,-2 5-5-16,2 9-13 16,0 12-5-16,3 1 0 15,0-5 0-15,0-14-1 16,0-16 0-16,11-10 0 16,-1-5 0-16,-8-5 0 15,1-5 1-15,-3-2-1 16,0-4 0-16,-3-2-5 15,-9-20 5-15,4-20 0 16,-1-20 0-16,6-7-6 16,0 17 6-16,0 13 0 15,1 17 0-15,-1-1 0 0,3-3 0 16,-4 0 0 0,-1 0 1-16,-1-6-1 15,-3 0 1-15,-2-2 0 0,1-3-1 16,5 4 1-16,-4-2 0 15,6 4 0-15,-3-3 0 16,4-3 0-16,-1 3 0 16,0-3 0-16,-1-3 1 15,4-4 5-15,-2-6-7 16,-1-8 0-16,0-7 0 16,-2-4 2-16,-2-2-2 15,2 6 10-15,-1 2 3 16,-1 2-13-16,2 1 0 0,5-6 1 15,0-12-1 1,0-25-9-16,26-64-82 0,6-36-135 16,-2-44-808-16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05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EF0F5F-520F-4AAA-931A-8E684FB08E92}" emma:medium="tactile" emma:mode="ink">
          <msink:context xmlns:msink="http://schemas.microsoft.com/ink/2010/main" type="writingRegion" rotatedBoundingBox="4711,3629 4598,7423 3876,7402 3989,3607"/>
        </emma:interpretation>
      </emma:emma>
    </inkml:annotationXML>
    <inkml:traceGroup>
      <inkml:annotationXML>
        <emma:emma xmlns:emma="http://www.w3.org/2003/04/emma" version="1.0">
          <emma:interpretation id="{7C19B8B4-355C-4D04-B43F-C91E5C50EC2E}" emma:medium="tactile" emma:mode="ink">
            <msink:context xmlns:msink="http://schemas.microsoft.com/ink/2010/main" type="paragraph" rotatedBoundingBox="4711,3629 4598,7423 3876,7402 3989,3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C84E76-94D2-47B2-903B-54193C29A8CE}" emma:medium="tactile" emma:mode="ink">
              <msink:context xmlns:msink="http://schemas.microsoft.com/ink/2010/main" type="line" rotatedBoundingBox="4711,3629 4598,7423 3876,7402 3989,3607"/>
            </emma:interpretation>
          </emma:emma>
        </inkml:annotationXML>
        <inkml:traceGroup>
          <inkml:annotationXML>
            <emma:emma xmlns:emma="http://www.w3.org/2003/04/emma" version="1.0">
              <emma:interpretation id="{F1D1D4A9-AC1A-4838-A8FE-91B333CE0D44}" emma:medium="tactile" emma:mode="ink">
                <msink:context xmlns:msink="http://schemas.microsoft.com/ink/2010/main" type="inkWord" rotatedBoundingBox="4163,3612 4162,3628 4147,3627 4148,3612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0 688 0,'0'0'120'0,"0"0"-104"15,0 0-16-15,0 0-41 16,0 0-47-16,0 0-20 15,0 0-192-15</inkml:trace>
        </inkml:traceGroup>
        <inkml:traceGroup>
          <inkml:annotationXML>
            <emma:emma xmlns:emma="http://www.w3.org/2003/04/emma" version="1.0">
              <emma:interpretation id="{9DC62F55-5FD6-473E-9987-0718E7C1A5EB}" emma:medium="tactile" emma:mode="ink">
                <msink:context xmlns:msink="http://schemas.microsoft.com/ink/2010/main" type="inkWord" rotatedBoundingBox="4684,4522 4664,5205 4048,5187 4069,450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7249.2244">-84 1062 1121 0,'0'0'292'0,"0"0"-136"15,0 0-83-15,0 0 33 16,0 0 21-16,0 0-21 15,0 0-33-15,0 0-30 16,0 0-10-16,0 0-6 16,0 0-18-16,0 0-3 0,14 0-6 15,10-7 1 1,-1-8 0-16,3-6 7 0,3-2-7 16,-3 0 6-16,-3 1-7 15,-3 3 0-15,-2 3 0 16,-6 6-1-16,-2 5-6 15,-8 2-3-15,-2 3-14 16,0 3-5-16,0 28 24 16,-9 24 5-16,-14 21 6 15,-3 14 3-15,-1 7 4 16,1-5 5-16,9-14-2 16,7-14-14-16,8-20 9 15,2-15-11-15,0-14 0 0,9-9-43 16,26-6-83-16,-6-21-38 15,-4-6-360-15</inkml:trace>
          <inkml:trace contextRef="#ctx0" brushRef="#br0" timeOffset="-17057.9727">507 1297 1743 0,'0'0'286'0,"0"0"-221"16,0 0-56-16,0 0-9 0,0 0-7 15,0 0-61-15,0 0-115 16,18 3-357-16</inkml:trace>
        </inkml:traceGroup>
        <inkml:traceGroup>
          <inkml:annotationXML>
            <emma:emma xmlns:emma="http://www.w3.org/2003/04/emma" version="1.0">
              <emma:interpretation id="{CDE63C1B-EA62-4AB5-A5CF-DED6E6BCB4B6}" emma:medium="tactile" emma:mode="ink">
                <msink:context xmlns:msink="http://schemas.microsoft.com/ink/2010/main" type="inkWord" rotatedBoundingBox="4374,6678 4352,7416 3876,7402 3898,666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6106.8136">-70 3255 1362 0,'0'0'202'0,"0"0"-144"15,0 0-9-15,0 0 58 16,0 0 3-16,0 0-49 16,0 0-36-16,-36-125-16 15,58 98-9-15,6 6 1 16,5 8-1-16,2 5 0 15,3 8 1-15,0 0-1 16,-3 3 42-16,-7 21-24 16,-1 5-7-16,-13 7 0 0,-5 4-1 15,-9 4 0-15,0 8 11 16,-29 6-15-16,-17 1-6 16,-12 0-1-16,-10-3-5 15,4-12 5-15,2-7-9 16,11-11 10-16,9-10 1 15,16-5 0-15,8-6 0 16,13-3 0-16,5-2 5 16,0 0-6-16,5 0-10 15,25 0 3-15,8 0 7 16,13 0 0-16,9 0 17 16,1 0 11-16,0 0-7 15,-6 0-19-15,-7 0-1 0,-15 8 1 16,-8 3-2-1,-17 7-27-15,-8 19-54 0,-12-3-104 16,-22-2-769-16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27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61F5FA-F182-44A8-B7AD-CE47969DBE2D}" emma:medium="tactile" emma:mode="ink">
          <msink:context xmlns:msink="http://schemas.microsoft.com/ink/2010/main" type="writingRegion" rotatedBoundingBox="23117,4025 22746,10005 21884,9952 22254,3972"/>
        </emma:interpretation>
      </emma:emma>
    </inkml:annotationXML>
    <inkml:traceGroup>
      <inkml:annotationXML>
        <emma:emma xmlns:emma="http://www.w3.org/2003/04/emma" version="1.0">
          <emma:interpretation id="{9E47510C-D0BC-4F73-9A70-2A70DADEB468}" emma:medium="tactile" emma:mode="ink">
            <msink:context xmlns:msink="http://schemas.microsoft.com/ink/2010/main" type="paragraph" rotatedBoundingBox="23117,4025 22746,10005 21884,9952 22254,3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A14A1-F82C-4C6F-8452-F77CFE154694}" emma:medium="tactile" emma:mode="ink">
              <msink:context xmlns:msink="http://schemas.microsoft.com/ink/2010/main" type="line" rotatedBoundingBox="23117,4025 22746,10005 21884,9952 22254,3972"/>
            </emma:interpretation>
          </emma:emma>
        </inkml:annotationXML>
        <inkml:traceGroup>
          <inkml:annotationXML>
            <emma:emma xmlns:emma="http://www.w3.org/2003/04/emma" version="1.0">
              <emma:interpretation id="{65796A81-7043-4F19-BFA6-0F1B2831A34B}" emma:medium="tactile" emma:mode="ink">
                <msink:context xmlns:msink="http://schemas.microsoft.com/ink/2010/main" type="inkWord" rotatedBoundingBox="23117,4025 23060,4935 22207,4882 22264,3973">
                  <msink:destinationLink direction="with" ref="{137B9FD2-C7F8-461F-8AD0-A0B21102090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1663 1432 1279 0,'0'0'334'0,"0"0"-199"15,0 0-54-15,0 0-45 16,0 0-12-16,-157 160 8 15,122-86-9-15,9-6-1 16,12-8-16-16,14-10-4 0,0-13-2 16,23-7 0-16,24-5-1 15,11-6 1-15,8-4-1 16,2 1 0-16,-7 2-5 16,-8 0 5-16,-15 8 1 15,-18 4-1-15,-11 4 1 16,-9 3 32-16,-9 2 35 15,-24 1-16-15,-10-1-32 16,-7-5-4-16,1-8-15 16,-1-13-41-16,-13-13-57 0,10-28-114 15,10-12-646-15</inkml:trace>
          <inkml:trace contextRef="#ctx0" brushRef="#br0" timeOffset="165.9279">1562 1653 1506 0,'0'0'260'0,"0"0"-195"16,0 0-54-16,0 0 18 15,154-27 46-15,-76 19-21 16,13 3-24-16,9 5-30 16,27 11 0-16,-21 18-67 15,-30 2-237-15</inkml:trace>
        </inkml:traceGroup>
        <inkml:traceGroup>
          <inkml:annotationXML>
            <emma:emma xmlns:emma="http://www.w3.org/2003/04/emma" version="1.0">
              <emma:interpretation id="{92D0336E-9E05-4FEC-9FFE-A2A50E9B35FE}" emma:medium="tactile" emma:mode="ink">
                <msink:context xmlns:msink="http://schemas.microsoft.com/ink/2010/main" type="inkWord" rotatedBoundingBox="22956,6492 22738,10005 21884,9952 22102,6439">
                  <msink:destinationLink direction="with" ref="{4EFC3735-3972-46FE-BDFF-AD351EEA76B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85.841">1279 6404 1677 0,'0'0'194'16,"0"0"-166"-16,0 0-26 0,187-13 18 15,-99 5 14-15,10-2-22 16,39 7-12-16,-23 1-14 16,-21-2-212-16</inkml:trace>
          <inkml:trace contextRef="#ctx0" brushRef="#br0" timeOffset="1824.2991">1191 6420 1388 0,'0'0'253'16,"0"0"-117"-16,0 0-18 16,0 0 6-16,0 0-66 15,0 0-29-15,-49 194-11 16,34-123-9-16,3-11-8 16,10-10 0-16,2-10-1 15,5-14-1-15,33-8-13 16,12-10 3-16,11-5-24 15,9-3-11-15,3 0 13 16,-2 0 14 0,-11 5 6-16,-14 18 11 0,-13 12 1 0,-18 7 1 15,-15 8 10 1,0 2 48-16,-35 5-3 0,-15 2-12 16,-11-4-33-16,-6-3-9 15,0-5-1-15,3-12-55 16,-9-33-79-16,20-2-127 15,9-18-782-15</inkml:trace>
          <inkml:trace contextRef="#ctx0" brushRef="#br0" timeOffset="1027.4129">1655 3908 1159 0,'0'0'355'15,"0"0"-119"-15,0 0-49 16,0 0-73-16,0 0-33 16,0 0-16-16,0 0-44 15,-146 78-20-15,100-9 5 16,-1 12-6-16,3 11 0 16,15-3 1-16,15-5 1 15,14-10-2-15,0-14-1 16,38-15-7-16,20-14 8 15,18-15-1-15,15-14 1 16,5-2 0-16,0 0 0 0,-8-18-7 16,-13-6-16-16,-11-2-18 15,-14-5-9-15,-16-6-29 16,-19-21-54-16,-13 9-66 16,-2 1-575-16</inkml:trace>
          <inkml:trace contextRef="#ctx0" brushRef="#br0" timeOffset="1168.1378">1832 4094 1287 0,'0'0'300'0,"0"0"-173"16,0 0-89-16,0 0-31 15,-8 147 88-15,0 5-5 16,-14 61-49-16,-9 29-26 0,-1-6-15 16,-6-34-47-16,8-76-161 15,5-40-1059-15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0.8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AEA1E3-DBA4-4A75-8086-B0BCD8C2D6E3}" emma:medium="tactile" emma:mode="ink">
          <msink:context xmlns:msink="http://schemas.microsoft.com/ink/2010/main" type="inkDrawing" rotatedBoundingBox="20200,3731 26311,3842 26306,4101 20196,3990" semanticType="underline" shapeName="Other">
            <msink:sourceLink direction="with" ref="{8800CF59-96A8-4E21-B332-0F892AB25853}"/>
          </msink:context>
        </emma:interpretation>
      </emma:emma>
    </inkml:annotationXML>
    <inkml:trace contextRef="#ctx0" brushRef="#br0">-3 102 359 0,'0'0'172'0,"0"0"-139"16,0 0-32-16,0 0-2 16,0 0-13-16,0 0 14 15,0 0 133-15,5-105 69 16,-5 105 100-16,0 0-100 15,0 0-42-15,0 0-99 16,0 0-44-16,0 0-16 16,0 0-1-16,3 7-9 15,15 5 8-15,6 5 1 16,7 1 5-16,11 4-5 16,7-2 1-16,6 4-1 0,6-3 2 15,7 0-1-15,2 0 1 16,3-8-1-16,0-2 0 15,-1-8 1-15,4-3 4 16,3 0-4-16,5 0-2 16,2 0 19-16,0-11-9 15,5 3-8-15,-6 3 6 16,-1 5-8-16,-2 0 0 16,0 0 0-16,-1 2 0 15,1 15 0-15,2-2 7 16,1 4-5-16,-3-4-2 0,-1 2 0 15,1-5 0-15,0-1 0 16,3-6 0-16,-1-5-12 16,6 0-7-16,6-8-3 15,0-12-1-15,7-8-2 16,-1 5 1-16,3 4 3 16,-3 6 14-16,-6 11 4 15,-5 2-3-15,-16 0 0 16,-4 2-1-16,-10 11 6 15,-3-2 0-15,-3-3 1 16,1-6 0-16,2-2 11 16,4 0 12-16,2 0 9 15,3 0-22-15,0-5 11 16,3 2-10-16,0 3 11 16,3 0-4-16,-4 0-10 0,4 0 4 15,3 0-2-15,0 3-9 16,0 2-1-16,6-5 0 15,-1 0 1-15,1 0-1 16,6 0 0-16,-3 0 0 16,-4-5 1-16,-2 2 5 15,-6 3-6-15,-3 0 1 16,-4 0 10-16,-1 0 4 16,-1 0 5-16,1 8-7 15,-2 3 9-15,5-3 3 16,1 3 15-16,1-6 9 15,1 0-21-15,-4-2-6 16,-6-3 6-16,-3 0-16 16,-8 0-1-16,-9 0-10 0,-6-6-1 15,-24 4 0-15,-11-1-62 16,0 1-127-16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1.7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9455AC-7FF3-4316-9FB9-E593B3179A88}" emma:medium="tactile" emma:mode="ink">
          <msink:context xmlns:msink="http://schemas.microsoft.com/ink/2010/main" type="inkDrawing" rotatedBoundingBox="21675,5616 26843,5725 26839,5913 21671,5804" shapeName="Other"/>
        </emma:interpretation>
      </emma:emma>
    </inkml:annotationXML>
    <inkml:trace contextRef="#ctx0" brushRef="#br0">0 0 1192 0,'0'0'244'0,"0"0"-150"16,0 0-39-16,0 0-28 15,0 0-19-15,0 0-7 16,0 0 17-16,55 50 5 16,-2-34 0-16,13-1 14 15,13-2-15-15,12-4-13 0,7-4 2 16,13-5-2-1,12 0-8-15,6 0 10 0,5 0-5 16,5 0-6 0,2 0 0-16,-2 0-1 0,-7 2 2 15,-4 18-1-15,1-4 0 16,-3 3 0-16,-2-3-6 16,5-5 6-16,-6 0 0 15,-2-1 1-15,-3-2-1 16,-7 2 1-16,-7-2-1 15,-1-3 0-15,-1 1 0 16,-4-4-1-16,8-2 1 16,-5 0 0-16,5 0 0 15,2 0 0-15,-6-11-1 0,3-4 1 16,-1-1 1-16,-1 1-1 16,-4-1 0-16,-3 0 12 15,-5 3 9-15,-3 2-12 16,-10 4 11-16,-5 1-4 15,-9 6 5-15,-6 0-11 16,-3 0-1-16,-2 0 5 16,0 13 8-16,0 6-7 15,-1-1-2-15,4-2-1 16,-1 0-6-16,4-3-6 16,-1-8 6-16,-3-3-6 15,1-2-18-15,-13-2-54 16,-13-14-96-16,-30 3-827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2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FC3735-3972-46FE-BDFF-AD351EEA76B1}" emma:medium="tactile" emma:mode="ink">
          <msink:context xmlns:msink="http://schemas.microsoft.com/ink/2010/main" type="inkDrawing" rotatedBoundingBox="20911,8095 25742,8048 25744,8293 20914,8340" semanticType="callout" shapeName="Other">
            <msink:sourceLink direction="with" ref="{EEEC6086-E35A-4780-A56D-1958CAFBCEA5}"/>
            <msink:sourceLink direction="with" ref="{92D0336E-9E05-4FEC-9FFE-A2A50E9B35FE}"/>
          </msink:context>
        </emma:interpretation>
      </emma:emma>
    </inkml:annotationXML>
    <inkml:trace contextRef="#ctx0" brushRef="#br0">479 84 550 0,'0'0'53'0,"0"0"-53"15,0 0-38-15,0 0-18 16,0 0 56-16,-158-53 136 16,132 37 79-16,3 6 42 15,-4 4 2-15,-4 6-115 16,-1 0-63-16,-1 0-37 16,-2 19-10-16,0 7-18 15,6-2-9-15,6-1-1 16,6-4 0-16,7-9 2 15,10-2 7-15,0-3-14 16,12 3-1-16,26 0 8 16,11 3-1-16,19 1 15 15,20 2 7-15,10-4-11 0,16-2 2 16,12-3-4-16,25-5 0 16,36 0 18-16,26-13-8 15,6-11-25-15,-38 3 1 16,-47 11-1-16,-47 10 0 15,-8 0 0-15,11 0 0 16,15 14 1-16,12 3-2 16,3 2 1-16,4-3-2 15,10-8 1-15,4-6-1 16,2-2 1-16,-2 0 0 16,1-18 0-16,-2-9 4 15,1 1-3-15,-4-3-1 16,-3 3 0-16,-9 8-2 15,-9 5 1-15,-2 5 0 0,-5 2 0 16,-7 4 0-16,1-1 1 16,-4-3 0-1,0 2 0-15,-5-1-1 0,-10-1 1 16,-11 6 0-16,-17 0 6 16,-19 0-6-16,-13 0 0 15,-13 6-1-15,-8 9-4 16,-35 17-34-16,-15-1-97 15,-11-7-844-15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3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5DE1BC-42C9-4E62-A335-A92F7B3A1DC7}" emma:medium="tactile" emma:mode="ink">
          <msink:context xmlns:msink="http://schemas.microsoft.com/ink/2010/main" type="inkDrawing" rotatedBoundingBox="20942,10298 26615,10632 26607,10777 20934,10443" semanticType="underline" shapeName="Other"/>
        </emma:interpretation>
      </emma:emma>
    </inkml:annotationXML>
    <inkml:trace contextRef="#ctx0" brushRef="#br0">0 75 1592 0,'0'0'164'16,"0"0"-121"-16,0 0-33 16,0 0-10-16,0 0 0 15,0 0 0-15,229-82 19 0,-67 82-5 16,37 0-8 0,11 38 1-16,-15 9 8 0,-14 2 8 15,-6-12 2-15,11-11-4 16,19-10-12-16,16-13-1 15,19-3-6-15,14 0-1 16,-3 0 5-16,-12 0-6 16,-21 0-1-16,-19 0 1 15,-18 5 0-15,-12-3 8 16,-32-2-8-16,-29 0 0 16,-24 0 1-16,-1 0 0 15,13 0-1-15,15 3 1 16,10 7-1-16,2 6 15 15,-6 8-1-15,-4 9-6 16,-7-3-2-16,-7-1 3 0,-6-8-8 16,-5-10-1-16,-4-11 1 15,-6 0 5-15,-2-9-6 16,-5-8-42-16,4 9-36 16,-16 2-88-16,-19 6-322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4.4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7B9FD2-C7F8-461F-8AD0-A0B211020905}" emma:medium="tactile" emma:mode="ink">
          <msink:context xmlns:msink="http://schemas.microsoft.com/ink/2010/main" type="inkDrawing" rotatedBoundingBox="25361,11595 26112,2326 26344,2345 25593,11614" semanticType="callout" shapeName="Other">
            <msink:sourceLink direction="with" ref="{65796A81-7043-4F19-BFA6-0F1B2831A34B}"/>
            <msink:sourceLink direction="with" ref="{83AFEC48-5F02-4347-9B44-17E83390026D}"/>
          </msink:context>
        </emma:interpretation>
      </emma:emma>
    </inkml:annotationXML>
    <inkml:trace contextRef="#ctx0" brushRef="#br0">729 0 1365 0,'0'0'228'0,"0"0"-171"15,0 0-56-15,0 0-1 0,0 0 0 16,0 0 41-1,-11 156 2-15,8-78-3 0,-3 32-16 16,0 48-7-16,-6 68 2 16,-1 34-13-16,-9 10 10 15,-1 3-8 1,0-34 5-16,5-3 1 0,6-13 1 16,9-10-15-16,3-6 7 15,0 6-7-15,0-1 9 16,-5-2-9-16,-15-5 6 15,-13-5-6-15,-7-1 1 16,-10 9-1-16,1 2 1 16,-1 2 0-16,7 4 1 15,5-2-1-15,5-3 9 16,3-15 0-16,7-15-2 0,3-18-7 16,8-10-1-16,7-10 2 15,5-19-1-15,0-24 0 16,0-21-1-16,0-8 6 15,12 11 13-15,1 9 0 16,-3 14-10-16,-2 0 6 16,-4 3 0-16,-4 5-14 15,0 4 13-15,0 5-4 16,-18 4-9-16,-6-3 6 16,1-3-1-16,-3-3-5 15,3-5-1-15,2-4 1 16,3-3 12-16,7 0-3 15,8-3-9-15,3-2 8 0,0-1-8 16,3-1 0 0,15-1-1-16,-1 3 0 0,-2-3 0 15,-4-3 2-15,-6-4-1 16,-5-9 0-16,0-13 0 16,0-21 0-16,0-15-1 15,0-16 0-15,0-14-82 16,0-2-58-16,0 6-32 15,7-2-138-15,-4 12-386 0</inkml:trace>
  </inkml:traceGroup>
</inkml:ink>
</file>

<file path=ppt/ink/ink2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93B19B2-41DE-4BFD-8FB0-FB51337B39EA}" emma:medium="tactile" emma:mode="ink">
          <msink:context xmlns:msink="http://schemas.microsoft.com/ink/2010/main" type="writingRegion" rotatedBoundingBox="11674,11263 11672,13969 10654,13968 10656,11262"/>
        </emma:interpretation>
      </emma:emma>
    </inkml:annotationXML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5:39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7258EB-468D-4E4C-A195-52AE644DD609}" emma:medium="tactile" emma:mode="ink">
          <msink:context xmlns:msink="http://schemas.microsoft.com/ink/2010/main" type="writingRegion" rotatedBoundingBox="992,12017 10170,11998 10174,13784 996,13803"/>
        </emma:interpretation>
      </emma:emma>
    </inkml:annotationXML>
    <inkml:traceGroup>
      <inkml:annotationXML>
        <emma:emma xmlns:emma="http://www.w3.org/2003/04/emma" version="1.0">
          <emma:interpretation id="{40E810F9-ECC3-4955-A529-C949314F6183}" emma:medium="tactile" emma:mode="ink">
            <msink:context xmlns:msink="http://schemas.microsoft.com/ink/2010/main" type="paragraph" rotatedBoundingBox="992,12017 10170,11998 10174,13784 996,13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A3A0A9-01F1-4F31-88CC-F13315B0EEE3}" emma:medium="tactile" emma:mode="ink">
              <msink:context xmlns:msink="http://schemas.microsoft.com/ink/2010/main" type="line" rotatedBoundingBox="992,12017 10170,11998 10174,13784 996,13803"/>
            </emma:interpretation>
          </emma:emma>
        </inkml:annotationXML>
        <inkml:traceGroup>
          <inkml:annotationXML>
            <emma:emma xmlns:emma="http://www.w3.org/2003/04/emma" version="1.0">
              <emma:interpretation id="{1E073159-8029-48F4-9ECA-352595AA76BD}" emma:medium="tactile" emma:mode="ink">
                <msink:context xmlns:msink="http://schemas.microsoft.com/ink/2010/main" type="inkWord" rotatedBoundingBox="993,12054 1732,12052 1735,13312 995,133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738 95 694 0,'0'0'267'15,"0"0"-121"-15,0 0 45 16,0 0 11-16,0 0-63 15,0 0 1-15,-3-90-46 16,3 85-46-16,-3 5-13 16,3 0 5-16,-2 0 33 15,-2 0-36-15,4 8-28 16,-3 23-9-16,3 19 1 16,0 16 10-16,0 14-11 15,0 5 8-15,0-6-8 16,0-11 0-16,0-13 1 15,0-15 0-15,3-16-1 16,1-11 0-16,-4-8 0 0,2-5 1 16,-2 0 10-16,0 0 0 15,0-27 12 1,-12-9-23-16,-16-6-11 0,-7-3 11 16,-13 6-1-16,-7 12-8 15,-9 15 8-15,-4 12-6 16,-1 0 1-16,-1 20 5 15,5 20-1-15,10 7-4 16,6 5 0-16,8 5-1 16,6 7 7-16,11 4 0 15,13 4-1-15,8 1-6 0,3 3 6 16,8-2-7 0,25-6 8-16,10-8-6 0,10-10-1 15,8-16 6-15,9-13-13 16,1-13-6-16,-5-8-2 15,-8 0-10-15,-8-2 11 16,-15-8 15-16,-12 1 5 16,-11 4-2-16,-9 2 3 15,-3 1 6-15,0-3 54 16,-3-4-38-16,-17-1-22 16,-10-6-8-16,-5-2-26 15,-5-3-6-15,-1 0 18 16,-2 0 7-16,5 2 14 15,8 6 1-15,10 3 30 0,10 4-10 16,10 1-14 0,0 5-6-16,7-2-19 15,22-1 12-15,8-3-2 0,11 0 8 16,5 5 0-16,-5-4 1 16,0 2 1-16,-8 0 0 15,-7 1 10-15,-8 2-9 16,-4 0 0-16,-4 0-2 15,-2 0-1-15,-7 2-69 16,-4 9-136-16,-4-6-917 0</inkml:trace>
        </inkml:traceGroup>
        <inkml:traceGroup>
          <inkml:annotationXML>
            <emma:emma xmlns:emma="http://www.w3.org/2003/04/emma" version="1.0">
              <emma:interpretation id="{FF8CDBFB-2CB7-4523-AD69-C83487580817}" emma:medium="tactile" emma:mode="ink">
                <msink:context xmlns:msink="http://schemas.microsoft.com/ink/2010/main" type="inkWord" rotatedBoundingBox="2328,12014 6703,12005 6707,13792 2331,1380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56.9051">1694 215 1043 0,'0'0'323'0,"0"0"-130"0,0 0-53 16,0 0 1-16,0 0-32 16,0 0-17-16,0 0-19 15,0-5-15-15,-11 5-35 16,-10 16-22-16,-5 10-1 15,-12 16-10-15,-5 16 3 16,-4 20 1-16,-6 33 6 16,4 33-1-16,9 38-5 15,12-15 5-15,26-28 0 16,2-41-11-16,8-28 11 16,24 6 0-16,13 1-8 15,6 2 7-15,8-19 1 16,3-18-43-16,1-24-79 0,-10-13-95 15,-27-5-622-15</inkml:trace>
          <inkml:trace contextRef="#ctx0" brushRef="#br0" timeOffset="1477.3078">1989 669 1337 0,'0'0'223'16,"0"0"-70"-16,0 0-16 16,0 0-88-16,0 0-32 15,0 0-6-15,0 0-11 16,-116 89 0-16,98-36-8 16,3 10 7-16,3 2 1 15,10 2 0-15,2-5 0 16,2-6-1-16,25-9 1 15,11-13-1-15,8-15 0 16,7-19-18-16,2-4-35 16,-4-38 14-16,-8-18 24 15,-13-16 11-15,-20-3 5 16,-10 3 1-16,0 11 8 16,-35 20 33-16,-8 15 51 0,-10 23-38 15,7 7-38-15,6 0-17 16,15 24-50-16,14-1-155 15,11-7-412-15</inkml:trace>
          <inkml:trace contextRef="#ctx0" brushRef="#br0" timeOffset="1847.9944">2482 811 1345 0,'0'0'274'0,"0"0"-134"0,0 0-81 16,0 0-1-16,0 0-5 16,0 0-9-16,0 0-32 15,-3 76-12-15,3-26 0 16,0 3-1-16,0-6 0 16,5-5 0-16,13-16 0 15,9-10-8-15,-1-11-1 16,6-5-22-16,3-5-39 15,3-24 29-15,-2-3 26 16,-8 1-8-16,-5 5 8 0,-8 10 10 16,-12 13 6-1,-3 3 11-15,0 8 40 16,0 24-16-16,0 8-1 0,-6 1-23 16,6-2-11-16,0-12-23 15,20-11-119 1,3-16-166-1</inkml:trace>
          <inkml:trace contextRef="#ctx0" brushRef="#br0" timeOffset="2273.4083">2724 698 1463 0,'0'0'275'16,"0"0"-185"-16,0 0-82 0,0 0-8 15,0 0 16-15,0 0 8 16,187-63 11-16,-109 50-23 15,7-3 2-15,26-7-14 16,-20 4-38-16,-25-2-188 0</inkml:trace>
          <inkml:trace contextRef="#ctx0" brushRef="#br0" timeOffset="2067.1314">3077-42 1303 0,'0'0'336'0,"0"0"-69"16,0 0-76-16,0 0-122 0,0 0-43 15,-47 189-24 1,33-42 13-16,5 40-9 0,6-12-5 16,3-35-1-16,0-49 0 15,0-33 0-15,0 0-5 16,0-4-63-16,10-1-54 16,-5-19-96-16,-5-19-334 0</inkml:trace>
          <inkml:trace contextRef="#ctx0" brushRef="#br0" timeOffset="2511.0896">3445-42 1543 0,'0'0'254'0,"0"0"-105"16,0 0-60-16,0 0-56 15,0 0-33-15,0 0-7 16,-9 147 6-16,9-50 0 16,0 13 1-16,0 14 0 15,0-1 6-15,-6-5 2 16,1-13-7-16,-2-15 10 15,7-23-11-15,0-16-6 16,12-28-83-16,9-12-106 16,-4-11-584-16</inkml:trace>
          <inkml:trace contextRef="#ctx0" brushRef="#br0" timeOffset="2839.0194">3733 698 1446 0,'0'0'208'16,"0"0"-101"-16,0 0-63 16,0 0-8-16,0 0-9 15,0 0-11-15,0 0-16 16,-128 184-2-16,128-129-4 16,0-2 6-16,0-6-1 15,9-8 0-15,17-10 0 16,6-13 0-16,6-13-34 15,3-3-20-15,2-19-4 0,-2-20 21 16,-6-8 8 0,-8-4 2-16,-16 7 28 0,-11 2 7 15,0 8 40-15,-6 4 40 16,-19 10-46-16,-2 7 1 16,1 8-42-16,8 5-13 15,9 2-83-15,9 16-213 16,0-2-934-16</inkml:trace>
          <inkml:trace contextRef="#ctx0" brushRef="#br0" timeOffset="3121.9191">4104 827 1174 0,'0'0'342'16,"0"0"-244"-16,0 0-72 15,0 0-7-15,0 0 24 0,-88 173-8 16,80-125-33-1,8-1 11-15,0-3-12 0,8-5-1 16,27-10 0-16,6-10-2 16,6-16 2-16,2-3-7 15,1-19 7-15,-9-23 11 16,-9-5-1-16,-12-6-4 16,-14 7 3-16,-6 5 67 15,0 10 6-15,-29 10 19 16,-6 13-26-16,-5 8-46 15,2 0-29-15,3 12-76 16,7 8-104-16,11-5-192 0</inkml:trace>
          <inkml:trace contextRef="#ctx0" brushRef="#br0" timeOffset="3625.5762">4672 186 1235 0,'0'0'298'0,"0"0"-165"15,0 0-71-15,0 0-26 16,0 0 1-16,-35 164-11 16,18-68 2-16,-1 15 16 15,10 1 28-15,2-7-21 16,6-16-31-16,0-15-10 15,0-19-10-15,0-15-7 0,9-15 7 16,-4-11 0-16,4-9-11 16,0-5-28-16,0 0 30 15,9-10 9-15,5-18 0 16,9-2 2-16,6-7 7 16,8-1-9-16,4 0 0 15,3 4 0-15,-7 2 0 16,-2 6 0-16,-15 8 0 15,-9 7-15-15,-17 6-4 16,-3 5 13-16,-6 0-2 16,-29 5-54-16,-8 19-4 15,-7 5 19-15,1 2 40 0,7 3 7 16,14 1 24-16,10 1 14 16,16 4-24-16,2 1 10 15,10 2-11-15,26 1 15 16,4 0-1-16,8-4-13 15,-2-6-14-15,9-2-22 16,-8-14-119-16,-14-10-249 0</inkml:trace>
          <inkml:trace contextRef="#ctx0" brushRef="#br0" timeOffset="3916.6928">5320 315 1440 0,'0'0'205'0,"0"0"-173"0,0 0-32 16,0 0 46-16,163 61 26 16,-104 2 26-16,5 44 25 15,-6 47-72-15,-25 41-33 16,-19-14-18-16,-14-37-21 15,-14-51 1-15,-24-33 11 16,-12 6 9-16,-9 11 45 16,-8 0-21-16,3-14-17 0,14-13-7 15,10-27-42 1,14-12-134-16,11-11-179 0</inkml:trace>
        </inkml:traceGroup>
        <inkml:traceGroup>
          <inkml:annotationXML>
            <emma:emma xmlns:emma="http://www.w3.org/2003/04/emma" version="1.0">
              <emma:interpretation id="{F99DB646-48F8-4D49-A7BE-C8DA7E58B69D}" emma:medium="tactile" emma:mode="ink">
                <msink:context xmlns:msink="http://schemas.microsoft.com/ink/2010/main" type="inkWord" rotatedBoundingBox="7519,12876 8016,12875 8016,13239 7520,1324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550.4791">6588 1173 1298 0,'0'0'199'0,"0"0"-119"0,0 0-62 15,0 0-11-15,0 0-7 16,0 0 0-16,0 0 0 16,0 0-1-16,0 0 1 15,0 0 9-15,0 0 48 16,0 0-2-16,0 0-15 15,0 0-17-15,0 0-7 16,0 0-8-16,0 0-7 16,0 0 1-16,0 0 4 15,0 0 0-15,0 0-5 16,0 0 0-16,0 0-1 16,0 0 1-16,0 0-1 15,0 0 7-15,0 0-7 0,0 0 0 16,0 0-2-16,0 0 1 15,0 0 1-15,0 0-2 16,0 0 2-16,0 0 10 16,0 0-2-16,0 0-7 15,0 0 1-15,0 0-2 16,0 0-35-16,0-7-133 0</inkml:trace>
          <inkml:trace contextRef="#ctx0" brushRef="#br0" timeOffset="14109.753">6525 898 1594 0,'0'0'208'0,"0"0"-130"16,0 0-78-16,0 0 0 16,0 0-18-16,0 0 9 15,0 0 8-15,146-11 0 16,-70 3 0-16,32-10-32 15,-15-1-91-15,-20-1-416 16</inkml:trace>
          <inkml:trace contextRef="#ctx0" brushRef="#br0" timeOffset="13925.6448">6606 1182 851 0,'0'0'309'16,"0"0"-110"-16,0 0-25 16,0 0-66-16,0 0-32 0,0 0-33 15,-18 0-24 1,18 0-11-16,0 0-8 0,10 0 1 15,10 0 8 1,10 0 13-16,10 0-21 0,6 2 5 16,4-2 3-16,-4 0-9 15,-1 0 0-15,1 3-27 16,-11-3-86-16,-14 0-236 0</inkml:trace>
        </inkml:traceGroup>
        <inkml:traceGroup>
          <inkml:annotationXML>
            <emma:emma xmlns:emma="http://www.w3.org/2003/04/emma" version="1.0">
              <emma:interpretation id="{05734D40-C79E-4392-800B-93094E9BA529}" emma:medium="tactile" emma:mode="ink">
                <msink:context xmlns:msink="http://schemas.microsoft.com/ink/2010/main" type="inkWord" rotatedBoundingBox="9444,12040 10170,12038 10172,13051 9446,13053"/>
              </emma:interpretation>
            </emma:emma>
          </inkml:annotationXML>
          <inkml:trace contextRef="#ctx0" brushRef="#br0" timeOffset="14466.2737">8455-13 1491 0,'0'0'252'0,"0"0"-142"16,0 0-28-16,0 0 38 15,0 0-35-15,0 0-36 16,0 0-39-16,-5 84-10 16,5 45 1-16,11 47 10 0,4-6-3 15,-6-31-7 1,-3-52-1-16,-1-37-1 0,4 0-49 16,2 5-64-1,-1-9-64-15,-10-19-187 0</inkml:trace>
          <inkml:trace contextRef="#ctx0" brushRef="#br0" timeOffset="23052.8202">8758 599 352 0,'0'0'83'16,"0"0"-39"-16,0 0 5 15,0 0 125-15,0 0 11 16,0 0 41-16,0 0-40 0,45-23-25 16,-45 23-28-16,0 0-20 15,0 0-3-15,0 0-8 16,0 0-17-16,3 0-25 16,2 0-23-16,7 0-16 15,6 0-8-15,13 1 0 16,7 5-7-16,9-6 3 15,6 0-8-15,-4 0 0 16,-5 0 5-16,-12 0-5 16,-8 0 0-16,-13 0-1 15,-4 0 0-15,-7 0-10 16,0-6-16-16,0 1-42 0,-13-3-216 16</inkml:trace>
        </inkml:traceGroup>
      </inkml:traceGroup>
    </inkml:traceGroup>
    <inkml:traceGroup>
      <inkml:annotationXML>
        <emma:emma xmlns:emma="http://www.w3.org/2003/04/emma" version="1.0">
          <emma:interpretation id="{779BF421-9C8D-4951-A174-12BC305A2D3E}" emma:medium="tactile" emma:mode="ink">
            <msink:context xmlns:msink="http://schemas.microsoft.com/ink/2010/main" type="paragraph" rotatedBoundingBox="11674,11263 11672,13969 10654,13968 10656,11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154A1-5E85-4A47-A20E-7CF096A50A82}" emma:medium="tactile" emma:mode="ink">
              <msink:context xmlns:msink="http://schemas.microsoft.com/ink/2010/main" type="line" rotatedBoundingBox="11674,11263 11672,13969 10654,13968 10656,11262"/>
            </emma:interpretation>
          </emma:emma>
        </inkml:annotationXML>
        <inkml:traceGroup>
          <inkml:annotationXML>
            <emma:emma xmlns:emma="http://www.w3.org/2003/04/emma" version="1.0">
              <emma:interpretation id="{1C70F0FE-7F2D-4510-8C76-07F2C8F88928}" emma:medium="tactile" emma:mode="ink">
                <msink:context xmlns:msink="http://schemas.microsoft.com/ink/2010/main" type="inkWord" rotatedBoundingBox="11431,11263 11431,11835 11080,11834 11081,11263"/>
              </emma:interpretation>
              <emma:one-of disjunction-type="recognition" id="oneOf3">
                <emma:interpretation id="interp3" emma:lang="" emma:confidence="0.5">
                  <emma:literal>.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5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2067.1314">3077-42 1303 0,'0'0'336'0,"0"0"-69"16,0 0-76-16,0 0-122 0,0 0-43 15,-47 189-24 1,33-42 13-16,5 40-9 0,6-12-5 16,3-35-1-16,0-49 0 15,0-33 0-15,0 0-5 16,0-4-63-16,10-1-54 16,-5-19-96-16,-5-19-334 0</inkml:trace>
        </inkml:traceGroup>
        <inkml:traceGroup>
          <inkml:annotationXML>
            <emma:emma xmlns:emma="http://www.w3.org/2003/04/emma" version="1.0">
              <emma:interpretation id="{0AF5E5EA-3AA0-4707-A5E8-33F431C31A2C}" emma:medium="tactile" emma:mode="ink">
                <msink:context xmlns:msink="http://schemas.microsoft.com/ink/2010/main" type="inkWord" rotatedBoundingBox="10653,13968 10657,12038 11675,12040 11671,13970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273.4083">2724 698 1463 0,'0'0'275'16,"0"0"-185"-16,0 0-82 0,0 0-8 15,0 0 16-15,0 0 8 16,187-63 11-16,-109 50-23 15,7-3 2-15,26-7-14 16,-20 4-38-16,-25-2-188 0</inkml:trace>
          <inkml:trace contextRef="#ctx0" brushRef="#br0" timeOffset="1847.9944">2482 811 1345 0,'0'0'274'0,"0"0"-134"0,0 0-81 16,0 0-1-16,0 0-5 16,0 0-9-16,0 0-32 15,-3 76-12-15,3-26 0 16,0 3-1-16,0-6 0 16,5-5 0-16,13-16 0 15,9-10-8-15,-1-11-1 16,6-5-22-16,3-5-39 15,3-24 29-15,-2-3 26 16,-8 1-8-16,-5 5 8 0,-8 10 10 16,-12 13 6-1,-3 3 11-15,0 8 40 16,0 24-16-16,0 8-1 0,-6 1-23 16,6-2-11-16,0-12-23 15,20-11-119 1,3-16-166-1</inkml:trace>
          <inkml:trace contextRef="#ctx0" brushRef="#br0" timeOffset="1477.3078">1989 669 1337 0,'0'0'223'16,"0"0"-70"-16,0 0-16 16,0 0-88-16,0 0-32 15,0 0-6-15,0 0-11 16,-116 89 0-16,98-36-8 16,3 10 7-16,3 2 1 15,10 2 0-15,2-5 0 16,2-6-1-16,25-9 1 15,11-13-1-15,8-15 0 16,7-19-18-16,2-4-35 16,-4-38 14-16,-8-18 24 15,-13-16 11-15,-20-3 5 16,-10 3 1-16,0 11 8 16,-35 20 33-16,-8 15 51 0,-10 23-38 15,7 7-38-15,6 0-17 16,15 24-50-16,14-1-155 15,11-7-412-15</inkml:trace>
          <inkml:trace contextRef="#ctx0" brushRef="#br0">738 95 694 0,'0'0'267'15,"0"0"-121"-15,0 0 45 16,0 0 11-16,0 0-63 15,0 0 1-15,-3-90-46 16,3 85-46-16,-3 5-13 16,3 0 5-16,-2 0 33 15,-2 0-36-15,4 8-28 16,-3 23-9-16,3 19 1 16,0 16 10-16,0 14-11 15,0 5 8-15,0-6-8 16,0-11 0-16,0-13 1 15,0-15 0-15,3-16-1 16,1-11 0-16,-4-8 0 0,2-5 1 16,-2 0 10-16,0 0 0 15,0-27 12 1,-12-9-23-16,-16-6-11 0,-7-3 11 16,-13 6-1-16,-7 12-8 15,-9 15 8-15,-4 12-6 16,-1 0 1-16,-1 20 5 15,5 20-1-15,10 7-4 16,6 5 0-16,8 5-1 16,6 7 7-16,11 4 0 15,13 4-1-15,8 1-6 0,3 3 6 16,8-2-7 0,25-6 8-16,10-8-6 0,10-10-1 15,8-16 6-15,9-13-13 16,1-13-6-16,-5-8-2 15,-8 0-10-15,-8-2 11 16,-15-8 15-16,-12 1 5 16,-11 4-2-16,-9 2 3 15,-3 1 6-15,0-3 54 16,-3-4-38-16,-17-1-22 16,-10-6-8-16,-5-2-26 15,-5-3-6-15,-1 0 18 16,-2 0 7-16,5 2 14 15,8 6 1-15,10 3 30 0,10 4-10 16,10 1-14 0,0 5-6-16,7-2-19 15,22-1 12-15,8-3-2 0,11 0 8 16,5 5 0-16,-5-4 1 16,0 2 1-16,-8 0 0 15,-7 1 10-15,-8 2-9 16,-4 0 0-16,-4 0-2 15,-2 0-1-15,-7 2-69 16,-4 9-136-16,-4-6-917 0</inkml:trace>
          <inkml:trace contextRef="#ctx0" brushRef="#br0" timeOffset="856.9051">1694 215 1043 0,'0'0'323'0,"0"0"-130"0,0 0-53 16,0 0 1-16,0 0-32 16,0 0-17-16,0 0-19 15,0-5-15-15,-11 5-35 16,-10 16-22-16,-5 10-1 15,-12 16-10-15,-5 16 3 16,-4 20 1-16,-6 33 6 16,4 33-1-16,9 38-5 15,12-15 5-15,26-28 0 16,2-41-11-16,8-28 11 16,24 6 0-16,13 1-8 15,6 2 7-15,8-19 1 16,3-18-43-16,1-24-79 0,-10-13-95 15,-27-5-622-15</inkml:trace>
          <inkml:trace contextRef="#ctx0" brushRef="#br0" timeOffset="1477.3078">1989 669 1337 0,'0'0'223'16,"0"0"-70"-16,0 0-16 16,0 0-88-16,0 0-32 15,0 0-6-15,0 0-11 16,-116 89 0-16,98-36-8 16,3 10 7-16,3 2 1 15,10 2 0-15,2-5 0 16,2-6-1-16,25-9 1 15,11-13-1-15,8-15 0 16,7-19-18-16,2-4-35 16,-4-38 14-16,-8-18 24 15,-13-16 11-15,-20-3 5 16,-10 3 1-16,0 11 8 16,-35 20 33-16,-8 15 51 0,-10 23-38 15,7 7-38-15,6 0-17 16,15 24-50-16,14-1-155 15,11-7-412-15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1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21E8BF-CEF9-4D86-A5C4-DEB5BF82BD70}" emma:medium="tactile" emma:mode="ink">
          <msink:context xmlns:msink="http://schemas.microsoft.com/ink/2010/main" type="inkDrawing"/>
        </emma:interpretation>
      </emma:emma>
    </inkml:annotationXML>
    <inkml:trace contextRef="#ctx0" brushRef="#br0">10 20 150 0,'0'0'279'16,"0"0"-177"-16,0 0-20 15,0 0-43-15,0 0-27 16,0 0-12-16,-2-6-26 0,-1 1-30 16,0 1-34-1,1-1-217-15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2.4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BE204F-EFAA-46B0-8159-FF0D0ED60A6F}" emma:medium="tactile" emma:mode="ink">
          <msink:context xmlns:msink="http://schemas.microsoft.com/ink/2010/main" type="inkDrawing"/>
        </emma:interpretation>
      </emma:emma>
    </inkml:annotationXML>
    <inkml:trace contextRef="#ctx0" brushRef="#br0">352 36 622 0,'0'0'139'16,"0"0"-18"-16,0 0 98 16,0 0-46-16,0 0 7 15,0 0-58-15,0 0-32 16,-38-36-14-16,38 36-11 15,0 0-7-15,0 8-43 16,0 21-15-16,0 11 6 16,8 7 9-16,-5 5-5 15,-3 4-7-15,0-4-3 16,-6-2 9-16,-17 0-3 16,-7-6-5-16,-5-2 0 15,-5-10-1-15,-4-11 0 16,1-11-6-16,4-10-6 0,8 0-36 15,10-10 15-15,9-11 14 16,10 3 8-16,2 4 3 16,2 4-3-1,28 2-1-15,8 8 6 0,2 0 6 16,7 0 1-16,0 18 0 16,-1 6 5-16,-1 2-6 15,1 9-25-15,-11-10-96 16,-10-10-501-16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06.6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70863D-E9E7-4850-B194-2A9EA7E67D1D}" emma:medium="tactile" emma:mode="ink">
          <msink:context xmlns:msink="http://schemas.microsoft.com/ink/2010/main" type="inkDrawing" rotatedBoundingBox="3992,3334 20235,3447 20233,3825 3989,3712" shapeName="Other">
            <msink:destinationLink direction="with" ref="{8CA22335-C0E0-4652-9F91-66E23A4718B9}"/>
          </msink:context>
        </emma:interpretation>
      </emma:emma>
    </inkml:annotationXML>
    <inkml:trace contextRef="#ctx0" brushRef="#br0">155 219 907 0,'-131'-113'130'15,"123"113"-45"-15,1 0-1 16,1 0 42-16,1 0 37 16,5 0-22-16,0 0-65 15,0 0-44-15,0 0-32 16,0 0 1-16,5 0-1 16,18 0 0-16,13 3 8 15,16 0 9-15,19-3 14 16,10 0 7-16,15 0 0 0,9 0-22 15,9 0-3-15,28 0-1 16,34 0 0-16,36 0-4 16,10 0 3-16,-17 0-10 15,-46 0 6-15,-45 5-7 16,-26 8 1-16,0 3-1 16,11 2 0-16,12 8 0 15,14 3 0-15,-3 0 1 16,-1-2 4-16,3-4-5 15,20-2 1-15,30-5-1 0,37-10-5 16,10-6 5 0,-10 0 0-16,-25 0 1 15,-23-14 0-15,-8-2 0 16,-23 3 1-16,-23 6-1 0,-24 1 0 16,-6 6 0-16,12 0 0 15,5 0 4-15,15 0-4 16,-6 6 7-16,-3 6-8 15,6-1 0-15,3-1-5 16,5-2 5-16,30 1 1 16,29-9-1-16,29 0-7 15,13 0 7-15,-14-22 0 16,-7-5 0-16,-15 3 0 16,6 4 0-16,0 2 1 15,-8-1 0-15,0-2-1 16,1-5-1-16,7-3 1 15,14-5 0-15,4 3-1 0,-11 4 0 16,-7 7 0-16,-18 7-5 16,-28 7-17-16,-27 6-2 15,-24 0 9-15,-6 3 15 16,10 20 1-16,11 6 1 16,3 8-1-16,-6-3 0 15,-9 0 0-15,1-8 0 16,4-6 0-16,11-11-1 15,37-6-6-15,31-3 7 16,27 0-15-16,-14 0 15 16,-41 0-1-16,-44 0-9 15,-21 0 4-15,16 0 0 16,14 0-9-16,17 0-27 0,-2 0-3 16,-8 0 20-16,0 0 17 15,-10 0 2-15,-13 13 5 16,-7 5-3-16,-10 6 4 15,-5-1 17-15,-3 1-17 16,3-5-1-16,2-9 1 16,8-7 0-16,10-3 7 15,5 0-5-15,10-8-1 16,3-2 0-16,-1 1 1 16,1 2 12-16,1-1-6 15,1 0 0-15,1 0-7 16,2 2-1-16,-1 5 1 15,-2 1 0-15,-8 0-1 0,-1 0-1 16,-4 9 1 0,-2 2 0-16,-1 0-4 0,2-4 2 15,-1-1 4-15,2-3-8 16,-1-3 4-16,1 0 2 16,-2 0 0-16,7-14 8 15,3-4 23-15,0-6-3 16,3 4-5-16,-3-2-7 15,-3 9-7-15,-12 3 0 16,-12 4 2-16,-8 6 6 16,-11 0 9-16,-7 0 2 15,-12 0 4-15,-1 16-11 0,-10 3-10 16,-10 2-11 0,-7-1-18-16,-18-7-66 0,0-7-96 15,-15-6-929-15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2.7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32FBAE-0130-4143-AF92-E3CF9947609A}" emma:medium="tactile" emma:mode="ink">
          <msink:context xmlns:msink="http://schemas.microsoft.com/ink/2010/main" type="inkDrawing"/>
        </emma:interpretation>
      </emma:emma>
    </inkml:annotationXML>
    <inkml:trace contextRef="#ctx0" brushRef="#br0">0 0 1413 0,'0'0'179'15,"0"0"-136"-15,0 0-35 16,0 0 3-16,0 0 8 16,0 0-7-16,0 0 8 15,32 95 10-15,-22-55-6 0,-2-6-22 16,4-8 4-1,-1-5-6-15,1-5-1 0,6-8-22 16,-3-6-76 0,-7-2-295-16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2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642753-53F9-4870-9C58-15BFFC19497A}" emma:medium="tactile" emma:mode="ink">
          <msink:context xmlns:msink="http://schemas.microsoft.com/ink/2010/main" type="inkDrawing"/>
        </emma:interpretation>
      </emma:emma>
    </inkml:annotationXML>
    <inkml:trace contextRef="#ctx0" brushRef="#br0">179 0 1375 0,'0'0'180'0,"0"0"-115"16,0 0-59-16,0 0 12 0,-88 159 33 15,63-106-8 1,0 0-19-16,5-3-10 16,6-8-6-16,8-13-8 0,6-19-25 15,2-8-139-15,16-2-240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3.6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02F66E-5CF8-49D8-B9FE-653E73451B8D}" emma:medium="tactile" emma:mode="ink">
          <msink:context xmlns:msink="http://schemas.microsoft.com/ink/2010/main" type="inkDrawing"/>
        </emma:interpretation>
      </emma:emma>
    </inkml:annotationXML>
    <inkml:trace contextRef="#ctx0" brushRef="#br0">34 0 1109 0,'0'0'206'15,"0"0"-119"-15,0 0-33 16,0 0-8-16,0 0-20 15,0 0-13-15,0 0-11 16,-15 128-1-16,12-115 17 16,1-2-4-16,-1-6-14 15,-4-5-65-15,5 0-133 16,-1-5-441-16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3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EF2279-4223-46E1-A22F-279C9FAD67DE}" emma:medium="tactile" emma:mode="ink">
          <msink:context xmlns:msink="http://schemas.microsoft.com/ink/2010/main" type="inkDrawing"/>
        </emma:interpretation>
      </emma:emma>
    </inkml:annotationXML>
    <inkml:trace contextRef="#ctx0" brushRef="#br0">0 0 1081 0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48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30F40C-169B-49C3-8443-86068F086D6A}" emma:medium="tactile" emma:mode="ink">
          <msink:context xmlns:msink="http://schemas.microsoft.com/ink/2010/main" type="inkDrawing"/>
        </emma:interpretation>
      </emma:emma>
    </inkml:annotationXML>
    <inkml:trace contextRef="#ctx0" brushRef="#br0">44 25 788 0,'0'0'259'16,"0"0"-126"-16,0 0-44 15,0 0 71-15,0 0-44 0,-35-21-49 16,32 17 3 0,3 4-4-16,0 0 2 0,-4 0 11 15,4 0-24-15,0 4-36 16,0 17-9-16,0 15-10 16,0 19-7-16,0 11 7 15,9 5-1-15,12-5 1 16,2-6-2-16,4-21 1 15,1-2 1-15,2-19 0 16,1-10-2-16,-1-8-17 16,-4 0 3-16,3-26 16 15,-3-19 0-15,-6-8 16 16,-2-4-1-16,-6 0-9 16,-4 4-6-16,-1 8 2 15,-2 11-2-15,1 8-6 16,3 5-79-16,-3 6-115 0,-4-1-718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48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69DC57-68F9-4052-8E25-474C4780CA1D}" emma:medium="tactile" emma:mode="ink">
          <msink:context xmlns:msink="http://schemas.microsoft.com/ink/2010/main" type="inkDrawing"/>
        </emma:interpretation>
      </emma:emma>
    </inkml:annotationXML>
    <inkml:trace contextRef="#ctx0" brushRef="#br0">0 6 1450 0,'0'0'186'0,"0"0"-141"16,0 0-39-16,0 0-6 15,0 0 0-15,0 0 7 16,0 0 6-16,96 0 0 16,-58 0-1-16,0 0 16 15,3-3-19-15,-3 0 4 16,0 3-13-16,-6 0 1 15,-3 0-1-15,0 0-35 16,-11 0-52-16,-10 0-174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49.1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5F6CBF-E370-419D-93F4-43B5488330C4}" emma:medium="tactile" emma:mode="ink">
          <msink:context xmlns:msink="http://schemas.microsoft.com/ink/2010/main" type="inkDrawing"/>
        </emma:interpretation>
      </emma:emma>
    </inkml:annotationXML>
    <inkml:trace contextRef="#ctx0" brushRef="#br0">0 5 818 0,'0'0'712'0,"0"0"-588"16,0 0-85-16,0 0-15 15,0 0 16-15,0 0-15 16,0 0 18-16,45-5-10 16,-7 5-5-16,8 0-13 15,4 0-14-15,3 0-1 16,16 0-43-16,-14 0-118 15,-13 5-518-15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49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6F57FE-4AA5-471A-A570-0DE336649A73}" emma:medium="tactile" emma:mode="ink">
          <msink:context xmlns:msink="http://schemas.microsoft.com/ink/2010/main" type="inkDrawing"/>
        </emma:interpretation>
      </emma:emma>
    </inkml:annotationXML>
    <inkml:trace contextRef="#ctx0" brushRef="#br0">348 0 1520 0,'0'0'183'0,"0"0"-126"16,0 0-38-16,0 0-13 16,0 0 47-16,0 0-39 15,-161 2-14-15,120 33-14 16,-2 7 4-16,5 2 9 16,6 1 0-16,9-12 1 15,13-4 2-15,10-5-2 16,3 0-1-16,29-3-11 15,16 3-7-15,0-3 2 16,0-3-11-16,-8 0 15 16,-11-7 6-16,-12 2 0 0,-17 0 7 15,0 6 61-15,-11 5-20 16,-24 4-22-16,-9-2-6 16,3-5-12-16,3-5 0 15,7-6-1-15,13-10-13 16,9 0-86-16,6-5-178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49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ADF530-577A-4140-A494-A3E9437F571B}" emma:medium="tactile" emma:mode="ink">
          <msink:context xmlns:msink="http://schemas.microsoft.com/ink/2010/main" type="inkDrawing"/>
        </emma:interpretation>
      </emma:emma>
    </inkml:annotationXML>
    <inkml:trace contextRef="#ctx0" brushRef="#br0">25 0 1500 0,'0'0'185'0,"0"0"-89"15,0 0-90-15,0 0-6 0,0 0 0 16,-26 139-1-16,26-97 0 16,20 0-10-16,6-8 11 15,1-5-1-15,-1-11 1 16,4-5 9-16,-5-7 7 16,2-6-4-16,-1 0 18 15,-3-19 16-15,0-9-7 16,-5-7 1-16,-6-1-17 15,-4 1-2-15,-1 7-9 16,-5 9-11-16,-2 11-1 16,0 8-28-16,0 0-113 15,0 0-391-15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52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C7F4CA-2013-4DF6-BC95-A3DC3AE28A6E}" emma:medium="tactile" emma:mode="ink">
          <msink:context xmlns:msink="http://schemas.microsoft.com/ink/2010/main" type="inkDrawing"/>
        </emma:interpretation>
      </emma:emma>
    </inkml:annotationXML>
    <inkml:trace contextRef="#ctx0" brushRef="#br0">0 0 1124 0,'0'0'278'0,"0"0"-143"16,0 0-31-16,0 0-8 15,0 0-51-15,0 0-32 16,0 0-11-16,9 58 30 15,-3-11 13-15,-1 6-11 16,-1 5-6-16,-4 0-6 16,0-9 4-16,0-12-7 15,0-9-11-15,0-12-7 16,0-10 0-16,0-6 0 16,0 0-1-16,0 0-12 15,8-16-14-15,7-21 1 16,8-13 19-16,3-7-3 15,4 1 2-15,0 5 5 0,-7 16-14 16,-3 11 9 0,-5 13-9-16,-7 8 4 0,-3 3 11 15,-1 0 1-15,2 7 9 16,-1 13 36-16,-2 9-1 16,4 3-26-16,-7 4-12 15,0 1 11-15,0-3-9 16,0 0-8-16,0-10-34 15,2-8-77-15,1-3-100 16,0-13-694-16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08.9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E1ED8E-82DF-45C4-B69A-E75B763FDDC6}" emma:medium="tactile" emma:mode="ink">
          <msink:context xmlns:msink="http://schemas.microsoft.com/ink/2010/main" type="writingRegion" rotatedBoundingBox="12262,2516 13760,2689 13472,5173 11974,4999"/>
        </emma:interpretation>
      </emma:emma>
    </inkml:annotationXML>
    <inkml:traceGroup>
      <inkml:annotationXML>
        <emma:emma xmlns:emma="http://www.w3.org/2003/04/emma" version="1.0">
          <emma:interpretation id="{D959A127-4697-4398-8684-E0308B1A7E09}" emma:medium="tactile" emma:mode="ink">
            <msink:context xmlns:msink="http://schemas.microsoft.com/ink/2010/main" type="paragraph" rotatedBoundingBox="12262,2516 13481,2657 13418,3197 12199,3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11EF6F-4462-4592-B2E1-56463F5F0E6B}" emma:medium="tactile" emma:mode="ink">
              <msink:context xmlns:msink="http://schemas.microsoft.com/ink/2010/main" type="line" rotatedBoundingBox="12261,2516 13481,2657 13418,3197 12199,3056"/>
            </emma:interpretation>
          </emma:emma>
        </inkml:annotationXML>
        <inkml:traceGroup>
          <inkml:annotationXML>
            <emma:emma xmlns:emma="http://www.w3.org/2003/04/emma" version="1.0">
              <emma:interpretation id="{CDCDD1E2-8C8D-4C19-8006-32F6261F858A}" emma:medium="tactile" emma:mode="ink">
                <msink:context xmlns:msink="http://schemas.microsoft.com/ink/2010/main" type="inkWord" rotatedBoundingBox="12261,2516 13481,2657 13418,3197 12199,30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7662 190 1452 0,'0'0'237'15,"0"0"-192"-15,0 0-30 16,0 0 1-16,0 0 9 16,0 0-18-16,0 0-7 15,-64 131 1-15,99-102-1 16,6 3 1-16,0-6 10 16,-6 1-11-16,-9-7 2 15,-12-1-1-15,-14 5 0 16,0-1 85-16,-37 9 10 15,-12-1-37-15,-7-3-34 0,1-6 18 16,10-9 0-16,17-10-14 16,13-3-29-16,15-13-45 15,15-13-165-15,13-9-149 0</inkml:trace>
          <inkml:trace contextRef="#ctx0" brushRef="#br0" timeOffset="-836.5157">6612 25 1667 0,'0'0'216'16,"0"0"-141"-16,0 0-66 15,0 0-8-15,0 0-1 16,9 141 13-16,14-91-4 16,3 1-7-16,1-10-1 15,-1-1-1-15,-3-9 0 16,-1-7-18-16,-2-11-73 16,8-13-63-16,-1 0-205 15,-6-16-808-15</inkml:trace>
          <inkml:trace contextRef="#ctx0" brushRef="#br0" timeOffset="-667.7861">6948 212 1326 0,'0'0'279'0,"0"0"-212"0,0 0-27 16,0 0 30-16,0 0 20 16,-134 165-38-16,108-110-20 15,1-3 2-15,8-6-6 16,6-13-10-16,11-9-18 15,0-24-64-15,20 0-129 16,3-13-97-16</inkml:trace>
          <inkml:trace contextRef="#ctx0" brushRef="#br0" timeOffset="-290.9413">7094 261 1487 0,'0'0'216'15,"0"0"-160"-15,0 0-55 16,0 0 0-16,0 0 25 16,0 0 8-16,0 0-2 15,161 129-26-15,-121-127 3 16,-2-2-7-16,-7 0 4 16,-4-8-6-16,-6-17-1 15,-7-4-10-15,-5-8 3 16,-9-1-15-16,0 8-5 0,-9 6 12 15,-20 6 0-15,-6 12 6 16,-3 6 10 0,-3 0 22-16,6 16 0 0,0 21 4 15,9 5-3-15,6 7 24 16,10 4 6-16,10-1 0 16,0-1-23-16,0-7-15 15,25-7-14-15,3-11-1 16,7-10 0-16,0-11-45 15,18-5-64-15,-10-23-69 16,-5-12-519-16</inkml:trace>
        </inkml:traceGroup>
      </inkml:traceGroup>
    </inkml:traceGroup>
    <inkml:traceGroup>
      <inkml:annotationXML>
        <emma:emma xmlns:emma="http://www.w3.org/2003/04/emma" version="1.0">
          <emma:interpretation id="{E3FAC0A7-D34D-4F22-A407-8C7DF10F3F0B}" emma:medium="tactile" emma:mode="ink">
            <msink:context xmlns:msink="http://schemas.microsoft.com/ink/2010/main" type="paragraph" rotatedBoundingBox="12663,5073 12832,4213 13625,4369 13455,52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90816C-EEE6-4C3F-8474-2663A4535FE3}" emma:medium="tactile" emma:mode="ink">
              <msink:context xmlns:msink="http://schemas.microsoft.com/ink/2010/main" type="line" rotatedBoundingBox="12663,5073 12832,4213 13625,4369 13455,5229"/>
            </emma:interpretation>
          </emma:emma>
        </inkml:annotationXML>
        <inkml:traceGroup>
          <inkml:annotationXML>
            <emma:emma xmlns:emma="http://www.w3.org/2003/04/emma" version="1.0">
              <emma:interpretation id="{3F732585-2346-4C43-A5F5-36E768839F1D}" emma:medium="tactile" emma:mode="ink">
                <msink:context xmlns:msink="http://schemas.microsoft.com/ink/2010/main" type="inkWord" rotatedBoundingBox="12663,5073 12832,4213 13625,4369 13455,5229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*</emma:literal>
                </emma:interpretation>
                <emma:interpretation id="interp4" emma:lang="" emma:confidence="0">
                  <emma:literal>@</emma:literal>
                </emma:interpretation>
                <emma:interpretation id="interp5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7423.9394">7531 1962 1423 0,'0'0'253'16,"0"0"-154"-16,0 0-37 15,0 0 15-15,0 0 19 16,0 0-22-16,0 0-44 16,-102-28-4-16,90 9-1 15,7 1-24-15,2-6-1 16,3-2 0-16,0 2-1 15,0 0-9-15,11 11 9 16,6 8-11-16,4 5 2 16,3 0 10-16,2 29 0 15,3 13 25-15,-6 15 13 0,-8 7-7 16,-9 7-3 0,-6 5 1-16,-12 4 0 15,-32 3-1-15,-14-2-11 0,-10-5-1 16,-5-10-10-16,4-16 1 15,4-21-7-15,13-16 12 16,8-13-12-16,12-6-6 16,12-33-22-16,17-14-22 15,3-5-11-15,23-2 12 16,24 8 23-16,9 21 14 16,5 17-3-16,4 14 15 15,-2 14 24-15,-2 27-7 16,-3 7 0-16,-5 1-3 0,-10 1-5 15,-1-5-1 1,-4-8-7-16,0-6-1 0,20-20-72 16,-12-11-232-16,-8 0-1071 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52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7FC15E-4EB6-43CB-A8D3-824DC598C2B9}" emma:medium="tactile" emma:mode="ink">
          <msink:context xmlns:msink="http://schemas.microsoft.com/ink/2010/main" type="inkDrawing"/>
        </emma:interpretation>
      </emma:emma>
    </inkml:annotationXML>
    <inkml:trace contextRef="#ctx0" brushRef="#br0">3 0 1360 0,'0'0'203'0,"0"0"-126"0,0 0-36 15,0 0 10-15,0 0-20 16,0 0-30-16,0 0 0 16,0 99 12-16,0-61 8 15,0-5 15-15,0-1 11 16,0-6-25-16,2-2-10 16,2-8-12-16,2-6 0 15,2-4-1-15,1-6-19 16,6 0-14-16,3 0-1 15,2-16 6-15,3-13 11 16,3-6-2-16,1-3 7 16,-7 0 5-16,0 7-5 15,-5 10 12-15,-4 8-12 0,-4 8 7 16,-4 5 5 0,-1 0 1-16,-2 11 21 0,3 13 30 15,-3 11-9-15,0 5-26 16,3 5-16-16,-3-6-25 15,6-5-39-15,0-10-143 16,-3-19-641-16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53.2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0AEF52-9E04-41CC-9C97-BCC5DBADB2F8}" emma:medium="tactile" emma:mode="ink">
          <msink:context xmlns:msink="http://schemas.microsoft.com/ink/2010/main" type="inkDrawing"/>
        </emma:interpretation>
      </emma:emma>
    </inkml:annotationXML>
    <inkml:trace contextRef="#ctx0" brushRef="#br0">29 0 1443 0,'0'0'262'0,"0"0"-158"16,0 0-80-16,0 0-16 16,0 0 9-16,-27 166 1 0,27-130-12 15,0 1-5-15,12-15-1 16,8-7 0-16,3-13-20 16,0-2-8-1,4-8-20-15,-1-21 2 0,-3-7 24 16,-3-1 9-16,-5 8 2 15,-3 14 2-15,-12 12 9 16,0 3 25-16,0 34 64 16,-9 50-49-16,-17 55-2 15,-9 52 10-15,3-7 14 16,6-31-16-16,8-48-12 0,10-47 13 16,-4 7-19-16,7-2-10 15,5-5-18-15,0-27-72 16,8-15-137-16,4-16-153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59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F6364D-1CB5-4E20-9739-E436CC4EA49A}" emma:medium="tactile" emma:mode="ink">
          <msink:context xmlns:msink="http://schemas.microsoft.com/ink/2010/main" type="writingRegion" rotatedBoundingBox="16663,9221 18041,9221 18041,10205 16663,10205"/>
        </emma:interpretation>
      </emma:emma>
    </inkml:annotationXML>
    <inkml:traceGroup>
      <inkml:annotationXML>
        <emma:emma xmlns:emma="http://www.w3.org/2003/04/emma" version="1.0">
          <emma:interpretation id="{52B618B3-CCEE-472F-A6CA-ACBCC73AD3DA}" emma:medium="tactile" emma:mode="ink">
            <msink:context xmlns:msink="http://schemas.microsoft.com/ink/2010/main" type="paragraph" rotatedBoundingBox="16663,9221 18041,9221 18041,10205 16663,10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B67A7D-ACAD-42FB-9B74-67914EB6667F}" emma:medium="tactile" emma:mode="ink">
              <msink:context xmlns:msink="http://schemas.microsoft.com/ink/2010/main" type="line" rotatedBoundingBox="16663,9221 18041,9221 18041,10205 16663,10205"/>
            </emma:interpretation>
          </emma:emma>
        </inkml:annotationXML>
        <inkml:traceGroup>
          <inkml:annotationXML>
            <emma:emma xmlns:emma="http://www.w3.org/2003/04/emma" version="1.0">
              <emma:interpretation id="{D8863F49-AE3D-4227-9F9B-F595C230AABD}" emma:medium="tactile" emma:mode="ink">
                <msink:context xmlns:msink="http://schemas.microsoft.com/ink/2010/main" type="inkWord" rotatedBoundingBox="16663,9221 18041,9221 18041,10205 16663,10205"/>
              </emma:interpretation>
            </emma:emma>
          </inkml:annotationXML>
          <inkml:trace contextRef="#ctx0" brushRef="#br0">546 174 1431 0,'0'0'211'0,"0"0"-150"15,0 0-30-15,0 0 45 0,0 0 0 16,0 0-64-16,0 0-12 15,-67-50-19-15,93 21 1 16,9 0 11-16,0 6-5 16,6 5 12-16,0 7-1 15,-4 9 0-15,1 2-5 16,0 0 6-16,-8 18 0 16,-4 5 8-16,-6 9 1 15,-8 5 4-15,-9 7 22 16,-3 14 9-16,-11 5 6 15,-27 12-2-15,-12-3-15 16,-15 2 2-16,-7-3-7 0,-10-8-12 16,-5-5-3-16,-3-6-4 15,-1-5-3-15,3-8 4 16,12-11-2-16,18-9-7 16,20-13 5-16,23-6 0 15,15-13-6-15,7-32-54 16,39-18-19-16,15-10 3 15,15-4 21-15,6 15 1 16,-3 17 23-16,-6 26 12 16,-10 19 13-16,-7 15 29 15,-3 36 18-15,-1 12 33 16,1 11-11-16,5-1-11 16,9-5-27-16,6-10-19 0,3-13-11 15,2-16 0-15,-1-11 7 16,-8-10-8-16,10-8-33 15,-17 0-117-15,-24 0-451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41.7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9273F8-7551-4BD7-8D2F-D36DC88D22A1}" emma:medium="tactile" emma:mode="ink">
          <msink:context xmlns:msink="http://schemas.microsoft.com/ink/2010/main" type="writingRegion" rotatedBoundingBox="16819,6669 17776,6669 17776,7632 16819,7632"/>
        </emma:interpretation>
      </emma:emma>
    </inkml:annotationXML>
    <inkml:traceGroup>
      <inkml:annotationXML>
        <emma:emma xmlns:emma="http://www.w3.org/2003/04/emma" version="1.0">
          <emma:interpretation id="{EEEA7020-805B-4FEA-9509-D86182ACC01D}" emma:medium="tactile" emma:mode="ink">
            <msink:context xmlns:msink="http://schemas.microsoft.com/ink/2010/main" type="paragraph" rotatedBoundingBox="16819,6669 17776,6669 17776,7632 16819,7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EDE4CE-69A7-48A4-BECA-E046EE0398F4}" emma:medium="tactile" emma:mode="ink">
              <msink:context xmlns:msink="http://schemas.microsoft.com/ink/2010/main" type="line" rotatedBoundingBox="16819,6669 17776,6669 17776,7632 16819,7632"/>
            </emma:interpretation>
          </emma:emma>
        </inkml:annotationXML>
        <inkml:traceGroup>
          <inkml:annotationXML>
            <emma:emma xmlns:emma="http://www.w3.org/2003/04/emma" version="1.0">
              <emma:interpretation id="{01A3AA9B-9D5B-443D-AB7C-4DE017E21DF2}" emma:medium="tactile" emma:mode="ink">
                <msink:context xmlns:msink="http://schemas.microsoft.com/ink/2010/main" type="inkWord" rotatedBoundingBox="16819,6669 17776,6669 17776,7632 16819,7632"/>
              </emma:interpretation>
            </emma:emma>
          </inkml:annotationXML>
          <inkml:trace contextRef="#ctx0" brushRef="#br0">777-2 1440 0,'0'0'236'0,"0"0"-114"0,0 0-31 16,-179-3-22-16,121 13 8 16,0 12-28-16,-3 7-8 15,2 12-9-15,-3 9-8 16,-1 17 3-16,2 8 11 15,-1 9 5-15,10 5-21 16,14-2 6-16,18-6-13 16,20-9-8-16,0-7-6 15,34-10-1 1,19-6 0-16,7-9-1 0,11-9-1 16,2-15-9-16,3-16-2 0,2 0-2 15,2-18-3 1,-2-27-5-16,1-15-10 0,-6-14-13 15,-7-10-10-15,-10-8 22 16,-12 1 20-16,-18 1 14 16,-16 9 0-16,-10 5 20 15,-22 10 21-15,-30 14 14 16,-15 12 10-16,-12 14-19 16,-2 10-30-16,4 11-16 15,-1 5-30-15,22 0-108 16,13 0-452-16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3.5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F428EA-9BFD-4D2F-B2E3-0F104F1B93D0}" emma:medium="tactile" emma:mode="ink">
          <msink:context xmlns:msink="http://schemas.microsoft.com/ink/2010/main" type="inkDrawing"/>
        </emma:interpretation>
      </emma:emma>
    </inkml:annotationXML>
    <inkml:trace contextRef="#ctx0" brushRef="#br0">481 84 700 0,'0'0'263'16,"0"0"-102"-16,0 0-54 16,0 0 10-16,0 0-34 15,0 0 0-15,-20-50-32 0,17 37 11 16,-1 2-2-16,4 3 17 16,0 5-1-16,-3 3-16 15,3 0-17-15,-2 0 24 16,-6 0 6-16,-5 0-45 15,-7 3-26-15,-7 16-1 16,-7 5-1-16,-10 12 0 16,-9 16-8-16,-1 19 7 15,-2 10 1-15,1 17-10 16,10 2 10-16,17-1-1 16,16-4-1-16,12-9-4 15,12-4-1-15,36-19 5 16,15-8 1-16,12-16-1 0,9-14 2 15,4-18 0 1,3-7 0-16,-7-13 0 0,-6-27 0 16,-7-9 0-16,-16-7-1 15,-20 1 1-15,-14 3-9 16,-21-1-13-16,0 14 7 16,-38 7 5-16,-18 15-18 15,-14 8-19-15,-6 9 8 16,0 9 39-16,10 16 1 15,8 9 1-15,16-11 12 16,16-4 7-16,14-8 21 16,9-6-9-16,3-5-33 15,13 0-9-15,24 0 9 0,12-10 0 16,11-6 6-16,6-3-5 16,7-1-1-16,3-9 0 15,29-21-33-15,-24 8-72 16,-13 0-175-16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3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16706B-A51D-4E46-B4F4-AF4D3814139A}" emma:medium="tactile" emma:mode="ink">
          <msink:context xmlns:msink="http://schemas.microsoft.com/ink/2010/main" type="inkDrawing"/>
        </emma:interpretation>
      </emma:emma>
    </inkml:annotationXML>
    <inkml:trace contextRef="#ctx0" brushRef="#br0">310 0 1545 0,'0'0'229'16,"0"0"-128"-16,0 0-78 15,0 0-17-15,0 0-6 16,0 0-5-16,-145 171 5 16,107-85 0-16,-6 38 0 15,6 34 6-15,15 28 24 16,13-15 26-16,10-43 7 16,12-42-29-16,21-38-15 0,8-3-18 15,14-1-1-15,11-5-8 16,7-23-31-1,25-16-65-15,-22-21-84 0,-16-19-354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4.7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A257A0-1274-467B-8E66-9CBCE64A73C2}" emma:medium="tactile" emma:mode="ink">
          <msink:context xmlns:msink="http://schemas.microsoft.com/ink/2010/main" type="inkDrawing"/>
        </emma:interpretation>
      </emma:emma>
    </inkml:annotationXML>
    <inkml:trace contextRef="#ctx0" brushRef="#br0">63 0 1340 0,'0'0'203'15,"0"0"-153"-15,0 0-43 16,0 0-6-16,0 0 21 15,-61 146 13-15,61-90 6 16,0 4-8-16,0-5 15 16,8 0-16-16,15-8-17 15,9-16-3-15,6-9-6 16,6-12-5-16,0-10-1 16,0-3 0-16,-7-31-1 0,-4-12-8 15,-13-15 1-15,-12-8 6 16,-8-1 1-16,-5 6 0 15,-30 11 1-15,-11 17 15 16,-7 18 4-16,0 18 23 16,7 0-18-16,11 29-24 15,17 11-38-15,18 20-47 16,15-8-112-16,16-18-460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5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5079D9-0388-4AAC-87D3-6DC17666C55A}" emma:medium="tactile" emma:mode="ink">
          <msink:context xmlns:msink="http://schemas.microsoft.com/ink/2010/main" type="inkDrawing"/>
        </emma:interpretation>
      </emma:emma>
    </inkml:annotationXML>
    <inkml:trace contextRef="#ctx0" brushRef="#br0">15 0 1458 0,'0'0'220'0,"0"0"-166"16,0 0-16-16,0 0 26 16,0 0-25-16,0 0-30 15,0 0-9-15,-20 171 12 16,27-114 0-16,6-7 2 15,2-5 5-15,3-11-17 16,2-10 4-16,3-6-6 16,1-18-2-16,2 0-21 15,1-5-15-15,-1-24-9 16,-3-19-6-16,0 1-27 0,-5 2 19 16,-6 9 27-1,-4 18 20-15,-8 12 14 0,0 6 83 16,0 0 8-16,0 29-43 15,0 2-36-15,0 9-12 16,0-6-5-16,7-3-70 16,16-25-60-16,0-6-208 15,-3-3-387-15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5.3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A2E3A6-1990-4D59-8CB6-E144BF9DE3AA}" emma:medium="tactile" emma:mode="ink">
          <msink:context xmlns:msink="http://schemas.microsoft.com/ink/2010/main" type="inkDrawing"/>
        </emma:interpretation>
      </emma:emma>
    </inkml:annotationXML>
    <inkml:trace contextRef="#ctx0" brushRef="#br0">0 0 1520 0,'0'0'243'0,"0"0"-174"15,0 0-57-15,0 0-12 16,0 208 19-16,4-119 11 16,14 10-13-16,2 9-4 15,-3 3-13-15,1-1 1 16,-4-10-2-16,-2-14-12 15,-10-9-49-15,-2-25-80 16,0-21-241-16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5.5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B072ED-CC90-4CC5-B2A4-F1F552B3CE40}" emma:medium="tactile" emma:mode="ink">
          <msink:context xmlns:msink="http://schemas.microsoft.com/ink/2010/main" type="inkDrawing"/>
        </emma:interpretation>
      </emma:emma>
    </inkml:annotationXML>
    <inkml:trace contextRef="#ctx0" brushRef="#br0">0 24 1558 0,'0'0'207'0,"0"0"-194"15,0 0-13-15,0 0 0 16,0 0 28-16,192 0 26 16,-113 0 3-16,-1 0-31 15,-2 0-17-15,-8 0-9 16,-16 0 0-16,-11-11-56 15,-15 4-78-15,-14 1-176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12.9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52493E-5722-4A8C-972B-BB6A4855E7EE}" emma:medium="tactile" emma:mode="ink">
          <msink:context xmlns:msink="http://schemas.microsoft.com/ink/2010/main" type="inkDrawing" rotatedBoundingBox="3188,5493 21554,5452 21555,6070 3189,6111" semanticType="callout" shapeName="Other"/>
        </emma:interpretation>
      </emma:emma>
    </inkml:annotationXML>
    <inkml:trace contextRef="#ctx0" brushRef="#br0">85 301 937 0,'0'0'137'16,"0"0"-88"-16,0 0-39 0,0 0 22 15,0 0 136-15,0 0 37 16,0 0-35-16,-86 9-37 15,86-9-42-15,0 0-48 16,0 0-23-16,0 0-20 16,8 0-6-16,27 0 6 15,18 0 6-15,17 0 19 16,21 0-1-16,36-3 4 16,46-5-15-16,39 4-11 15,18 4 11-15,-2 0-11 16,-9 0 0-16,-15 12-2 15,11 4 0-15,10-1-1 16,-3 12-2-16,0 7 3 16,-6 13 0-16,-9 2 0 15,-2 4-1-15,-1-8 0 0,3-16 1 16,8-16 6 0,10-13-6-16,11 0-16 0,-3-16-9 15,-8-7 16-15,-1-6 8 16,-4-11-6-16,7-1-2 15,6-10 3-15,-2 2-2 16,4 1-3-16,2 5 11 16,3 7-9-16,-10 11 1 15,-14 9 6-15,-18 13 1 16,-20 3 0-16,-9 13 0 16,-6 18 1-16,-2 1 7 15,2-3-6-15,7-5 12 0,7-11-7 16,12-11-6-16,16-2 0 15,8-10 8-15,2-14-6 16,-2 3-2-16,1-2 0 16,-7 1-7-16,0-1 7 15,-12 0 0-15,-9 1 0 16,-4 1 0-16,-4-1 0 16,2-6 10-16,7-1 44 15,2-2-32-15,5 4-11 16,1 7-11-16,-6 7 2 15,-2 13 11-15,-13 2 0 16,-25 25-12-16,-31-1 1 16,-29 0 21-16,-4 3 10 0,11 2-7 15,15 4-9-15,18-2-10 16,-3-4-6-16,25-8 0 16,-14-8 0-16,12-6 0 15,0-5-1-15,-15 0 1 16,14 3-1-16,-1 1 1 15,-5 1-1-15,4 2 1 16,-3-2 8-16,3-1-8 16,-4 1-1-16,22 4 6 15,17 0 9-15,26 2-6 16,-17-3 7-16,-39 1 0 16,-42-4-7-16,-31 1-7 15,13 6-1-15,5 1 10 0,15 3 5 16,-10 0 0-1,2 2-5-15,1-8 3 0,-1-1-8 16,1-9 2-16,4-2-7 16,6 0 5-16,0-13 10 15,2-8 0-15,5-2-10 16,-8-1 0-16,4 3 5 16,-1-2-10-16,2 2 5 15,-2 0 6-15,-2 2-12 16,-16 6 1-16,-12 5 9 15,-28 3-10-15,-23 5-1 16,-21 0-5-16,-14 0-13 16,-11 0-6-16,-83 8-45 15,1 5-130-15,-13-8-519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6.0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AA943B-9F75-44E3-A4B8-CAB19157476E}" emma:medium="tactile" emma:mode="ink">
          <msink:context xmlns:msink="http://schemas.microsoft.com/ink/2010/main" type="inkDrawing"/>
        </emma:interpretation>
      </emma:emma>
    </inkml:annotationXML>
    <inkml:trace contextRef="#ctx0" brushRef="#br0">17 0 1294 0,'0'0'277'16,"0"0"-161"-16,0 0-2 16,0 0 28-16,0 0-42 15,0 0-56-15,0 0-37 0,-17 181 6 16,17-94-12 0,0 2 11-16,0-8 4 0,0-10-14 15,8-13 5 1,4-19-6-16,3-7-1 0,1-11-72 15,14-18-100-15,-4-3-50 16,-2 0-386-16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6.4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9001C2-2020-44F9-816B-BEF5EB39A943}" emma:medium="tactile" emma:mode="ink">
          <msink:context xmlns:msink="http://schemas.microsoft.com/ink/2010/main" type="inkDrawing"/>
        </emma:interpretation>
      </emma:emma>
    </inkml:annotationXML>
    <inkml:trace contextRef="#ctx0" brushRef="#br0">61 0 1239 0,'0'0'290'15,"0"0"-191"-15,0 0-53 0,0 0 24 16,0 0-13-16,0 0-35 16,0 0-12-16,-58 134-8 15,58-100 9-15,0-3-10 16,12-2 5-16,14 0-5 16,6-11 10-16,3-2-11 15,3-11-17-15,-4-5-8 16,-1 0-18-16,-6-23 11 15,-11-9 23-15,-9-5 9 16,-7-2 3-16,0 2 8 16,-13-2 22-16,-15 7 5 15,-4 8 40-15,-4 14 27 16,1 10-14-16,0 0-59 0,9 0-25 16,6 18-7-16,11 11-31 15,9 6-61-15,14 4-27 16,22-2-78-16,-1-11-334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6.7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20B2E4-0DBC-403B-B9E7-A19D08EFEE92}" emma:medium="tactile" emma:mode="ink">
          <msink:context xmlns:msink="http://schemas.microsoft.com/ink/2010/main" type="inkDrawing"/>
        </emma:interpretation>
      </emma:emma>
    </inkml:annotationXML>
    <inkml:trace contextRef="#ctx0" brushRef="#br0">99 0 1413 0,'0'0'230'16,"0"0"-171"-16,0 0-32 15,0 0 2-15,0 0 7 0,0 0-5 16,-96 151-13-16,96-111-10 16,0 2 0-16,18 0-7 15,9-9 19-15,8-6-19 16,3-5-1-16,2-21-1 16,-2-1-8-16,0 0-1 15,-5-23-7-15,-8-9 6 16,-10-9 11-16,-7-4 0 15,-8 3 28-15,0-5-15 16,-11 8 35-16,-18 7 37 16,-9 11-28-16,0 8 1 15,-3 7-17-15,6 6-41 16,8 0-28-16,11 6-31 16,16 30-131-16,0-2-67 0,3-10-715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7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5D47D4-C45F-440D-B81B-831A28B60374}" emma:medium="tactile" emma:mode="ink">
          <msink:context xmlns:msink="http://schemas.microsoft.com/ink/2010/main" type="inkDrawing"/>
        </emma:interpretation>
      </emma:emma>
    </inkml:annotationXML>
    <inkml:trace contextRef="#ctx0" brushRef="#br0">20 0 1303 0,'0'0'374'0,"0"0"-252"16,0 0-88-16,0 0-19 15,0 0-1-15,0 0-13 16,0 0-1-16,0 155 0 0,0-70 0 16,0 6 36-16,0 9 10 15,0-6-8-15,-5-10-6 16,-2-15-10-16,2-22-15 16,2-18-7-16,3-22 0 15,0-7-29-15,0 0-5 16,3 0 29-16,12-13 5 15,8-10 14-15,6-6-5 16,6-5 4-16,6-3-2 16,2-10-9-16,5 5 0 15,-2 2-1-15,-6 1-1 16,-7 13-29-16,-13 8-18 16,-5 9-12-16,-12 9-2 0,-3 0-3 15,-18 16-11 1,-17 13-152-16,-3 0-547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7.3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F033EC-8E39-4D01-96C3-8AD39FE09DFB}" emma:medium="tactile" emma:mode="ink">
          <msink:context xmlns:msink="http://schemas.microsoft.com/ink/2010/main" type="inkDrawing"/>
        </emma:interpretation>
      </emma:emma>
    </inkml:annotationXML>
    <inkml:trace contextRef="#ctx0" brushRef="#br0">0 0 1079 0,'0'0'299'0,"0"0"-234"16,0 0-26-16,0 0 32 16,0 0 4-16,0 0-14 15,179 118-41-15,-130-89-14 16,13 15-6-16,-11-12-79 15,-13-6-447-15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7.5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9D8ACF-F71A-437B-B97E-D534D20D05BB}" emma:medium="tactile" emma:mode="ink">
          <msink:context xmlns:msink="http://schemas.microsoft.com/ink/2010/main" type="inkDrawing"/>
        </emma:interpretation>
      </emma:emma>
    </inkml:annotationXML>
    <inkml:trace contextRef="#ctx0" brushRef="#br0">0 41 1588 0,'0'0'292'0,"0"0"-214"16,0 0-77-16,0 0-1 16,0 0 29-16,0 0 18 15,0 0-22-15,169 0-12 16,-120 0-4-16,-4 0-9 16,-7 0-31-16,-13 0-24 15,-4-7-38-15,-21-4-66 0,0-5-89 16,0 8-608-16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7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1956D5-62E2-4B8B-A4A3-3E3233CF6927}" emma:medium="tactile" emma:mode="ink">
          <msink:context xmlns:msink="http://schemas.microsoft.com/ink/2010/main" type="inkDrawing"/>
        </emma:interpretation>
      </emma:emma>
    </inkml:annotationXML>
    <inkml:trace contextRef="#ctx0" brushRef="#br0">0 124 831 0,'0'0'741'15,"0"0"-601"-15,0 0-89 16,0 0 29-16,0 0 45 15,0 0-51-15,0 0-24 16,50-105-13-16,-12 97-15 16,5 3-13-16,5 0-3 0,-2 5 0 15,-3 0-6 1,1 0-35-16,-15 0-138 0,-9 0-309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8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42F750-9336-4070-9EB4-1870D0636DF9}" emma:medium="tactile" emma:mode="ink">
          <msink:context xmlns:msink="http://schemas.microsoft.com/ink/2010/main" type="inkDrawing"/>
        </emma:interpretation>
      </emma:emma>
    </inkml:annotationXML>
    <inkml:trace contextRef="#ctx0" brushRef="#br0">143 0 791 0,'0'0'747'15,"0"0"-661"-15,0 0-61 16,0 0-10-16,0 0 33 15,0 0-13-15,-135 139-15 16,135-89-2-16,0 2-17 16,4 1-1-16,21-6 1 15,11-2 0-15,4-16 9 0,8-12-9 16,-5-5-1-16,0-12 0 16,-2-6-1-16,-9-23 1 15,-9-10 5-15,-8-8 7 16,-9-8 8-16,-6-3 27 15,-3 5 7-15,-26 6 12 16,-6 12-4-16,-8 18-8 16,-2 17-26-16,7 0-28 15,6 10-20-15,21 32-83 16,8-5-105-16,3-8-397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8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C81926-7A7B-466A-BA06-5DB4D8910E18}" emma:medium="tactile" emma:mode="ink">
          <msink:context xmlns:msink="http://schemas.microsoft.com/ink/2010/main" type="inkDrawing"/>
        </emma:interpretation>
      </emma:emma>
    </inkml:annotationXML>
    <inkml:trace contextRef="#ctx0" brushRef="#br0">0 23 1324 0,'0'0'277'0,"0"0"-185"16,0 0-92-16,0 0-3 16,0 0 1-16,0 0 2 15,0 0 15-15,81 128-14 16,-51-86 11-16,-1 8 7 15,-2 0 4-15,1 8-12 16,-1-11-3-16,-4 0-7 16,-3-7-1-16,-2-17 0 15,-3-7 0-15,-2-13 1 16,0-3-1-16,-1-19 9 0,-1-26 20 16,4-15-13-1,-1-10-7-15,-3-7 0 0,-1 4-8 16,-2 12 35-1,-5 14 10-15,-3 13-10 0,4 10-26 16,-4 8-10-16,0 14-24 16,5 2-147-16,-2 0-164 15,-1 0-938-15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7:59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DED562-3C43-4924-B6A3-BBC00100A1E9}" emma:medium="tactile" emma:mode="ink">
          <msink:context xmlns:msink="http://schemas.microsoft.com/ink/2010/main" type="inkDrawing"/>
        </emma:interpretation>
      </emma:emma>
    </inkml:annotationXML>
    <inkml:trace contextRef="#ctx0" brushRef="#br0">0 225 1290 0,'0'0'277'0,"0"0"-125"0,0 0-105 16,0 0-24 0,0 0-21-16,0 0-2 0,0 0 2 15,55 69-2 1,-24-57 28-16,7-12 7 0,0 0-14 15,-3 0-15-15,0-10-6 16,-8-17-12-16,-6-4 9 16,-13-6-13-16,-8 3-24 15,0 3 10-15,-21 7 17 16,-11 8 12-16,-9 16-9 16,1 0 10-16,2 0 21 15,3 29 0-15,9 8 20 16,6 8-22-16,10 4 3 0,10 1 17 15,0-8-15 1,18-2-1-16,20-9 2 16,5-13-6-16,10-9-8 0,2-9-11 15,3-6-25-15,-2-22-4 16,-3-17-14-16,-10-8-52 16,-8-2-7-16,-5-3 14 15,-12-2-35 1,-10 8 9-16,-8 12 111 0,0 11 3 15,0 12 128-15,0 13-10 16,-8 4-7-16,-2 0-38 16,5 21-53-16,5 2-20 15,0 12 0-15,0 2-9 16,17 2 9-16,6-4-1 16,4 1-3-16,-1 1 3 0,-3 2 0 15,-3 1-18 1,-2 2 11-16,-3-6-3 0,-7-2 11 15,-1-10-1-15,-7-8 1 16,0-11-1-16,0-5 2 16,0 0 11-16,0-5 16 15,0-16-22-15,-7-2 5 16,4-7 35-16,3-1-24 16,0-3 0-16,3-14-6 15,19 1 4-15,9-5-6 16,4 2-14-16,3 5 1 15,2 11-1-15,2 5-1 16,4 19-70-16,-11 10-93 16,-12 0-185-16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40.8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FCE7A9-C9EA-4A64-8B6E-F7EB900A72FC}" emma:medium="tactile" emma:mode="ink">
          <msink:context xmlns:msink="http://schemas.microsoft.com/ink/2010/main" type="writingRegion" rotatedBoundingBox="12665,6183 13283,6183 13283,7416 12665,7416"/>
        </emma:interpretation>
      </emma:emma>
    </inkml:annotationXML>
    <inkml:traceGroup>
      <inkml:annotationXML>
        <emma:emma xmlns:emma="http://www.w3.org/2003/04/emma" version="1.0">
          <emma:interpretation id="{12FC5C3F-D457-441A-BC1E-102DB633C301}" emma:medium="tactile" emma:mode="ink">
            <msink:context xmlns:msink="http://schemas.microsoft.com/ink/2010/main" type="paragraph" rotatedBoundingBox="12665,6183 13283,6183 13283,7416 12665,7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0D77FB-D502-44FB-8A5E-293EE4B55C6B}" emma:medium="tactile" emma:mode="ink">
              <msink:context xmlns:msink="http://schemas.microsoft.com/ink/2010/main" type="line" rotatedBoundingBox="12665,6183 13283,6183 13283,7416 12665,7416"/>
            </emma:interpretation>
          </emma:emma>
        </inkml:annotationXML>
        <inkml:traceGroup>
          <inkml:annotationXML>
            <emma:emma xmlns:emma="http://www.w3.org/2003/04/emma" version="1.0">
              <emma:interpretation id="{31116809-1AAC-497D-BDEC-038B7617FC2F}" emma:medium="tactile" emma:mode="ink">
                <msink:context xmlns:msink="http://schemas.microsoft.com/ink/2010/main" type="inkWord" rotatedBoundingBox="12665,6183 13283,6183 13283,7416 12665,7416"/>
              </emma:interpretation>
              <emma:one-of disjunction-type="recognition" id="oneOf0">
                <emma:interpretation id="interp0" emma:lang="" emma:confidence="0.5">
                  <emma:literal>4</emma:literal>
                </emma:interpretation>
                <emma:interpretation id="interp1" emma:lang="" emma:confidence="0.5">
                  <emma:literal>L ,</emma:literal>
                </emma:interpretation>
                <emma:interpretation id="interp2" emma:lang="" emma:confidence="0">
                  <emma:literal>L .</emma:literal>
                </emma:interpretation>
                <emma:interpretation id="interp3" emma:lang="" emma:confidence="0">
                  <emma:literal>L l</emma:literal>
                </emma:interpretation>
                <emma:interpretation id="interp4" emma:lang="" emma:confidence="0">
                  <emma:literal>L 1</emma:literal>
                </emma:interpretation>
              </emma:one-of>
            </emma:emma>
          </inkml:annotationXML>
          <inkml:trace contextRef="#ctx0" brushRef="#br0">7237 3777 1054 0,'0'0'152'0,"0"0"-50"16,0 0-14-16,0 0 46 15,0 0-8-15,0 0 4 16,0 0-30-16,31-85-52 16,-31 106 0-16,-8 21-15 15,-22 21-1-15,-8 19-13 16,-2 9-13-16,-3-2-5 15,5-10-1-15,8-15 1 16,10-17 2-16,14-15-2 0,6-9-1 16,0-7-1-16,31-4 1 15,17-3-1-15,7-9-1 16,11 0 2-16,5 0 0 16,-1-11-1-16,-2-10 0 15,-5 3 0-15,-10-3 1 16,-10 0-6-16,-10 8-22 15,-16-1-36-15,-17-1-83 16,0-2-41-16,-9 2-795 0</inkml:trace>
          <inkml:trace contextRef="#ctx0" brushRef="#br0" timeOffset="198.3956">7487 3984 1302 0,'0'0'235'16,"0"0"-129"-16,0 0-24 15,0 0-19-15,0 0-30 16,-67 187 2-16,38-81 27 16,0 15-30-16,-3 3-11 15,11-22-8-15,0 0-3 16,16-15-10-16,5-24-32 16,26-24-143-16,6-29-552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0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D5E94D-1656-4107-84B3-03649AD3F0F8}" emma:medium="tactile" emma:mode="ink">
          <msink:context xmlns:msink="http://schemas.microsoft.com/ink/2010/main" type="inkDrawing"/>
        </emma:interpretation>
      </emma:emma>
    </inkml:annotationXML>
    <inkml:trace contextRef="#ctx0" brushRef="#br0">289 0 1023 0,'0'0'298'0,"0"0"-205"15,0 0-23-15,0 0 7 16,-153 30 16-16,115 6-25 16,4 8-28-16,4 9-8 15,13 0 10-15,5-4 17 16,12-2 2-16,0-2-27 16,27-3-13-16,13-2-14 15,13-12-7-15,11-4 0 16,3-19-35-16,27-15-82 15,-16-24-95-15,-20-8-641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0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E27481-7ECD-4B69-82F1-A206F1FEF6BF}" emma:medium="tactile" emma:mode="ink">
          <msink:context xmlns:msink="http://schemas.microsoft.com/ink/2010/main" type="inkDrawing"/>
        </emma:interpretation>
      </emma:emma>
    </inkml:annotationXML>
    <inkml:trace contextRef="#ctx0" brushRef="#br0">251 0 1235 0,'0'0'324'0,"0"0"-228"15,0 0-70-15,0 0 59 16,0 0 16-16,0 0-38 16,0 0-37-16,-166 23 5 15,143 9-5-15,-1 4-7 16,6 4 0-16,4 5-10 16,8-4-8-16,6-6 5 15,0-9-4-15,0-5-2 0,20-19-2 16,10-2-50-1,2-2 6-15,6-26 27 0,3-10-13 16,-3 1 17-16,-3 6-10 16,-4 7 14-16,-10 11 10 15,-7 13-5-15,-4 0 3 16,-5 16 3-16,0 18 37 16,2 8-14-16,1 3-16 15,4-9-7-15,11-14-46 16,0-12-116-16,-2-10-347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0.8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B8ACCB-491A-4D89-9231-8E72D69B2D0F}" emma:medium="tactile" emma:mode="ink">
          <msink:context xmlns:msink="http://schemas.microsoft.com/ink/2010/main" type="inkDrawing"/>
        </emma:interpretation>
      </emma:emma>
    </inkml:annotationXML>
    <inkml:trace contextRef="#ctx0" brushRef="#br0">94 0 1239 0,'0'0'297'0,"0"0"-198"16,0 0-4-16,0 0-38 15,0 0-34-15,0 0-20 16,0 0-3-16,-62 105 0 16,89-74 0-16,4 4 0 15,-1-1 0-15,-7-5-1 16,-3 0 1-16,-7-6-2 16,-11 9 2-16,-2 0 3 15,-2 4 10-15,-25 1 59 16,-5-4-28-16,-3-3 1 0,6-14-1 15,6-9-25-15,5-7-7 16,10 0-12-16,5-28-87 16,3-9-148-1,0-3-501-15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1.1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81A346-8CDA-423F-B117-89FFDC605214}" emma:medium="tactile" emma:mode="ink">
          <msink:context xmlns:msink="http://schemas.microsoft.com/ink/2010/main" type="inkDrawing"/>
        </emma:interpretation>
      </emma:emma>
    </inkml:annotationXML>
    <inkml:trace contextRef="#ctx0" brushRef="#br0">14 0 1565 0,'0'0'318'0,"0"0"-237"15,0 0-31-15,0 0-23 16,0 0-6-16,-12 186 1 15,12-94 6-15,0 13-2 16,0 13 5-16,9 6-9 16,-3-1-10-16,0-7-4 15,-3-11 2-15,-3-23-10 16,3-20-47-16,-3-25-78 16,0-24-115-16,0-13-270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1.3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2EC7E9-9417-4840-A1D7-4D55471E9F90}" emma:medium="tactile" emma:mode="ink">
          <msink:context xmlns:msink="http://schemas.microsoft.com/ink/2010/main" type="inkDrawing"/>
        </emma:interpretation>
      </emma:emma>
    </inkml:annotationXML>
    <inkml:trace contextRef="#ctx0" brushRef="#br0">0 52 1532 0,'0'0'342'16,"0"0"-249"-16,0 0-77 15,0 0-15-15,0 0 23 16,189 0 0-16,-121 0-16 15,21-19-8-15,-16 1-125 16,-10 3-184-16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1.6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509B28-DE1D-4D6E-A7AE-8D614FE6A78D}" emma:medium="tactile" emma:mode="ink">
          <msink:context xmlns:msink="http://schemas.microsoft.com/ink/2010/main" type="inkDrawing"/>
        </emma:interpretation>
      </emma:emma>
    </inkml:annotationXML>
    <inkml:trace contextRef="#ctx0" brushRef="#br0">0 0 1468 0,'0'0'275'0,"0"0"-219"15,0 0-43-15,0 0-13 16,0 0 7-16,164-13 5 16,-114 50 27-16,-2 20 46 15,8 43-30-15,-9 47-32 16,-14 55-23-16,-20 21 0 15,-13-7-11-15,-11-49 5 0,-21-59 5 16,0-35 1 0,-6-17 8-16,-3-3 60 0,0-6-18 15,1-5-32-15,10-19-18 16,10-23-27-16,8 0-124 16,4-18-468-16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4.0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FBF1A2-1D57-4695-9234-E3E60D79A06F}" emma:medium="tactile" emma:mode="ink">
          <msink:context xmlns:msink="http://schemas.microsoft.com/ink/2010/main" type="inkDrawing"/>
        </emma:interpretation>
      </emma:emma>
    </inkml:annotationXML>
    <inkml:trace contextRef="#ctx0" brushRef="#br0">0 16 1390 0,'0'0'187'0,"0"0"-133"16,0 0-54-16,0 0 0 16,0 0 8-16,0 0 17 15,146 12 18-15,-97-8-22 16,1-4 11-16,0 0 13 16,-4 0-10-16,-8 0-20 15,-6 0-6-15,-9 0-8 16,-10 0 6-16,-8 0-7 15,-5-11-17-15,-5 0-40 0,-16 1-242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04.3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66F733-3BC3-42C4-A712-5FF1C9821CDC}" emma:medium="tactile" emma:mode="ink">
          <msink:context xmlns:msink="http://schemas.microsoft.com/ink/2010/main" type="inkDrawing"/>
        </emma:interpretation>
      </emma:emma>
    </inkml:annotationXML>
    <inkml:trace contextRef="#ctx0" brushRef="#br0">0 2 1303 0,'0'0'240'15,"0"0"-128"-15,0 0-79 16,0 0-22-16,0 0 5 16,0 0 46-16,0 0 16 15,104-6-3-15,-51 6-33 16,5 11-8-16,1-6-4 16,-4 1-11-16,-2 1-11 15,-10-7-8-15,-5 6 1 0,-11-4-1 16,-16 6-7-16,-8 0-129 15,-3 3-220-15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7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BF68A1-3251-4E4C-ADA2-0FD7E3C05566}" emma:medium="tactile" emma:mode="ink">
          <msink:context xmlns:msink="http://schemas.microsoft.com/ink/2010/main" type="inkDrawing"/>
        </emma:interpretation>
      </emma:emma>
    </inkml:annotationXML>
    <inkml:trace contextRef="#ctx0" brushRef="#br0">719 51 413 0,'0'0'943'16,"0"0"-745"-16,0 0-118 15,0 0 6-15,0 0 28 16,0 0 28-16,-25-53-3 16,18 53-47-16,4 0-47 15,3 0-21-15,0 13-11 16,0 32-13-16,0 20 0 15,0 28-7-15,0 8 7 16,3 4 6-16,9-7-6 16,0-28-1-16,-1-17 0 0,-2-19-1 15,0-21 2-15,-7-7 0 16,-2-6 0-16,0 0-1 16,0 0 1-16,0 0 1 15,-17-24 12-15,-19-5-13 16,-15 1-7-16,-11 3 0 15,-10 10-16-15,-8 15 4 16,-4 0 9-16,6 26-2 16,5 16 9-16,8 5-3 15,12 11-6-15,15 2 11 16,15 4 0-16,15-6-5 0,8 1 5 16,11 5-7-16,36-7 7 15,20 1 1-15,18-10-1 16,14-12-5-16,12-15 6 15,2-18 12-15,-5-3-6 16,-9-8-6-16,-14-22 0 16,-18-3 0-16,-17-1-10 15,-20 2 3-15,-20 3-7 16,-10 6 9-16,-23-1 3 16,-29-5-33-16,-15 7-75 15,-8 10 38-15,4 1 62 16,16 9 10-16,17 2 85 15,20 0-33-15,16 0-31 16,2 0-21-16,20 0-25 0,33 0 18 16,16-5 1-16,13 0 6 15,5 0 13-15,1-1-12 16,-7 4-1 0,19-9-16-16,-27 5-129 0,-17-4-173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7.5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F098E7-3FEE-4E83-ADA4-762D5C9F6877}" emma:medium="tactile" emma:mode="ink">
          <msink:context xmlns:msink="http://schemas.microsoft.com/ink/2010/main" type="inkDrawing"/>
        </emma:interpretation>
      </emma:emma>
    </inkml:annotationXML>
    <inkml:trace contextRef="#ctx0" brushRef="#br0">267 0 1385 0,'0'0'193'15,"0"0"-129"-15,0 0-29 16,0 0 130-16,0 0-1 16,0 0-104-16,0 0-44 15,-85 81-16-15,47-21 0 16,0 16 0-16,3 17 24 16,2 6 19-16,13 11 6 15,12 1-11-15,8-12-10 16,8-4-19-16,34-24-9 15,14-8 0-15,15-22-6 16,9-16-33-16,-1-21-43 16,14-14-78-16,-23-26-95 15,-21-7-615-15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18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CA3FDC-CADC-46F4-B153-5052D177D6F0}" emma:medium="tactile" emma:mode="ink">
          <msink:context xmlns:msink="http://schemas.microsoft.com/ink/2010/main" type="writingRegion" rotatedBoundingBox="17302,4380 17758,4380 17758,5125 17302,5125"/>
        </emma:interpretation>
      </emma:emma>
    </inkml:annotationXML>
    <inkml:traceGroup>
      <inkml:annotationXML>
        <emma:emma xmlns:emma="http://www.w3.org/2003/04/emma" version="1.0">
          <emma:interpretation id="{0DD5F248-3FBC-4983-A28E-E15E01FF9D9C}" emma:medium="tactile" emma:mode="ink">
            <msink:context xmlns:msink="http://schemas.microsoft.com/ink/2010/main" type="paragraph" rotatedBoundingBox="17302,4380 17758,4380 17758,5125 17302,5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6E4D25-9637-4BA1-A960-28FB29F87D08}" emma:medium="tactile" emma:mode="ink">
              <msink:context xmlns:msink="http://schemas.microsoft.com/ink/2010/main" type="line" rotatedBoundingBox="17302,4380 17758,4380 17758,5125 17302,5125"/>
            </emma:interpretation>
          </emma:emma>
        </inkml:annotationXML>
        <inkml:traceGroup>
          <inkml:annotationXML>
            <emma:emma xmlns:emma="http://www.w3.org/2003/04/emma" version="1.0">
              <emma:interpretation id="{0CE9F99E-C23F-41CD-8086-4F5E813F1B96}" emma:medium="tactile" emma:mode="ink">
                <msink:context xmlns:msink="http://schemas.microsoft.com/ink/2010/main" type="inkWord" rotatedBoundingBox="17302,4380 17758,4380 17758,5125 17302,5125"/>
              </emma:interpretation>
              <emma:one-of disjunction-type="recognition" id="oneOf0">
                <emma:interpretation id="interp0" emma:lang="" emma:confidence="0.5">
                  <emma:literal>3</emma:literal>
                </emma:interpretation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}</emma:literal>
                </emma:interpretation>
              </emma:one-of>
            </emma:emma>
          </inkml:annotationXML>
          <inkml:trace contextRef="#ctx0" brushRef="#br0">-1 210 1066 0,'0'0'224'0,"0"0"-99"16,0 0 3-16,0 0-18 16,0 0-19-16,0 0-44 15,-4-97-17-15,28 69 4 16,5 6-5-16,9-2 14 16,9 5-10-16,2 7-19 15,1 4-1-15,3 8 3 16,-7 0-15-16,-6 3 25 0,-5 14-15 15,-8 5-5-15,-13 2-4 16,-10 1 4-16,-4 10 17 16,-15 1 2-16,-20 4-10 15,-6-1-13-15,-3-4-1 16,3-6 1-16,6-6-1 16,12-10 6-16,8-2-7 15,7-9 0-15,8-2-2 16,0 0-58-16,8 0-3 15,19 0 40-15,8 0 7 16,0 0 8-16,-1 0 7 16,-1 0-6-16,-6 16 7 15,-14 10 6-15,-13 11 20 0,0 5 36 16,-13 11-12-16,-25-2-5 16,-12 0 20-16,-3-7-7 15,0-9 1-15,5-12-6 16,10-12-19-16,11-9-14 15,9-2-20-15,15 0-8 16,3-20-76-16,10-23-89 16,13 4-153-16,-3 5-769 0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7.9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E6F215-632D-46BE-B614-FCAFD376E16D}" emma:medium="tactile" emma:mode="ink">
          <msink:context xmlns:msink="http://schemas.microsoft.com/ink/2010/main" type="inkDrawing"/>
        </emma:interpretation>
      </emma:emma>
    </inkml:annotationXML>
    <inkml:trace contextRef="#ctx0" brushRef="#br0">223 0 1468 0,'0'0'201'16,"0"0"-137"-16,0 0-46 15,0 0-11-15,-157 110 13 0,134-70 2 16,3 11-10-16,8 3 0 15,4-2 18-15,8 1 22 16,0-1-22-16,8-5-8 16,22-5-16-16,10-7-5 15,6-17-1-15,10-8-1 16,2-10-15-16,-3-10 5 16,-2-32-3-16,-10-8-7 15,-10-10 12-15,-16 2 9 16,-14-2-1-16,-3 7 1 15,-26 8 0-15,-21 11 1 16,-8 16 22-16,-4 5-22 16,8 13-2-16,12 0 1 0,31 23-72 15,8 11-87-15,0-11-346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8.3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7CFA3B-1CCF-4114-8770-8296719817B2}" emma:medium="tactile" emma:mode="ink">
          <msink:context xmlns:msink="http://schemas.microsoft.com/ink/2010/main" type="inkDrawing"/>
        </emma:interpretation>
      </emma:emma>
    </inkml:annotationXML>
    <inkml:trace contextRef="#ctx0" brushRef="#br0">69 47 1030 0,'0'0'325'16,"0"0"-188"-16,0 0-27 15,0 0-6-15,0 0 26 16,0 0 50-16,0 0-107 16,-56 16-49-16,47 21-23 15,6 15 0-15,3 2-1 0,0-3 0 16,12-6-8-1,14-8 8-15,6-14-8 0,9-17 7 16,6-6-20-16,5-35-1 16,3-17-30-16,1-14 2 15,-6-4 8-15,-4 7-1 16,-11 15 25-16,-11 25 5 16,-13 12 13-16,-8 11 11 15,-3 0 100-15,0 29-26 16,0 5-60-16,0 8-17 15,0 0 0-15,0-2-8 16,0-12-15-16,9-15-93 16,9-7-129-16,-7-6-292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8.5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3D8116-6C34-4CA3-9235-2C562338CCD6}" emma:medium="tactile" emma:mode="ink">
          <msink:context xmlns:msink="http://schemas.microsoft.com/ink/2010/main" type="inkDrawing"/>
        </emma:interpretation>
      </emma:emma>
    </inkml:annotationXML>
    <inkml:trace contextRef="#ctx0" brushRef="#br0">0 0 1341 0,'0'0'255'16,"0"0"-155"-16,0 0 2 15,0 0 18-15,0 0-39 16,0 0-55-16,0 0-5 16,15 175 24-16,-4-69-15 0,-2 6 11 15,-1 10 0 1,2-10-7-16,0-12-19 0,5-13-14 15,3-29-1-15,-1-11-9 16,4-24-100-16,-9-23-123 16,-7 0-106-16,-5 0-916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8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633F34-D872-4E80-A078-D514D1714B82}" emma:medium="tactile" emma:mode="ink">
          <msink:context xmlns:msink="http://schemas.microsoft.com/ink/2010/main" type="inkDrawing"/>
        </emma:interpretation>
      </emma:emma>
    </inkml:annotationXML>
    <inkml:trace contextRef="#ctx0" brushRef="#br0">0 194 1694 0,'0'0'275'0,"0"0"-199"15,0 0-75-15,0 0-1 0,0 0 71 16,0 0-20-16,211-81-30 16,-138 57-21-16,-1-5-6 15,10 6-99 1,-24 4-179-16,-20 1-716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9.0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2C7A0F-B604-4326-9477-3AEDC2AB9446}" emma:medium="tactile" emma:mode="ink">
          <msink:context xmlns:msink="http://schemas.microsoft.com/ink/2010/main" type="inkDrawing"/>
        </emma:interpretation>
      </emma:emma>
    </inkml:annotationXML>
    <inkml:trace contextRef="#ctx0" brushRef="#br0">0 0 1433 0,'0'0'274'0,"0"0"-111"16,0 0-124-16,0 0-30 0,0 0-9 16,0 0-14-16,0 0 14 15,18 121 10-15,-10-39 13 16,4 36 35-16,-1 34 13 16,-4 0 1-16,-2-23-36 15,-2-19-8-15,2-39-12 16,2-3-15-16,-2-8-1 15,8-25 0-15,-3-17-69 16,3-18-85-16,-5-13-101 16,-4-16-326-16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9.4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2021D8-329F-4E16-8170-E5A51D0637BB}" emma:medium="tactile" emma:mode="ink">
          <msink:context xmlns:msink="http://schemas.microsoft.com/ink/2010/main" type="inkDrawing"/>
        </emma:interpretation>
      </emma:emma>
    </inkml:annotationXML>
    <inkml:trace contextRef="#ctx0" brushRef="#br0">115 0 1468 0,'0'0'256'0,"0"0"-190"15,0 0-6-15,0 0 32 16,0 0-36-16,-104 134-24 16,94-95-19-16,8 3-1 15,2-6-12-15,0-1 0 16,15-12-1-16,10-7-8 15,11-8-20-15,4-8-6 0,5-8 7 16,-5-26 21-16,-2-8-12 16,-8-3 18-16,-10 3-14 15,-14 8 15-15,-6 11 35 16,0 10 48-16,-10 2-8 16,-10 11-13-16,-3 0-40 15,0 0-22-15,14 24-109 16,3-9-154-16,6-1-289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49.6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2E43EA-5F71-4AED-96E2-DC6F5094840E}" emma:medium="tactile" emma:mode="ink">
          <msink:context xmlns:msink="http://schemas.microsoft.com/ink/2010/main" type="inkDrawing"/>
        </emma:interpretation>
      </emma:emma>
    </inkml:annotationXML>
    <inkml:trace contextRef="#ctx0" brushRef="#br0">88 0 738 0,'0'0'777'16,"0"0"-535"-16,0 0-143 15,0 0-25-15,0 0 12 0,0 0-29 16,0 0-36-16,-80 86-20 15,80-44-1-15,0-2-1 16,4 2 0-16,25-8-4 16,9-16 4-16,2-7-19 15,1-11 7-15,-3 0-12 16,-11-24 9-16,-10-5 16 16,-9-5 32-16,-8 0-4 15,0 5 11-15,-20 5 31 16,-8 11-42-16,1-3-28 15,-2 9-46-15,12-4-102 16,2 6-155-16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0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3B2DAE-81AB-483F-9546-D777F12E5809}" emma:medium="tactile" emma:mode="ink">
          <msink:context xmlns:msink="http://schemas.microsoft.com/ink/2010/main" type="inkDrawing"/>
        </emma:interpretation>
      </emma:emma>
    </inkml:annotationXML>
    <inkml:trace contextRef="#ctx0" brushRef="#br0">0 0 1525 0,'0'0'321'0,"0"0"-216"16,0 0-77-16,0 0 9 16,0 0-36-16,0 153 5 15,0-67-1-15,0 14 17 16,0 5 24-16,0-11-11 16,0-7 5-16,0-16 18 0,0-18-11 15,0-18-16-15,0-7-16 16,0-15-15-16,2-13-31 15,21 0-9-15,7 0 18 16,8-29 5-16,5 1 8 16,5-10 8-16,2-1-2 15,-2 4 2-15,-3 9 1 16,-4-2-10-16,-13 12 10 16,-5 3-2-16,-11 2 2 15,-12 6 0-15,0 5 11 16,-5 0 15-16,-22 0-26 15,-7 16-19-15,-1 13 9 16,2 2-5-16,7 15 15 16,5 5 0-16,13 2 16 15,8 7 7-15,0 3 3 16,15-10-19-16,16-12-7 0,11-12-8 16,1-13-13-16,18-16-40 15,-11-5-116-15,-12-19-305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0.9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151194-F21C-4F0E-B2F9-25E1C3BD0D50}" emma:medium="tactile" emma:mode="ink">
          <msink:context xmlns:msink="http://schemas.microsoft.com/ink/2010/main" type="inkDrawing"/>
        </emma:interpretation>
      </emma:emma>
    </inkml:annotationXML>
    <inkml:trace contextRef="#ctx0" brushRef="#br0">0 42 1337 0,'0'0'300'0,"0"0"-170"16,0 0-80-16,0 0-2 15,0 0-13-15,0 0-29 16,50 0 22-16,-9 0 41 15,5 0-6-15,4 5 1 16,0-5-31-16,-7 0-18 16,-5 0-5-16,-5 0-4 0,-13 0-5 15,-6 0-1 1,-5 0-65-16,-9-9-90 0,-20-5-37 16,-15-10-413-16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1.0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6E4CCA-20A8-40B5-87DB-9FEEA661C25D}" emma:medium="tactile" emma:mode="ink">
          <msink:context xmlns:msink="http://schemas.microsoft.com/ink/2010/main" type="inkDrawing"/>
        </emma:interpretation>
      </emma:emma>
    </inkml:annotationXML>
    <inkml:trace contextRef="#ctx0" brushRef="#br0">0 27 1375 0,'0'0'216'15,"0"0"-153"-15,0 0-53 16,0 0 5-16,0 0 27 16,0 0-20-16,0 0 29 15,134-28-6-15,-87 28-27 16,-1 0-1-16,-5 0-11 0,-6 2 0 15,5 14-6-15,-7-6-112 16,-13-7-169-16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38.3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EC6086-E35A-4780-A56D-1958CAFBCEA5}" emma:medium="tactile" emma:mode="ink">
          <msink:context xmlns:msink="http://schemas.microsoft.com/ink/2010/main" type="inkDrawing" rotatedBoundingBox="2924,7851 20926,8132 20920,8535 2917,8254" shapeName="Other">
            <msink:destinationLink direction="with" ref="{4EFC3735-3972-46FE-BDFF-AD351EEA76B1}"/>
          </msink:context>
        </emma:interpretation>
      </emma:emma>
    </inkml:annotationXML>
    <inkml:trace contextRef="#ctx0" brushRef="#br0">0 236 1341 0,'0'0'176'16,"0"0"-81"-16,0 0-55 15,0 0-16-15,0 0 60 16,0 0-12-16,-36 0-44 16,36 0-21-16,0 0-7 15,0 0 0-15,13 0 9 16,10 0 25-16,12 2 7 16,12 6-16-16,9 0-13 15,7 2-6-15,7 0 4 0,6 1-10 16,5 0 1-1,7-6 5-15,6-3-6 0,7 2 0 16,7-2 0-16,3 1 0 16,6 4 0-16,-1-2 1 15,5 3-1-15,0-8 5 16,8 0-5-16,2 0-1 16,27-23 0-16,29-17 0 15,23-9-5-15,-21 4-2 16,-40 8 7-16,-43 16 0 15,-35 9 0-15,15-2 0 16,10 6 0-16,6 8-1 16,-8 0 1-16,-10 3-5 15,1 20 0-15,-7 1 5 16,6-6 0-16,4-7 1 0,6-11 4 16,2 0-4-16,2 0-1 15,5-13 0-15,1-5 1 16,7-4-1-16,7 1 0 15,4 0 1-15,6 3-2 16,6 5 2-16,0 0 0 16,0 6-1-16,-5-2 0 15,-1 4-1-15,-2 2 2 16,0 3-2-16,-4 0 1 16,-3 0 1-16,-1 0 0 15,-7 8 0-15,-5 5 0 16,0 3 0-16,-5 3 0 15,0-1 0-15,-5 0 0 16,2-2-1-16,-2-3 0 0,5 0 1 16,-3-2-1-16,1-1 1 15,0-5 0-15,1-2-1 16,-4-3 1-16,0 0 0 16,0 0 0-16,0-3 0 15,4-7 0-15,-1-1 0 16,0 6 0-16,0 3 1 15,-2 2-1-15,-1 0 0 16,-2 0 1-16,-1 13-1 16,0 0 1-16,-2-3-1 15,-2 1-1-15,2-6 0 0,2-1 1 16,10 0 36 0,4-2 36-16,11-2-32 0,6 3-27 15,7 2-11-15,7-2 17 16,-1 2 17-16,-3 0-11 15,0 1-11-15,-6-1-5 16,4 3 9-16,-4-3-17 16,24-3 14-16,22-2-6 15,28 0 0-15,5 0 1 16,-14 0-10-16,-18 0 0 16,-21 14 11-16,-23 1-2 15,-22-2 1-15,-25 1-9 16,-5-3 0-16,17-2 6 15,18 2 10-15,15-3 9 16,-1-3-12-16,-1-2-8 0,5-3-5 16,-1 0 6-16,-3 0-6 15,1 0 0-15,-3-5 0 16,-4 2-1-16,-5 3 1 16,-7 0 0-16,5 0 0 15,-8 8-1-15,4 5 0 16,0 0 0-16,-3 1 1 15,0-8-1-15,3-3 1 16,3-3 0-16,2 0 0 16,10 0-1-16,1 0 0 15,4 0 1-15,-2-3-1 0,-9 2 9 16,-9 1-9 0,-12 0-7-16,-6 0 6 0,-5 1 0 15,-1 13 1 1,4 0-1-16,-1-1 1 15,-2 2-1-15,-1-4 1 0,-2-1-8 16,-4-7 0-16,0-3 2 16,5 0-15-16,-2 0-7 15,-2-13 1-15,2 0 9 16,-2 2 11-16,0 0 6 16,3 3 0-16,4 3 0 15,9-2 1-15,6 2 0 16,-1-2-1-16,-5 1 2 15,-7 3 0-15,-15 0-1 0,-15 3 0 16,-9 0 0-16,-6 0 1 16,2 0 13-16,-2 6 6 15,4 0-5-15,0 1 10 16,-1 0 5 0,-2-4-18-16,-9-1-11 0,-12 1 1 15,-9-3-1-15,-7 0-1 16,-10 0-1-16,-7 0-37 15,-22 0-69-15,-8 0-262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1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540381-5E38-4733-A1C3-48E8C78E1626}" emma:medium="tactile" emma:mode="ink">
          <msink:context xmlns:msink="http://schemas.microsoft.com/ink/2010/main" type="inkDrawing"/>
        </emma:interpretation>
      </emma:emma>
    </inkml:annotationXML>
    <inkml:trace contextRef="#ctx0" brushRef="#br0">1 0 1430 0,'0'0'313'0,"0"0"-227"16,0 0-68-16,-7 145 11 15,7-4 34-15,24 40 3 16,-3-5-33-16,-4-42 3 16,-6-40 0-16,-1-46-9 15,-5 3-18-15,5-16-8 16,0-5-1-16,3-20-67 16,-3-20-113-16,0-25-32 15,-10-12-274-15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1.7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5B9D09-DA98-49F4-A5BB-32671AD7844F}" emma:medium="tactile" emma:mode="ink">
          <msink:context xmlns:msink="http://schemas.microsoft.com/ink/2010/main" type="inkDrawing"/>
        </emma:interpretation>
      </emma:emma>
    </inkml:annotationXML>
    <inkml:trace contextRef="#ctx0" brushRef="#br0">0 229 1363 0,'0'0'209'0,"0"0"-148"16,0 0-49-16,0 0-5 16,118-165 23-16,-54 136-8 15,9 5-21-15,5 14 2 16,-5 10-2-16,-3 5-1 15,-14 24 61-15,-15 7 2 16,-16 9-21-16,-18 8 8 16,-7 7 29-16,-18 3-23 15,-26-4-12-15,-8 0-28 16,-7-7-10-16,-2-17 4 0,3-17-5 16,5-13-5-16,12-5-18 15,16 0 6-15,13 0 5 16,12 0-3-1,0 0-32-15,20 0 5 0,24 11 21 16,15 15 16-16,7 8 14 16,2 6-4-16,-2-3 1 15,-1-4-2-15,-7-9-9 16,-5-11-26-16,-7-13-96 16,-14 0-103-16,-14-13-778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2.4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3B24EF-719B-4FB6-802E-BD17387B8C9F}" emma:medium="tactile" emma:mode="ink">
          <msink:context xmlns:msink="http://schemas.microsoft.com/ink/2010/main" type="inkDrawing"/>
        </emma:interpretation>
      </emma:emma>
    </inkml:annotationXML>
    <inkml:trace contextRef="#ctx0" brushRef="#br0">275 44 1453 0,'0'0'274'16,"0"0"-181"-16,0 0-2 15,0 0-40-15,0 0 16 16,0 0-42-16,0 0-25 16,-111-5 0-16,81 5 0 15,-1 21 0-15,-2 5 20 16,4 9 0-16,3 3 15 0,11 0-11 16,15-4-6-16,0 0-18 15,12-10 0-15,23-6-1 16,6-7-20-16,2-11 5 15,2 0 0-15,-2-22-8 16,-8-7 2-16,-2-2 7 16,-10 3 14-16,-5-2-24 15,-8 7 15-15,-3 4-3 16,-4 14 13-16,-3 0-9 16,0 5 9-16,0 0 27 15,0 0 17-15,0 0-19 16,3 10-16-16,2 4-9 15,4 9 1-15,6 12 12 16,2-7-13-16,4 1 0 0,2-4-2 16,3-3 2-1,1-9 1-15,-1-7-1 0,-1-6-21 16,2-6 4-16,-1-23-6 16,1-12-1-16,-4-12-16 15,-3-5-26-15,-5 6 1 16,-4 4 36-16,-4 14 29 15,-7 21 5-15,0 8 98 16,0 5 34-16,0 0-61 16,0 0-65-16,-3 11-11 15,-1 7-1-15,4 5-14 16,0 1 8-16,0 0-1 16,0 5 8-16,18 5-2 0,6 2 2 15,2 4 5 1,4-6 1-16,-2-3 5 0,2-2-4 15,-4-10-7-15,-3-14 0 16,-6-5-25-16,-2-37-82 16,-7-20 0-16,-8-7-229 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2.6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976D7D-11D8-4145-A7AF-A553EB24602C}" emma:medium="tactile" emma:mode="ink">
          <msink:context xmlns:msink="http://schemas.microsoft.com/ink/2010/main" type="inkDrawing"/>
        </emma:interpretation>
      </emma:emma>
    </inkml:annotationXML>
    <inkml:trace contextRef="#ctx0" brushRef="#br0">0 0 1517 0,'0'0'348'0,"0"0"-197"16,0 0-67-16,0 0-61 15,0 0-23-15,0 0-15 16,0 0-81-16,73 23-219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3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1BE904-CE56-4BE4-AD85-E530F7DE5999}" emma:medium="tactile" emma:mode="ink">
          <msink:context xmlns:msink="http://schemas.microsoft.com/ink/2010/main" type="inkDrawing"/>
        </emma:interpretation>
      </emma:emma>
    </inkml:annotationXML>
    <inkml:trace contextRef="#ctx0" brushRef="#br0">0 0 1367 0,'0'0'312'0,"0"0"-157"16,0 0-126-16,0 0-11 15,0 0 18-15,0 0 7 16,47 134-8-16,-29-80-23 0,-5-3-11 15,2 2 1 1,-3-17 5-16,-3-7-7 0,-3-13-1 16,5-8-8-16,4-8-28 15,3-5 8-15,7-19 16 16,8-13 11-16,5-8-30 16,0 3-40-16,-1 6 25 15,-4 6 27-15,-10 10 8 16,-3 12 12-16,-10 3 0 15,-2 5 15-15,-5 0 36 16,-1 18 78-16,5 11-44 16,-4 13-35-16,-1 3-36 0,-2 2-3 15,3-5-11-15,0-8-24 16,0-10-74-16,3-14-129 16,-3-7-556-16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3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D5E3AA-6B4F-4594-BDB4-7AF72FB706C5}" emma:medium="tactile" emma:mode="ink">
          <msink:context xmlns:msink="http://schemas.microsoft.com/ink/2010/main" type="inkDrawing"/>
        </emma:interpretation>
      </emma:emma>
    </inkml:annotationXML>
    <inkml:trace contextRef="#ctx0" brushRef="#br0">0 0 1309 0,'0'0'178'0,"0"0"-142"15,0 0-34-15,0 0 41 0,172 52 45 16,-122 6 52-16,-1 13-44 16,-11 10-52-16,-8 6-7 15,-20-3 29-15,-10-3 7 16,0 0 14-16,-33-4-34 16,-15-1-17-16,-5-11-2 15,1-2-9-15,6-10-17 16,10-11-8-16,13-14-23 15,23-17-68-15,0-5-218 16,0-6-303-16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4.2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8221CD-7A79-4BC1-A4F8-52BBE956776D}" emma:medium="tactile" emma:mode="ink">
          <msink:context xmlns:msink="http://schemas.microsoft.com/ink/2010/main" type="inkDrawing"/>
        </emma:interpretation>
      </emma:emma>
    </inkml:annotationXML>
    <inkml:trace contextRef="#ctx0" brushRef="#br0">0 0 1413 0,'0'0'329'0,"0"0"-220"0,0 0-109 16,0 0 0-16,0 0 58 15,0 0 53-15,198 58-14 16,-133-40-60-16,-1-7-27 15,-9 2-9-15,-9-13 1 16,-13 0-2-16,-10 0-34 16,-23 0-60-16,0 0-108 15,-6 0 33-15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4.4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3CA22B-FD34-4B77-A56A-F6B7D2A99F79}" emma:medium="tactile" emma:mode="ink">
          <msink:context xmlns:msink="http://schemas.microsoft.com/ink/2010/main" type="inkDrawing"/>
        </emma:interpretation>
      </emma:emma>
    </inkml:annotationXML>
    <inkml:trace contextRef="#ctx0" brushRef="#br0">0 52 1642 0,'0'0'210'0,"0"0"-174"0,0 0-36 16,0 0 0-16,0 0 42 16,0 0-2-16,184 0-40 15,-123-10 0-15,20-8-34 16,-13 2-93-16,-19 8-278 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8:54.8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BAA3B7-ED27-4453-9A08-3809BAD759C0}" emma:medium="tactile" emma:mode="ink">
          <msink:context xmlns:msink="http://schemas.microsoft.com/ink/2010/main" type="inkDrawing"/>
        </emma:interpretation>
      </emma:emma>
    </inkml:annotationXML>
    <inkml:trace contextRef="#ctx0" brushRef="#br0">0 342 1640 0,'0'0'235'0,"0"0"-139"15,0 0-49-15,0 0-8 16,0 0-39-16,0 0-10 16,0 0-18-16,78-182 5 15,-40 130-17-15,-5 5-1 16,-6 9 1-16,-10 18 8 15,-11 17 18-15,-6 3 14 16,0 21 43-16,0 32 3 16,-10 26-15-16,0 28 1 15,3 9-6-15,4 3 9 16,3 1-4-16,0-20 6 0,0-6 3 16,7-18-14-16,6-13-10 15,2-21-7-15,-3-18-4 16,-1-9-5-16,1-12-46 15,3-3-50-15,-4-18-116 16,-4-17 15-16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6:34.2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CDCC62-5EF3-4063-944F-37A4D394C22B}" emma:medium="tactile" emma:mode="ink">
          <msink:context xmlns:msink="http://schemas.microsoft.com/ink/2010/main" type="writingRegion" rotatedBoundingBox="11379,10552 33521,10999 33355,19256 11213,18809"/>
        </emma:interpretation>
      </emma:emma>
    </inkml:annotationXML>
    <inkml:traceGroup>
      <inkml:annotationXML>
        <emma:emma xmlns:emma="http://www.w3.org/2003/04/emma" version="1.0">
          <emma:interpretation id="{824937A2-488A-4647-855C-5F4100DB6D1B}" emma:medium="tactile" emma:mode="ink">
            <msink:context xmlns:msink="http://schemas.microsoft.com/ink/2010/main" type="paragraph" rotatedBoundingBox="11407,10142 33169,11139 32960,15695 11198,14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9A29E6-ED7F-4DE5-9552-514BEA347056}" emma:medium="tactile" emma:mode="ink">
              <msink:context xmlns:msink="http://schemas.microsoft.com/ink/2010/main" type="inkBullet" rotatedBoundingBox="11381,10718 11855,10739 11843,11021 11368,10999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-12110-1725 1081 0,'169'-140'223'0,"-172"138"-74"0,-1 2-25 0,4 0-14 0,0 0-37 15,0 0-51-15,0 0-14 16,0 0-7-16,0 0 9 0,0 18-10 16,0 11 6-1,0 8 5-15,7-1-5 0,-4 2 1 16,2-7 1-16,-2-10-8 15,4-6 0-15,-5-6 0 16,7-7-1-16,3-2-9 16,5-2-37-16,9-27 15 15,4-11-5-15,2-7-5 16,-1 2 8-16,-1 6 17 16,-10 13-8-16,-5 13 16 15,-9 4 2-15,-4 9 7 16,-2 0 46-16,0 0 28 15,0 12-23-15,0 14-32 16,0 8-9-16,0-1-4 16,0 2-5-16,0-3-1 0,0-3 0 15,0-4 0-15,21 2-48 16,-4-6-60-16,-4-11-268 0</inkml:trace>
      </inkml:traceGroup>
      <inkml:traceGroup>
        <inkml:annotationXML>
          <emma:emma xmlns:emma="http://www.w3.org/2003/04/emma" version="1.0">
            <emma:interpretation id="{1998305F-A791-49C8-ABB0-4BAF8B746A5D}" emma:medium="tactile" emma:mode="ink">
              <msink:context xmlns:msink="http://schemas.microsoft.com/ink/2010/main" type="line" rotatedBoundingBox="12097,10174 33169,11139 32960,15695 11888,14730"/>
            </emma:interpretation>
          </emma:emma>
        </inkml:annotationXML>
        <inkml:traceGroup>
          <inkml:annotationXML>
            <emma:emma xmlns:emma="http://www.w3.org/2003/04/emma" version="1.0">
              <emma:interpretation id="{D28D722C-78AD-4E38-BCA2-08ABD6ADA5F5}" emma:medium="tactile" emma:mode="ink">
                <msink:context xmlns:msink="http://schemas.microsoft.com/ink/2010/main" type="inkWord" rotatedBoundingBox="12091,10571 16101,12208 15223,14357 11213,127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2861.7321">-10451-330 624 0,'0'0'696'0,"0"0"-577"16,0 0-71-16,0 0 65 16,0 0-22-16,0 0-8 0,0 0-39 15,-18-67 38-15,5 67 10 16,-14 18-65-16,-2 19-16 15,-9 18-11-15,3 19 11 16,3 7 25-16,11 5 17 16,13 1-20-16,8-8-21 15,11-13-12-15,36-14-9 16,12-15-54-16,31-29-70 16,-14-8-123-16,-15 0-778 0</inkml:trace>
          <inkml:trace contextRef="#ctx0" brushRef="#br0" timeOffset="-22534.7393">-9998-247 1418 0,'0'0'245'0,"0"0"-98"16,0 0-59-16,0 0-27 16,0 0-6-16,0 0-41 15,0 0-14-15,0 141 1 16,0-62 12-16,0 7-12 15,0-6 15-15,0-10-14 0,3-12-2 16,10-16-47-16,0-15-151 16,-1-20-342-16</inkml:trace>
          <inkml:trace contextRef="#ctx0" brushRef="#br0" timeOffset="-16530.0894">-9841-515 568 0,'0'0'280'16,"0"0"-20"-16,0 0-60 15,0 0 5-15,0 0-13 16,0 0-50-16,0 0-5 0,-50-57-47 16,45 54-4-1,-1 0-10-15,-1 3-11 0,7 0-19 16,0 0-26-16,0 0-20 15,0-3 0-15,0 3-4 16,0 0-40-16,13-5-103 16,12 0-85-16,2-3-64 0</inkml:trace>
          <inkml:trace contextRef="#ctx0" brushRef="#br0" timeOffset="-16031.0717">-9407-667 1243 0,'0'0'248'15,"0"0"-111"-15,0 0-4 16,0 0-32-16,0 0-40 16,0 0-45-16,0 0-16 15,-20 115 0-15,20-4 0 16,8 46 12-16,4 37 7 16,-2-13 3-16,-2-39-3 15,-5-48-10-15,-1-36-9 16,5-5 0-16,-1-6-1 15,2-8 1-15,4-20-1 16,0-12-46-16,-1-9-91 16,-2-24-93-16,-3-6-665 0</inkml:trace>
          <inkml:trace contextRef="#ctx0" brushRef="#br0" timeOffset="-13955.8436">-9097 88 1230 0,'0'0'397'16,"0"0"-243"-16,0 0-132 15,0 0 6-15,0 0 36 16,236-10 2-16,-140-3-33 16,4-3-20-16,-1 1-13 15,-9-1 0-15,9-8-18 16,-23 3-89-16,-23 5-167 0</inkml:trace>
          <inkml:trace contextRef="#ctx0" brushRef="#br0" timeOffset="-14160.5364">-8677-227 960 0,'0'0'279'0,"0"0"-121"15,0 0-3-15,0 0-29 16,0 0-30-16,0 0-13 15,0 0-12-15,-18-10 8 0,13 26-43 16,-2 16-14 0,-4 20-14-16,-1 19-8 0,1 10 0 15,2 6 1-15,3-7-1 16,6-2 0-16,0-12 9 16,0-14-9-16,23-14 1 15,10-11-1-15,7-16 0 16,10-11 0-16,6 0-14 15,2-21-17-15,-5-14-19 16,-7-1-8-16,-14-17-60 16,-9 11-6-16,-20 8-201 0</inkml:trace>
          <inkml:trace contextRef="#ctx0" brushRef="#br0" timeOffset="-13530.3635">-7940-591 1443 0,'0'0'274'0,"0"0"-216"15,0 0-57-15,0 0 65 16,0 0 65-16,156 78-64 16,-108-17-25-16,2 17-2 15,-12 20-19-15,-15 9-11 16,-13 9-1-16,-10 2-8 15,-12-3 8-15,-29-4-7 16,-12-14-2-16,0-18-10 16,-7-14-52-16,10-20-96 15,12-25-184-15</inkml:trace>
          <inkml:trace contextRef="#ctx0" brushRef="#br0" timeOffset="-23748.8698">-11398-568 1350 0,'0'0'253'0,"0"0"-139"16,0 0-41-16,0 0 54 16,0 0-49-16,0 0-42 15,0 0-26-15,-21 113 20 16,19-32 20-16,-8 22-21 15,5 7 2-15,-5 3-3 16,5 0 2-16,2-8-19 16,3-13-2-16,0-14-9 15,0-20 0-15,6-18-45 16,21-35-109-16,-2-5-83 16,-4-13-126-16</inkml:trace>
          <inkml:trace contextRef="#ctx0" brushRef="#br0" timeOffset="-23470.6054">-11393-434 1174 0,'0'0'148'0,"0"0"-112"16,0 0-14-16,0 0 65 16,0 0-3-16,192-99-14 15,-134 99-6-15,2 18 7 16,-9 11-19-16,-3 0-20 15,-13 2-12-15,-15-2 7 16,-9-3 12-16,-11-1 40 0,0 0 30 16,-38 4-47-16,-11-3-34 15,-16-5-14-15,-4-10-5 16,-1-11-9-16,12 0-12 16,13-19-28-16,25-46-91 15,15 4-117-15,5-1-444 0</inkml:trace>
          <inkml:trace contextRef="#ctx0" brushRef="#br0" timeOffset="569.5588">-11375-2040 1245 0,'0'0'267'0,"0"0"-177"16,0 0-24-16,0 0 14 0,0 0-37 16,0 0-34-16,0 0-9 15,0 0-7-15,-30 26 5 16,37 2 2-16,10 10 0 16,1 1 9-16,2 5 3 15,3-2-4-15,0-2-8 16,4-6 0-16,-1-8 0 15,0-7 0-15,-2-9 0 16,-1-8-22-16,-3-2-10 16,-5 0-6-16,-4-4 3 15,-4-4 5-15,-7 3 29 16,0 5 0-16,-7 0 2 16,-21 24-1-16,-10 18 0 0,-7 7 1 15,2 8 6 1,-1 1 4-16,9-8 8 0,10-8-5 15,10-7-14-15,12-15-4 16,-1-6-216-16</inkml:trace>
          <inkml:trace contextRef="#ctx0" brushRef="#br0" timeOffset="-23141.7309">-10876-901 1217 0,'0'0'159'0,"0"0"-120"0,0 0-31 16,0 0 34-16,119-134 14 15,-81 123-12-15,0 11-16 16,-3 0 5-16,-7 24 37 16,-3 15-25-16,-14 9-24 15,-11 9-8-15,0 1 16 16,-6-3-5-16,-20-5 0 16,-3-8 16-16,6-11-17 15,5-10-4-15,9-10 23 16,6-5-9-16,3-6-33 15,0 0-10-15,20 0-11 16,15-3 11-16,10-11 1 16,6-3-16-16,20 4-102 0,-16 1-90 15,-14 8-1040-15</inkml:trace>
        </inkml:traceGroup>
        <inkml:traceGroup>
          <inkml:annotationXML>
            <emma:emma xmlns:emma="http://www.w3.org/2003/04/emma" version="1.0">
              <emma:interpretation id="{06BE7C96-BE8A-40E1-90F6-BEB0CB28971A}" emma:medium="tactile" emma:mode="ink">
                <msink:context xmlns:msink="http://schemas.microsoft.com/ink/2010/main" type="inkWord" rotatedBoundingBox="16771,12222 19380,12007 19459,12971 16851,1318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9192.4339">-5361-221 1179 0,'0'0'281'0,"0"0"-169"16,0 0-29-16,0 0 15 16,0 0-27-16,0 0-30 15,0 0-26-15,-3 0-14 16,3 0 26-16,0 0 3 15,0 0-5-15,0 0 0 16,0 0-3-16,3-16-20 16,12-7 5-16,8-12 4 15,0-4-9-15,4-3-1 16,-4 0 1-16,-3 5-2 16,-2 9 1-16,-6 6-1 15,-4 12 0-15,-5 4 1 0,-3 6 0 16,0 0 0-16,0 0 0 15,0 0-1-15,0 11 0 16,0 20 0-16,0 20 0 16,-11 17 0-16,-1 21 0 15,0 13 1-15,1 8 25 16,1 0-7-16,8-6 3 16,-1-13-5-16,3-20-17 15,0-19 0-15,0-15 0 16,0-10-1-16,0-12 0 15,0-9-91-15,0-6-130 16,0 0-659-16</inkml:trace>
          <inkml:trace contextRef="#ctx0" brushRef="#br0" timeOffset="29590.2419">-4647 39 1472 0,'0'0'251'16,"0"0"-135"-16,0 0-25 0,0 0 37 15,0 0-70-15,0 0-52 16,0 0-6-16,-8 0-11 16,34 0 10-1,12 0 1-15,12 0 0 0,13 0 6 16,5 0-5-16,5 0 0 16,-2 2-1-16,-8 8 2 15,-7 1-2-15,-16-3 0 16,-10-2 0-16,-10-1 1 15,-12-3-1-15,-5-2 0 16,-3 0 0-16,0 3-3 16,-11-3-62-16,-13 0-227 0</inkml:trace>
          <inkml:trace contextRef="#ctx0" brushRef="#br0" timeOffset="27976.2708">-6615 285 453 0,'0'0'1092'0,"0"0"-970"16,0 0-107-16,0 0-15 0,0 0 0 15,0 0 15-15,88 0 21 16,-48 0 14-16,1 0-18 15,-1 0-10-15,2 0-8 16,-4 0-8-16,0 0-6 16,3 0-5-16,-6 0-84 15,-18 0-184-15</inkml:trace>
          <inkml:trace contextRef="#ctx0" brushRef="#br0" timeOffset="28178.2267">-6676 30 628 0,'0'0'969'0,"0"0"-826"0,0 0-120 16,0 0-21-16,0 0 11 16,0 0 41-16,181 27-26 15,-102-3-9-15,7-5-19 16,28-19-33-16,-21 0-99 15,-20-19-784-15</inkml:trace>
        </inkml:traceGroup>
        <inkml:traceGroup>
          <inkml:annotationXML>
            <emma:emma xmlns:emma="http://www.w3.org/2003/04/emma" version="1.0">
              <emma:interpretation id="{3B77C65D-FF03-496D-A61A-B72800704AB2}" emma:medium="tactile" emma:mode="ink">
                <msink:context xmlns:msink="http://schemas.microsoft.com/ink/2010/main" type="inkWord" rotatedBoundingBox="17921,13173 21384,9696 24235,12536 20773,1601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8966.4698">-2276-481 1348 0,'0'0'186'0,"0"0"-135"16,0 0 16-16,0 0 31 16,0 0 19-16,-58 0-47 15,58 0-16-15,0 0-24 16,0-5-16-16,0-3-5 16,0-5-9-16,18-6 0 15,5-4-1-15,12-3 0 16,9-1 0-16,8 3 0 0,4 1 0 15,5 7 0-15,-3 3 0 16,-2 11 0 0,-6 2 0-16,-12 0 1 0,-9 10-16 15,-14 18 15-15,-13 7 1 16,-2 12 16-16,-20 14 2 16,-29 10-11-16,-16 5-5 15,-14 0-1-15,-5-11-1 16,1-9 0-16,10-12 1 15,12-15-1-15,20-8 1 16,14-10 6-16,16-7 2 16,11-4-9-16,0 0 0 0,9 0-31 15,29 0 20-15,17 0 9 16,13 0 2-16,13 6 8 16,2-1-8-16,-1 0 18 15,-4 1-1-15,-7-1-2 16,-10-3-6-16,-11-2-8 15,-9 0 5-15,-11 0-6 16,-17 0-33-16,-13 0-106 16,-5 0-75-16,-25 0-745 0</inkml:trace>
          <inkml:trace contextRef="#ctx0" brushRef="#br0" timeOffset="42254.2132">-2196 923 894 0,'0'0'259'0,"0"0"-126"0,0 0 45 16,0 0 19-16,0 0-31 15,0 0-25-15,0 0-27 16,0 13-64-16,0 30-24 16,-6 11-5-16,-3 7 0 15,1 0-11-15,5-12 8 16,3-9-3-16,0-11-14 15,0-4 6-15,5-9-7 16,13-3 0-16,5-4-13 16,9-9-1-16,9 0-6 15,6 0-7-15,5-3 14 0,3-3 7 16,-2 3 5 0,0 3-6-16,-7 0 6 15,-11 24 1-15,-8 8 31 0,-9 7 7 16,-16 1-3-16,-2 5 5 15,0 4 11-15,-32-3-17 16,-6-3-8-16,-8 3-11 16,-7-4-7-16,-5-12-8 15,0-3 0-15,2-11-25 16,-9-16-58-16,15-3-67 16,12-27-222-16</inkml:trace>
          <inkml:trace contextRef="#ctx0" brushRef="#br0" timeOffset="42499.2725">-2115 952 1350 0,'0'0'240'16,"0"0"-188"-16,0 0-26 15,0 0 81-15,0 0 26 16,158 3 2-16,-100 7-29 15,6-1-49-15,1 0-27 16,-2-1-18-16,-4-2-4 16,-7-4-2-16,-11 1-5 15,-14 3-1-15,-22 2-52 16,-5-1-131-16,-2 1-170 0</inkml:trace>
          <inkml:trace contextRef="#ctx0" brushRef="#br0" timeOffset="39343.4996">-2934 548 1141 0,'0'0'387'0,"0"0"-285"15,0 0-81-15,0 0-20 16,0 0 40-16,192-37 30 16,-58 11-4-16,53 0-23 15,40 2-11-15,10 8 18 16,-24 9-25-16,-52 7 2 0,-51 0-8 16,-28 0-11-16,-12 2 1 15,0 6-2-15,-6 3-1 16,-6-3-6-16,-23-1 17 15,-17-4-12-15,-13 0 33 16,-5-3 20-16,-5 0-59 16,-22 0-31-16,-4 0-312 0</inkml:trace>
          <inkml:trace contextRef="#ctx0" brushRef="#br0" timeOffset="45904.4627">-1179-568 656 0,'0'0'796'15,"0"0"-671"-15,0 0-51 16,0 0-38-16,0 0-2 16,0 0-22-16,0 0 55 0,53 100 70 15,-15 5-49-15,12 55-9 16,5 58-30-16,-2 18-24 15,-22-4-4-15,-21-28-15 16,-10-28 0 0,-38-11-5-16,-18-7-1 0,1-30 0 15,5-30 1-15,12-33 11 16,9-12-12-16,2-6-1 16,4-10-7-16,3-28-87 15,11-9-179-15,3-24-815 0</inkml:trace>
          <inkml:trace contextRef="#ctx0" brushRef="#br0" timeOffset="44266.2573">20-1 1217 0,'0'0'238'16,"0"0"-129"-16,0 0-31 15,0 0 23-15,0 0-9 16,0 0-45-16,0 0-30 16,0 0 24-16,0 0 5 15,0 0-3-15,0 0-10 16,0 0-7-16,0 0-4 15,0 0 3-15,0 0-3 16,0 0-4-16,-3 0 3 0,3 0 5 16,0 0-11-16,0 0-4 15,0 0-9-15,-3 0-1 16,3 0 7-16,0 0-8 16,0 0-1-16,0 0 1 15,0 0 0-15,0 0-1 16,0 0 2-16,0 0-1 15,0 0 0-15,0 0 0 16,0 0 0-16,0 0 0 16,0 0 0-16,0 0 0 0,0 0 0 15,0 0-1-15,0 0 1 16,0 0 0-16,0 0 0 16,0 0 0-16,0 0 1 15,0 0-1-15,0 0 1 16,0 0-1-16,0 0 0 15,0 0 0-15,0 0 0 16,0 0 1-16,0 0-1 16,0 0 0-16,0 0 0 15,0 0-1-15,0 0 0 16,0 0-15-16,0 0 1 16,0 0 6-16,0 0 7 15,0 0-4-15,0 0 6 16,0 0-1-16,0 0 1 15,0 0 0-15,0 0 0 16,0 0-1-16,0 0-5 16,0 0-2-16,0 0 7 0,0 0-10 15,0 6-16-15,0 10-1 16,0 12 14-16,0 11 14 16,0 15 6-16,0 6-6 15,0 7 12-15,0 2-11 16,0-1 5-16,6-7 2 15,1-6-8-15,-5-13 6 16,-2-12-5-16,0-11 0 16,0-3 0-16,0-8 1 0,0-5-1 15,0-1 1 1,0-2 7-16,0 0-9 0,0 3-45 16,-5 2-79-16,-19-5-239 15</inkml:trace>
          <inkml:trace contextRef="#ctx0" brushRef="#br0" timeOffset="43390.9341">-326 275 1422 0,'0'0'215'16,"0"0"-170"-16,0 0-45 0,0 0-5 15,0 0 5 1,0 0 46-16,159 16 1 0,-109-14-2 15,3-2-7 1,5 0 3-16,-2 0-11 0,-1 0-17 16,-2 0-6-16,-10-8-1 15,-10 3-6-15,-10 2 0 16,-8 1-15-16,-15 2-62 16,0 2-37-16,-21 12-179 0</inkml:trace>
          <inkml:trace contextRef="#ctx0" brushRef="#br0" timeOffset="46466.2536">-823-1377 1676 0,'0'0'213'0,"0"0"-151"15,0 0-42-15,0 0 90 16,0 0-48-16,0 0-22 16,0 0-40-16,-34-39 0 15,57 39-6-15,12 0-4 16,3 0 8-16,8 22 1 16,-1 11 1-16,-2 10 10 15,-5 4 4-15,-10 3-12 16,-10-6-2-16,-9-2 0 15,-9-5-10-15,0-3 4 16,-17-7-3-16,-13-4 3 16,2-8-1-16,1-4 6 15,6-2 1-15,8-5 13 0,9-4 7 16,4 4-20 0,0-3-9-16,27 2-3 0,16 3 12 15,18 1 17-15,12 1-4 16,0 0-4-16,0 1-8 15,-5 1 1-15,-13 0-1 16,-6 3-1-16,-2-6-54 16,-15-1-118-16,-11-6-355 0</inkml:trace>
          <inkml:trace contextRef="#ctx0" brushRef="#br0" timeOffset="30901.3944">-3054-1557 1179 0,'0'0'237'0,"0"0"-106"16,0 0-44-16,0 0 18 16,0 0 27-16,0 0-63 15,0 0-43-15,0-5-18 16,0 1 9-16,0 4 37 15,0-2 15-15,0-3-22 16,-14-3-27-16,-13 0-19 16,-8-6 0-16,-3 4 4 15,-5-3-5-15,2 3 0 16,6-1 0-16,5 3 6 16,13 6-5-16,6-1 8 0,4 3 0 15,4 0-7-15,3 0-1 16,0 0-1-16,0 0 0 15,0 0-1-15,0 0-5 16,0 3-6-16,0 26-9 16,0 15 10-16,0 14 10 15,0 16 2-15,0 7-1 16,0 14 0-16,0 28 0 16,0-2-1-16,0 5 1 15,0 24 0-15,0 2 0 16,0 34 1-16,0 5-1 15,0-10 0-15,-8-9 1 16,-12-18 0-16,-4 1 0 16,-2-5-1-16,0-4 0 15,6-3 0-15,-2-1 0 0,6-1 0 16,4 6 0-16,-3 5 0 16,4 3-6-16,-1-3 6 15,-3-21 0-15,3-23 0 16,4-26 0-16,2-14-1 15,-3 5 1-15,4 4-1 16,-1-9-6-16,2-19 7 16,4-14 0-16,0-19-36 15,0-9-28-15,0-7 28 16,7 0 24-16,4 0 11 16,1-7 1-16,5-2 1 0,1 2 4 15,5-6-4 1,7 4 4-16,5 2-4 0,11-6 0 15,7 8 0-15,8 1 0 16,0 4 0-16,6 0 0 16,-3 0 0-1,-9 0 1-15,-7 0-2 0,-16 0 2 16,-12 0 0-16,-14 4 5 16,-6-4 26-16,-10 0 2 15,-15 0-35-15,-8 0-286 0</inkml:trace>
          <inkml:trace contextRef="#ctx0" brushRef="#br0" timeOffset="45317.7361">-3019-686 808 0,'0'0'270'0,"0"0"-167"15,0 0 37-15,0 0 69 16,0 0-36-16,0 0-41 15,9-16-30-15,-9 16 20 16,0 0-9-16,0 8-64 16,0 23-31-16,-14 25-11 0,-13 52 0 15,-11 61-5-15,7 73 8 16,16 42-10-16,15 15 0 16,43-4 18-16,50-33-5 15,36-29 7-15,35-39-19 16,25-44-1-16,13-48-53 15,-20-33-74-15,-46-29-129 16,-50-22-280-16</inkml:trace>
        </inkml:traceGroup>
        <inkml:traceGroup>
          <inkml:annotationXML>
            <emma:emma xmlns:emma="http://www.w3.org/2003/04/emma" version="1.0">
              <emma:interpretation id="{83AFEC48-5F02-4347-9B44-17E83390026D}" emma:medium="tactile" emma:mode="ink">
                <msink:context xmlns:msink="http://schemas.microsoft.com/ink/2010/main" type="inkWord" rotatedBoundingBox="23496,13035 27398,10007 29896,13227 25993,16254">
                  <msink:destinationLink direction="with" ref="{137B9FD2-C7F8-461F-8AD0-A0B211020905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4312.7474">3229-1095 1210 0,'0'0'192'16,"0"0"-51"-16,0 0-16 15,0 0-18-15,0 0-21 16,0 0-64-16,0 0-16 15,-24-158 3-15,51 122-9 16,1 2 1-16,5 7 0 16,-1 6 6-16,1 11-5 0,-5 7 6 15,2 3 3-15,-2 0-4 16,-5 26 44-16,-1 9 40 16,-11 9-38-16,-8 14-22 15,-3 5-13-15,-11 7-8 16,-24 1-4-16,-6-8 4 15,3-10-10-15,3-16 6 16,8-11 8-16,9-13 6 16,13-5 6-16,5-8-16 15,0 0-10-15,3 0-2 16,29 0-8-16,15 0 10 0,14-13 2 16,12-6-1-16,6-2 7 15,-3 1-8-15,-6 4 0 16,-12 5-19-16,-9 11-88 15,-19 0-147-15,-16 5-613 0</inkml:trace>
          <inkml:trace contextRef="#ctx0" brushRef="#br0" timeOffset="55587.1639">3949-1741 1298 0,'0'0'256'15,"0"0"-132"-15,0 0-25 16,0 0 5-16,0 0-54 15,0 0-40-15,0 0 4 16,65 23 31-16,-10-1 4 16,12-4 11-16,11-2-30 15,8-6-15-15,1-5-8 16,-5-1-6-16,-9-4 8 16,-18 0-9-16,-17 0-1 0,-18 0 1 15,-12 0 0 1,-5 0 6-16,-3 10 24 0,0 10-2 15,-5 15-3-15,-13 15-15 16,-2 12-9-16,2 12 0 16,1 15 0-16,3 29-1 15,-7 37 1-15,0 37 0 16,-2 18 1-16,0-3-1 16,3-10 0-16,2-19 7 15,3-9-6-15,7-9-1 16,-1-10-1-16,1-1 1 15,1-2-1-15,-4 0 0 16,-1-2 0-16,-6-4-8 0,1-2 8 16,2 1-9-1,7-2 8-15,5-19 0 0,3-19-5 16,0-24-3 0,0-11-10-16,0-2-5 0,3-3-5 15,5-2-11-15,1-26 7 16,-3-11 17-16,-3-10 15 15,-3-9-5-15,4 1 6 16,-4-3 1-16,0 0 9 16,0 0 11-16,0 0-4 15,0 2-6-15,0 3-1 16,0 1-9-16,0-1 0 16,-7 0 1-16,1 3 4 15,4-8 3-15,2 0 7 16,-3 0 13-16,-1 0-11 0,-2 0-2 15,-6 0-8-15,-4-8-8 16,-8-2-1-16,-2-1 1 16,-6 1 0-16,-6 2 1 15,-8-8 7-15,-13 5-7 16,-14-4 7-16,-12 4 3 16,-11-2 4-16,-3 5 30 15,3 6 11-15,8 2-7 16,15 0-3-16,18 0-16 15,22 0-18-15,22 0-12 16,11 0-64-16,47-56-126 16,11 1-66-16,-3-2-929 0</inkml:trace>
          <inkml:trace contextRef="#ctx0" brushRef="#br0" timeOffset="56754.2435">4847-98 624 0,'0'0'918'0,"0"0"-761"16,0 0-31-16,0 0 30 15,0 0-52-15,0 0-62 16,0 0-42-16,23-10 16 15,15 10 31-15,7 0-23 16,4 0-3-16,-2 0-11 16,-1 0-1-16,-4 0-9 15,-4-5 8-15,-7-1-8 16,7-12-21-16,-6 0-112 16,-9-4-202-16</inkml:trace>
          <inkml:trace contextRef="#ctx0" brushRef="#br0" timeOffset="56493.2006">4822 155 1392 0,'0'0'232'0,"0"0"-136"16,0 0-15-16,0 0 15 15,0 0-33-15,0 0-32 0,0 0-23 16,15 7 15 0,8-2 22-16,2 3-2 0,8-1-6 15,5-1-8-15,2-1-1 16,1-5-13-16,4 0-6 15,-8 0-8-15,-5 0-1 16,-3 0 1-16,-11 0 8 16,-3 0-9-16,-4 0-17 15,-11-13-89-15,0 0-174 16,0 1-354-16</inkml:trace>
          <inkml:trace contextRef="#ctx0" brushRef="#br0" timeOffset="47347.4008">1205-507 1239 0,'0'0'236'0,"0"0"-166"15,0 0 36-15,0 0 56 16,0 0-23-16,0 0-10 15,0 0-35-15,0 0-24 16,0 15-35-16,-17 12-5 16,-11 22-17-16,-7 22-6 15,-13 43-7-15,-17 53 6 16,1 67-5-16,9 41-1 16,25 22 0-16,30-8 1 15,7-40-1-15,45-36 1 16,9-61 7-16,3-47-7 15,-2-39-1-15,2-19-1 16,9-3-22-16,11-6-55 0,12-33-74 16,-19-5-163-16,-31-19-776 15</inkml:trace>
          <inkml:trace contextRef="#ctx0" brushRef="#br0" timeOffset="50200.1925">1476 865 1413 0,'0'0'208'15,"0"0"-160"-15,0 0-6 16,0 0-13-16,0 0 2 16,0 0 41-16,199-23 33 15,-98 17-16-15,15 4-34 16,10-2-16-16,-3 4-24 16,-6-3-9-16,-18-3-5 15,-21 1 1-15,-22 0 0 16,-21 2-2-16,-18 0 0 15,-17 3-32-15,-15 0-15 16,-22 0-184-16,-12 11-461 0</inkml:trace>
          <inkml:trace contextRef="#ctx0" brushRef="#br0" timeOffset="49808.4184">1648-166 1277 0,'0'0'239'0,"0"0"-173"15,0 0-23-15,0 0 40 0,0 0 3 16,0 0-39-16,0 0-23 16,58-37-23-16,-26 19 27 15,6-3 3-15,3 3-3 16,1 2 2-16,1 0-3 16,-2 5-10-16,-4 1-11 15,-4 5-6-15,-13 5 1 16,-2 0-1-16,-13 20 11 15,-5 22 37-15,0 16-8 16,-5 16-18-16,-25 4-1 16,2-6-8-16,-2-15-12 15,10-14-1-15,7-23 1 0,8-9-1 16,5-11-10 0,0 0-50-16,3 0-33 15,21-15 54-15,7-7 30 0,7 2-2 16,7 1 10-16,1 8 1 15,4 9-6-15,-4 2 4 16,-6 0 2-16,-7 13 9 16,-6 6 27-16,-14-4 18 15,-13 5-7-15,0 10-10 16,-31 9 6-16,-31 8-16 16,-16 9-20-16,-10-7-1 15,-2-7-5-15,15-13 0 16,15-13-1-16,29-16-14 0,16 0-146 15,15-13-366-15</inkml:trace>
          <inkml:trace contextRef="#ctx0" brushRef="#br0" timeOffset="50958.5883">1675 1312 1333 0,'0'0'160'0,"0"0"-102"15,157 10 57-15,-76-10-30 16,7-14-37-16,0-14-25 15,-10-1-23-15,-8 16-7 16,-24 6-154-16,-18 7-756 0</inkml:trace>
          <inkml:trace contextRef="#ctx0" brushRef="#br0" timeOffset="50769.6878">1695 1147 1370 0,'0'0'273'16,"0"0"-136"-16,0 0-14 15,0 0-22-15,0 0-32 16,0 0-47-16,-7 144-15 16,7-97-5-16,0-7 3 15,0-6-5-15,18-8 0 16,12-5-1-16,7-6 1 0,7 1-1 16,3-5 1-16,2-4-2 15,-5-1-5-15,-6 2 6 16,-5-2 0-16,-13-2-7 15,-9 1 8-15,-8 1 0 16,-3-1 12-16,0 8 55 16,-6 5-5-16,-17 6-35 15,-12 5-17-15,-6 3-8 16,-3-1-2-16,-2-4-62 16,-25-7-78-16,16-4-116 15,2-16-402-15</inkml:trace>
          <inkml:trace contextRef="#ctx0" brushRef="#br0" timeOffset="53562.8701">2836-655 1058 0,'0'0'247'0,"0"0"-83"0,0 0-7 15,0 0-12-15,0 0 10 16,0 0-67-16,0 0-58 16,-38-28-30-16,38 28 0 15,5 20 0-15,25 22 80 16,4 24-2-16,18 48-37 15,4 58-7-15,-6 67-13 16,-15 29-5-16,-29-5-4 16,-6-27-11-16,-41-41 8 15,-17-15-9-15,-15-17 1 16,-6-11 0-16,6-26 1 0,8-31 8 16,12-27-10-16,7-10 8 15,-1-5-1-15,7-9-7 16,8-8 0-16,32-36-63 15,0-15-214-15,29-30-386 0</inkml:trace>
        </inkml:traceGroup>
        <inkml:traceGroup>
          <inkml:annotationXML>
            <emma:emma xmlns:emma="http://www.w3.org/2003/04/emma" version="1.0">
              <emma:interpretation id="{512D2A5E-D23A-4CE6-B4ED-74E5B7634E05}" emma:medium="tactile" emma:mode="ink">
                <msink:context xmlns:msink="http://schemas.microsoft.com/ink/2010/main" type="inkWord" rotatedBoundingBox="29355,11993 31929,12111 31878,13220 29304,1310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7262.9093">6119-410 1629 0,'0'0'248'16,"0"0"-157"-16,0 0 36 16,0 0-37-16,0 0-32 15,0 0-21-15,-163 55-17 16,137-8-14-16,0 8-4 15,-1 14 10-15,10 2-4 16,6 2-2-16,4-3-4 16,7 0-1-16,0-5-1 15,20-13-1-15,15-7-7 16,6-11-18-16,4-13-16 16,1-12-11-16,4-9 4 15,-4-7 21-15,-2-29 12 0,-6-16 15 16,-7-17-1-1,-9-7 1-15,-17-3-11 0,-5-3 12 16,-12 4 22-16,-31 7 31 16,-10 8-1-16,-5 14-12 15,3 11 7-15,4 15-16 16,16 10-31-16,19 5-15 16,9 5-205-16,7-2-1151 0</inkml:trace>
          <inkml:trace contextRef="#ctx0" brushRef="#br0" timeOffset="57472.3775">6808 264 2036 0,'0'0'314'0,"0"0"-232"0,0 0-27 16,0 0-23-16,0 0-27 15,0 0-5-15,0 0-86 16,32-18-100-16,-21 3-333 0</inkml:trace>
          <inkml:trace contextRef="#ctx0" brushRef="#br0" timeOffset="57824.9679">7286-560 1773 0,'0'0'304'0,"0"0"-200"15,0 0-16-15,0 0 19 16,0 0-49-16,0 0-46 15,0 0-12-15,-69 155 0 16,44-89 2-16,5-3-2 0,9-5 0 16,7-11 0-1,4-8-13-15,7-5 12 0,28-5-10 16,14-6 5-16,9-4-28 16,15-11 2-16,3-6 17 15,4-2 6-15,-2 0 0 16,-5-2-15-16,-9-10-10 15,-9-5-22-15,-20 1-88 16,-12 3-134-16,-20 2-419 0</inkml:trace>
          <inkml:trace contextRef="#ctx0" brushRef="#br0" timeOffset="58067.5192">7470-397 1428 0,'0'0'278'0,"0"0"-208"15,0 0-42-15,0 0 174 16,0 152-86-16,0-57-56 16,-6 9-33-16,-11 4-14 15,-4-8-7-15,4-13-6 16,5-19 0-16,6-17 0 15,6-28-97-15,0-18-221 16,18-5-1185-16</inkml:trace>
          <inkml:trace contextRef="#ctx0" brushRef="#br0" timeOffset="58603.8242">8143-345 918 0,'0'0'729'16,"0"0"-627"-16,0 0 31 15,-151 27-8-15,98 4-34 16,7 9-19-16,6 2-32 16,10 2-17-16,15-2-17 15,12 0-6-15,3 0-2 16,12-2-4-16,24-1 5 0,7 3-13 15,7 0 3-15,4 0 10 16,-1 0 0-16,0-1 0 16,-6 2-15-16,-6-6 4 15,-13-2-5-15,-10-2 4 16,-12-4 4-16,-6 0 9 16,0 2-2-16,-29-2-5 15,-12-3-2-15,-6-7 2 16,-2-6 6-16,1-8 0 15,2-5 1-15,9 0 0 16,10-23 10-16,9-9 12 16,15-10-16-16,3-13-6 15,12-11 0-15,26-13-1 16,15-10 0-16,11-10 1 0,6-1-1 16,0 0 1-16,-3 11 0 15,-12 12 12-15,-7 23 9 16,-17 17 5-16,-11 16-10 15,-11 10 1-15,-6 8-8 16,-3 3-9-16,0 0-20 16,-12 16-222-16,-11 3-1010 15</inkml:trace>
        </inkml:traceGroup>
        <inkml:traceGroup>
          <inkml:annotationXML>
            <emma:emma xmlns:emma="http://www.w3.org/2003/04/emma" version="1.0">
              <emma:interpretation id="{80E4D828-DD99-40A0-89F2-BA179ECC0636}" emma:medium="tactile" emma:mode="ink">
                <msink:context xmlns:msink="http://schemas.microsoft.com/ink/2010/main" type="inkWord" rotatedBoundingBox="32538,12252 33117,12279 33092,12819 32513,12792"/>
              </emma:interpretation>
              <emma:one-of disjunction-type="recognition" id="oneOf6">
                <emma:interpretation id="interp6" emma:lang="" emma:confidence="0.5">
                  <emma:literal>.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v</emma:literal>
                </emma:interpretation>
                <emma:interpretation id="interp9" emma:lang="" emma:confidence="0">
                  <emma:literal>u</emma:literal>
                </emma:interpretation>
                <emma:interpretation id="interp10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163513.4196">9039 2 1590 0,'0'0'286'15,"0"0"-215"-15,0 0-27 16,0 0 76-16,0 0-4 15,0 0-64-15,0 0-28 16,0-8-14-16,0 8 2 16,3 3-5-16,0 15 2 15,3 8 19-15,0 6-2 16,-1 2-12-16,5-2-3 0,-2-12-11 16,1-6 0-16,2-9-6 15,9-5-12-15,10 0 7 16,13-29 11-16,16-18 9 15,11-16 6-15,3-11-14 16,-3 1 8-16,-11 2-7 16,-13 10 3-16,-11 14-4 15,-15 16-1-15,-11 15 1 16,-9 11-1-16,-6 10-24 16,-20 21-101-16,-6 11-342 0</inkml:trace>
        </inkml:traceGroup>
      </inkml:traceGroup>
    </inkml:traceGroup>
    <inkml:traceGroup>
      <inkml:annotationXML>
        <emma:emma xmlns:emma="http://www.w3.org/2003/04/emma" version="1.0">
          <emma:interpretation id="{A3404D92-7DAF-4F00-9BF6-46C3AC7956B3}" emma:medium="tactile" emma:mode="ink">
            <msink:context xmlns:msink="http://schemas.microsoft.com/ink/2010/main" type="paragraph" rotatedBoundingBox="12247,13904 33454,14332 33386,17717 12179,17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0C5E1-F2A2-4DB2-AF0B-60DA413ACBD2}" emma:medium="tactile" emma:mode="ink">
              <msink:context xmlns:msink="http://schemas.microsoft.com/ink/2010/main" type="inkBullet" rotatedBoundingBox="12224,15070 12419,15074 12399,16054 12204,16050"/>
            </emma:interpretation>
            <emma:one-of disjunction-type="recognition" id="oneOf7">
              <emma:interpretation id="interp11" emma:lang="" emma:confidence="0">
                <emma:literal>•</emma:literal>
              </emma:interpretation>
            </emma:one-of>
          </emma:emma>
        </inkml:annotationXML>
        <inkml:trace contextRef="#ctx0" brushRef="#br0" timeOffset="91188.8768">-11267 2863 1260 0,'0'0'215'16,"0"0"-166"-16,0 0-33 16,0 0 15-16,0 0 21 0,0 0-12 15,0 0-27-15,93-163-7 16,-64 103-6-16,-2 2 2 16,-7 6-2-16,-5 10 1 15,-7 18 10-15,-5 16-10 16,-3 8 59-16,0 0 60 15,0 14-63-15,0 25-23 16,0 21-27-16,-6 19-6 16,-3 18 11-16,6 14 2 15,-2 3 1-15,2 0 5 16,0-12 16-16,-1-15-14 16,4-25-2-16,0-13-12 15,0-21 2-15,0-16-10 16,0 0-23-16,0-12-72 0,10 0-88 15,-5-6-27-15,2-12-800 0</inkml:trace>
      </inkml:traceGroup>
      <inkml:traceGroup>
        <inkml:annotationXML>
          <emma:emma xmlns:emma="http://www.w3.org/2003/04/emma" version="1.0">
            <emma:interpretation id="{C925B615-B96D-41D7-9C22-F8E5917ABC55}" emma:medium="tactile" emma:mode="ink">
              <msink:context xmlns:msink="http://schemas.microsoft.com/ink/2010/main" type="line" rotatedBoundingBox="12908,13918 33454,14332 33386,17717 12840,17302"/>
            </emma:interpretation>
          </emma:emma>
        </inkml:annotationXML>
        <inkml:traceGroup>
          <inkml:annotationXML>
            <emma:emma xmlns:emma="http://www.w3.org/2003/04/emma" version="1.0">
              <emma:interpretation id="{5DE05386-FCFA-4E45-A60A-154C107C442C}" emma:medium="tactile" emma:mode="ink">
                <msink:context xmlns:msink="http://schemas.microsoft.com/ink/2010/main" type="inkWord" rotatedBoundingBox="12875,15553 13408,15563 13407,15586 12874,15576"/>
              </emma:interpretation>
            </emma:emma>
          </inkml:annotationXML>
          <inkml:trace contextRef="#ctx0" brushRef="#br0" timeOffset="91544.3157">-10608 2958 1413 0,'0'0'269'0,"0"0"-200"0,0 0-53 15,0 0-15-15,0 0 8 16,0 0 16-16,0 0 24 15,143 0-22-15,-87 0 1 16,-1 0 11-16,-1 0-11 16,-1 0-1-16,-6 5 3 15,-6-5-17-15,-6 5-1 16,-12-5-12-16,-8 0 2 16,-7 0-1-16,-5 0 6 0,-3 0 17 15,-3 0-24 1,-17-10-3-16,-6-3-332 0</inkml:trace>
        </inkml:traceGroup>
        <inkml:traceGroup>
          <inkml:annotationXML>
            <emma:emma xmlns:emma="http://www.w3.org/2003/04/emma" version="1.0">
              <emma:interpretation id="{BB02106F-9028-43E1-B8AD-AE1166534381}" emma:medium="tactile" emma:mode="ink">
                <msink:context xmlns:msink="http://schemas.microsoft.com/ink/2010/main" type="inkWord" rotatedBoundingBox="13984,13939 19289,14047 19221,17431 13915,17324"/>
              </emma:interpretation>
            </emma:emma>
          </inkml:annotationXML>
          <inkml:trace contextRef="#ctx0" brushRef="#br0" timeOffset="92615.6922">-9001 1595 1463 0,'0'0'271'0,"0"0"-139"15,0 0 7-15,0 0-31 16,0 0-52-16,0 0-28 16,0 0-10-16,-96-26-5 15,64 16-1-15,-9-1-11 16,-6-2 12-16,-6 0-13 0,4-1 9 16,2 7-1-16,4 2-8 15,10 2 1-15,7 3 20 16,9 0-12-16,7 0-9 15,5 0 5-15,5 8-5 16,0 15-10-16,0 14 9 16,0 8 1-16,-3 7-1 15,1 3 0-15,-1 1-6 16,3 9 6-16,0 6-1 16,0 16 1-16,0 12 1 15,0 25 0-15,17 39 0 16,4 44 0-16,-4 9-7 15,-6-32 7-15,-8-43-31 0,-3-58-6 16,0-9 15 0,0 15 16-16,-6 16 6 0,-8 11-1 15,3 7-1-15,-1-5 2 16,3-2 1-16,3-3 0 16,0-13 0-16,1-14 7 15,5-20-7-15,0-17-1 16,0-22 0-16,0-11-1 15,0-6-1-15,0-10-9 16,0 0-18-16,0 0 1 16,13 0 26-16,5 0 2 15,6 0 1-15,2 0 5 16,9 0-5-16,3 0 9 0,8 0-9 16,7 0 7-1,8-10-2-15,6-3-6 0,4 2 6 16,-8 6-6-16,-10-3 0 15,-15 5 0-15,-15 3 0 16,-13 0 0-16,-8 0 8 16,-2 0 7-16,0 0-12 15,-9 0-3-15,-12 11-165 16,-4-11-513-16</inkml:trace>
          <inkml:trace contextRef="#ctx0" brushRef="#br0" timeOffset="99473.1068">-8867 2283 1292 0,'0'0'262'0,"0"0"-167"16,0 0-35-16,0 0 30 16,0 0 5-16,0 0-42 15,0 0-38-15,-23 54-6 16,-1 0-8-16,1 19-1 16,-3 45 0-16,6 45 0 15,20 50 25-15,0 15 11 16,40-36-11-16,6-55-15 15,-1-59-10-15,4-18 0 16,13-2-23-16,37 0-69 0,-11-11-132 16,-19-31-712-1</inkml:trace>
          <inkml:trace contextRef="#ctx0" brushRef="#br0" timeOffset="98221.7265">-8823 3139 1307 0,'0'0'245'0,"0"0"-148"16,0 0-25-16,0 0-14 15,0 0-24-15,0 0-33 16,0 0-1-16,24 0 0 0,10 0 31 16,10 0 41-1,9 0-5-15,13 0-5 0,13 0-12 16,12 0-19-16,7-13-18 16,8-6 2-16,-5 1-4 15,-3 2-3-15,-17-2-8 16,-17 7 0-16,-20 1 6 15,-18 7-5-15,-14 3 6 16,-9 0 2-16,-3 0-9 16,-10 0 0-16,-15 0-119 15,-8 3-377-15</inkml:trace>
          <inkml:trace contextRef="#ctx0" brushRef="#br0" timeOffset="94648.4431">-8420 2081 1154 0,'0'0'304'16,"0"0"-176"-16,0 0-87 15,0 0 29-15,0 0 79 16,0 0-36-16,0 0-57 15,-18 52-26-15,-2-9-18 16,-7 9-11-16,-2 8 11 16,-6 3-2-16,0 3 5 0,0 0 3 15,2-12-6-15,8-9 16 16,4-13 0-16,9-11-11 16,9-14-8-16,3-1-9 15,0-3-10-15,6-1-9 16,24 3 18-16,5-2 1 15,11 2 0-15,4-5 1 16,8 0 0-16,0 0 9 16,7 0 5-16,-4-8-7 15,0-10-7-15,-8-3-1 16,-6 3-12-16,-13 2-19 16,-12 8-59-16,-14 3-125 0,-8 5-138 15</inkml:trace>
          <inkml:trace contextRef="#ctx0" brushRef="#br0" timeOffset="98650.8899">-8435 3367 937 0,'0'0'493'0,"0"0"-381"15,0 0-80-15,0 0 16 16,0 0 67-16,0 0-65 16,0 0-33-16,-12 116 1 15,-2-69-12-15,-1 0 8 0,0-7 4 16,0-11 10-16,7-6-11 16,2-10-4-16,3-3-11 15,3-7-1-15,0 2 0 16,3 6-1-16,21-6 0 15,7 3 2-15,11-5-2 16,7-3 12-16,6 0 38 16,6 0-24-16,4 0-10 15,-1-11 2-15,-6-5-8 16,-8 3-9-16,-10 3-1 16,-10 2-48-16,-22-2-55 15,-8 4-106-15,0-1-394 0</inkml:trace>
          <inkml:trace contextRef="#ctx0" brushRef="#br0" timeOffset="94900.1235">-8269 2157 1430 0,'0'0'205'0,"0"0"-90"16,0 0 12-16,0 0-40 15,0 0-22-15,0 0-50 16,-55 192-13-16,45-93-1 16,2 17 15-16,-4-6-3 0,7-31 3 15,-1-3 14-15,3-26-16 16,3-19-14-16,0-18-1 16,6-13-116-16,11-18-94 15,-6-13-394-15</inkml:trace>
          <inkml:trace contextRef="#ctx0" brushRef="#br0" timeOffset="98879.179">-8248 3467 573 0,'0'0'747'0,"0"0"-536"16,0 0-107-16,0 0 47 15,0 0-33-15,0 0-71 16,0 0-37-16,-41 150-8 15,34-75 7-15,2 4 38 16,2 3-8-16,0-9 5 16,3-12-19-16,0-14-15 0,0-13-10 15,0-23-38 1,21-27-118-16,-6-21-79 0,-5-10-458 0</inkml:trace>
          <inkml:trace contextRef="#ctx0" brushRef="#br0" timeOffset="101150.9221">-7764 2278 1136 0,'0'0'271'15,"0"0"-161"-15,0 0-7 0,0 0-12 16,0 0 40-16,0 0-62 16,0 0-44-16,-33-29-24 15,39 29 7-15,21 15-2 16,11 25 111-16,5 15-26 15,4 18-47-15,-6 20-28 16,-8 12-7-16,-13 31 6 16,-12-10-6-16,-8 3-8 15,-5-1 5-15,-25-36 2 16,-1 5-8-16,1-23-8 16,7-25-27-16,13-22-62 15,10-16-129-15,0-11-391 0</inkml:trace>
          <inkml:trace contextRef="#ctx0" brushRef="#br0" timeOffset="101587.3695">-7607 1635 1440 0,'0'0'170'16,"0"0"-129"-16,0 0-41 0,0 0 1 16,0 0 22-16,0 0 11 15,0 0-23-15,114-123-9 16,-79 123 10-16,-3 20 80 15,1 20 22-15,-8 17-58 16,-7 9-36-16,-15 9-6 16,-3 11 0-16,-6-3-13 15,-21-14 12-15,1-15-2 16,3-17 17-16,9-16 53 16,4-15-34-16,10-6-35 15,0 0-12-15,10 0-11 16,25-16-13-16,13-7 12 15,17-7 12-15,11-4 0 0,3 3-22 16,24 4-48 0,-22 12-112-16,-23 10-123 0</inkml:trace>
          <inkml:trace contextRef="#ctx0" brushRef="#br0" timeOffset="102018.4381">-7198 2845 1378 0,'0'0'278'16,"0"0"-159"-16,0 0-81 15,0 0-26-15,0 0-12 16,0 0 66-16,0 0 3 15,201 0-9-15,-135-4-25 16,-1 3 8-16,-6-10-7 0,-16 3-11 16,-11 3-4-16,-11 0-9 15,-13-1-12-15,-8 6 9 16,0 0-9-16,0 0-24 16,-11 6-146-16,-9-1-608 0</inkml:trace>
          <inkml:trace contextRef="#ctx0" brushRef="#br0" timeOffset="105542.1654">-6368 2490 1217 0,'0'0'203'0,"0"0"-163"15,0 0-5-15,0 0 13 0,0 0-14 16,-73 181 14-16,62-112 4 16,-1 7 1-16,7 8 4 15,-1 18 11-15,6 9 13 16,0 7-18-16,8-3-19 16,28-2-22-16,14-13-9 15,16-13-13-15,48-11-13 16,-14-29-88-16,-14-29-146 0</inkml:trace>
          <inkml:trace contextRef="#ctx0" brushRef="#br0" timeOffset="103937.8656">-6119 2160 1450 0,'0'0'260'0,"0"0"-137"15,0 0-25-15,0 0-11 0,0 0-5 16,0 0-46-16,0 0-24 15,-58 84-7 1,49-32-4-16,-4 5 14 0,8 9 11 16,2 5 8-16,3 0-6 15,0 3-16-15,0-11-10 16,23-8-1-16,7-7-1 16,8-15-1-16,3-4 1 15,9-16-1-15,-2-8-7 16,2-5-2-16,3-2-5 15,-7-27-3-15,-1-16-1 16,-7-9 7-16,-13-10-7 16,-10-9 5-16,-15 2 5 15,0 5 3-15,-24 8 5 0,-17 17 1 16,-10 6 0-16,-5 17 18 16,1 6 44-16,2 8-40 15,6 4-22-15,12 0-6 16,6 0-47-16,12 21-85 15,4-2-148-15,5-3-558 0</inkml:trace>
          <inkml:trace contextRef="#ctx0" brushRef="#br0" timeOffset="104353.3845">-6207 3133 1079 0,'0'0'338'0,"0"0"-187"16,0 0-64-16,0 0-17 16,0 0-24-16,0 0-39 15,0 0-1-15,41 11 14 16,9 0 36-16,11-1-2 16,15-2 13-16,9-3-11 15,1-5-21-15,2 0-10 0,-9 0-13 16,-12 0-11-16,-21 0 5 15,-16 0-5-15,-15 0-1 16,-12 0 0-16,-3 0-1 16,-27 0-92-16,-8 6-292 0</inkml:trace>
          <inkml:trace contextRef="#ctx0" brushRef="#br0" timeOffset="104762.4066">-6046 3501 1455 0,'0'0'325'16,"0"0"-220"-16,0 0-77 16,0 0-13-16,0 0-2 15,0 0-12-15,0 0-1 16,-6 174 1-16,0-125-1 16,1-4 1-16,1-14 7 0,4-4 3 15,0-9 0-15,0-7-11 16,12-4 0-16,14-1 6 15,9-6 12-15,9 0 6 16,8 0-3-16,3 0-2 16,5-13-4-16,-6 2-14 15,-4-2-2-15,-9 2 1 16,-9-2-47-16,-14 3-55 16,-13-7-133-16,-5 7-789 0</inkml:trace>
          <inkml:trace contextRef="#ctx0" brushRef="#br0" timeOffset="104990.709">-5801 3566 1324 0,'0'0'296'16,"0"0"-172"-16,0 0-29 15,0 0 25-15,0 0-52 16,-7 169-34-16,7-80-19 15,0 13-6-15,0-7 0 16,0-14 8-16,-5-20-3 16,2-17 2-16,3-25-16 15,0-19-28-15,0-19-177 16,0-23-147-16</inkml:trace>
          <inkml:trace contextRef="#ctx0" brushRef="#br0" timeOffset="106039.3316">-5258 2611 1239 0,'0'0'301'16,"0"0"-196"-16,0 0-12 16,0 0-17-16,0 0-16 15,0 0-46-15,0 0-13 16,13 24 20-16,-1 12 120 15,6 28-26-15,2 17-63 16,-5 13-31-16,-4 17-8 16,-7 1-12-16,-4-1 13 15,0-6-7-15,-15-13 2 16,-5-14 7-16,-4-9-10 16,1-22-6-16,5-13-6 0,3-16-30 15,-1-18-66-15,4-16-157 16,-3-15-929-16</inkml:trace>
          <inkml:trace contextRef="#ctx0" brushRef="#br0" timeOffset="106501.2127">-5230 1735 1422 0,'0'0'213'15,"0"0"-162"-15,0 0-37 16,0 0-6-16,0 0 23 15,0 0-24-15,0 0-6 16,146-71-1-16,-120 71 1 16,-6 17 6-16,-8 24 23 15,-12 11 16-15,0 14-2 16,-14 7-20-16,-18-2-18 0,-5-5 4 16,4-14 6-16,6-18 18 15,9-13 26-15,13-10 6 16,5-11-40-16,0 0-26 15,5 0-4-15,25 0 2 16,11-13 2-16,6 2 6 16,2-6-6-16,6 10 0 15,4-6 0-15,16 5-20 16,-15 0-87-16,-14 1-189 16</inkml:trace>
          <inkml:trace contextRef="#ctx0" brushRef="#br0" timeOffset="107181.1563">-4478 1441 1543 0,'0'0'285'0,"0"0"-205"16,0 0-40-16,0 0-18 0,0 0-12 16,0 0-10-1,0 0 0-15,109-14 5 0,-71 14-4 16,-3 0-1-16,-3 14 1 15,-9 4-1-15,-5 2 1 16,-7 9 15-16,-5 9 25 16,-3 9-18-16,-3 13-1 15,0 17 0-15,0 12 0 16,0 13-7-16,-9 29 10 16,1 32-1-16,2 29-12 15,3 15-2-15,3-5-3 16,0-8-6-16,0-15 0 15,-4-3-2-15,-4-6-6 16,-4-30-15-16,1-34-7 0,-1-24 17 16,0-16 3-16,1 10 9 15,-1 8 27-15,1 5 4 16,4-7-12-16,7-6-18 16,0-13-1-16,0-7 0 15,0-5-9-15,0-11-11 16,-5-4-2-16,-7-1 21 15,-6-6 0-15,-2 0 1 16,-6-6 1-16,-6 6 19 16,-6-5-11-16,-6-5-1 15,-3-3 11-15,-8-4-6 16,-1-7 3-16,-2-5 17 16,5 0 16-16,4-5-11 0,12-13-20 15,10 2-18-15,6-8 0 16,21-18-41-16,0 0-65 15,0 3-264-15</inkml:trace>
        </inkml:traceGroup>
        <inkml:traceGroup>
          <inkml:annotationXML>
            <emma:emma xmlns:emma="http://www.w3.org/2003/04/emma" version="1.0">
              <emma:interpretation id="{F7829D66-FCF3-49DC-8962-61E8458E7CE4}" emma:medium="tactile" emma:mode="ink">
                <msink:context xmlns:msink="http://schemas.microsoft.com/ink/2010/main" type="inkWord" rotatedBoundingBox="20626,15301 22561,15340 22541,16352 20605,16313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10606.3457">-1374 2713 1136 0,'0'0'163'0,"0"0"-118"0,0 0-30 15,0 0 30-15,0 0 88 16,-154 27-60-16,127-19-28 16,4 7-10-16,-3 4 15 15,-1 2-19-15,-1 5 2 16,1 8 8-16,-2 3 6 16,2 8-21-16,4-4 2 15,0 10 7-15,6-2-13 16,4 4 0-16,11-1-15 15,2 6 2-15,0-5 1 0,0-1-3 16,12-5-6-16,8-2 4 16,3-3-4-16,4-11 0 15,2 1-1-15,6-6 7 16,3 3 15-16,2-5-1 16,8 5-5-16,0-11-6 15,2 0 1-15,1-2 3 16,-8-5-6-16,0-6 1 15,-5-5-1-15,0 0-7 16,-6 0 0-16,-6 0-1 16,1-11 6-16,-4-5-6 0,0-2 5 15,-3-5-5-15,1-1 0 16,-4-5 0-16,1 5 1 16,0-7 0-16,-4 2 0 15,1-3 0-15,0 3 0 16,-4 4 0-16,-2 1 0 15,-3 0 8-15,-1 3-9 16,-2 3 1-16,-3-1 7 16,0-4-7-16,0-6 5 15,0 0-5-15,-5-5 1 16,-10 0 8-16,-6-3-9 16,1 3 1-16,0 5 4 15,0 0 1-15,-1 4 2 0,1 0-3 16,2 1-5-1,-2 1 0-15,2 0 0 0,1-1 1 16,2 8-2-16,4 0 1 16,2 9 0-16,1-4 13 15,1 6 26-15,1 2-15 16,-2 3-9-16,2-3-7 16,0 1 6-16,-3-2-8 15,-2 3 1-15,-4 1-7 16,-3-8 1-16,-5 3-1 15,-4-1 8-15,-1 1-8 16,-5 0-1-16,8 5 0 16,-2 0-7-16,1 13-53 15,6 19-76-15,-1 4-238 0</inkml:trace>
          <inkml:trace contextRef="#ctx0" brushRef="#br0" timeOffset="108031.209">-2870 3342 631 0,'0'0'868'0,"0"0"-737"15,0 0-95-15,0 0-36 16,0 0 22-16,0 0 69 15,70 0 10-15,-32 1 3 0,0 2-49 16,0 0 3 0,0 2-22-16,0-5-11 0,-3 0-13 15,0 0-4-15,-7 0 9 16,-1 0-15-16,-6 0-2 16,-4-8-33-16,-17-8-98 15,0 4-95-15,-12-4-442 0</inkml:trace>
          <inkml:trace contextRef="#ctx0" brushRef="#br0" timeOffset="108285.4011">-2840 3120 1450 0,'0'0'260'0,"0"0"-181"0,0 0-26 16,0 0-9-16,0 0-31 15,0 0 63-15,0 0 9 16,101-7-34-16,-54 7-11 16,5 0-2-16,-2-3-21 15,0-5-4-15,-4 3-4 16,-8-8-8-16,-6 8 1 16,-11-1 4-16,-6 6-6 15,-1 0-42-15,-8 0-147 16,-3 0-140-16</inkml:trace>
        </inkml:traceGroup>
        <inkml:traceGroup>
          <inkml:annotationXML>
            <emma:emma xmlns:emma="http://www.w3.org/2003/04/emma" version="1.0">
              <emma:interpretation id="{E916C6A0-B41C-491C-9375-4F48CDA0DE87}" emma:medium="tactile" emma:mode="ink">
                <msink:context xmlns:msink="http://schemas.microsoft.com/ink/2010/main" type="inkWord" rotatedBoundingBox="23660,15029 27485,15106 27447,16993 23622,16916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13070.6582">155 3541 1367 0,'0'0'231'0,"0"0"-188"16,0 0-42-16,0 0-1 15,0 0 42-15,157-24 8 16,-101-3-15-16,2-4 3 16,0-5-4-16,-3-2-1 15,-4 7-18-15,-11 2 0 16,-7 6-15-16,-13 7 0 15,-17 8-46-15,-3 8-117 16,0 0-125-16</inkml:trace>
          <inkml:trace contextRef="#ctx0" brushRef="#br0" timeOffset="113326.1707">365 3044 1510 0,'0'0'252'0,"0"0"-201"16,0 0-50-16,0 0 12 15,0 0 40-15,26 158-11 16,-6-87-15-16,-3 10-4 16,-2-11 12-16,-7-1-6 15,-1-11-16-15,-4-14-5 16,0-9-8-16,-3-15 0 15,0-6-58-15,2-14-102 0,1 0-82 16,1-5-615-16</inkml:trace>
          <inkml:trace contextRef="#ctx0" brushRef="#br0" timeOffset="113790.8204">213 3423 1580 0,'0'0'229'0,"0"0"-173"15,0 0-56-15,0 0-12 16,0 0 12-16,0 0 12 0,0 0 15 16,201 44 44-1,-142-34-20-15,-1 1-3 0,-2-9-29 16,-7 1-4-16,-14 0-13 16,-8 0 6-16,-16 4-8 15,-11 9-60-15,-6 3-154 16,-21-7-538-16</inkml:trace>
          <inkml:trace contextRef="#ctx0" brushRef="#br0" timeOffset="113566.5688">598 3023 1525 0,'0'0'252'0,"0"0"-186"16,0 0-50-16,0 0 31 15,-53 166 8-15,39-95-2 0,-1 4-21 16,3 2-8-16,1-1 2 16,-1-5 1-16,4-13-19 15,1-16-6-15,5-9-2 16,2-14-55-16,0-19-128 15,0 0-133-15,0-5-984 0</inkml:trace>
          <inkml:trace contextRef="#ctx0" brushRef="#br0" timeOffset="116057.9435">1240 3010 1380 0,'0'0'212'15,"0"0"-212"-15,0 0-7 16,0 0 1-16,0 0 6 15,201-2 25-15,-134 17-11 16,-3 12-5-16,-9 7 25 16,-10 2 58-16,-19 6-41 15,-14-2-13-15,-12-6 50 0,0-3 21 16,-27-2-44-16,-8-7-24 16,-9-10-11-16,1-7-17 15,-2-5-13-15,10 0-64 16,12-44-49-16,12 2-168 15,5 2-1047-15</inkml:trace>
          <inkml:trace contextRef="#ctx0" brushRef="#br0" timeOffset="115779.8078">1392 2929 1410 0,'0'0'199'0,"0"0"-157"16,0 0-24-16,0 197 62 16,0-119 37-16,0 9-7 15,0 6-56-15,0-10-31 16,0-7-6-16,0-13-17 16,13-16-1-16,14-23-69 15,-6-14-125-15,-6-10-292 0</inkml:trace>
          <inkml:trace contextRef="#ctx0" brushRef="#br0" timeOffset="116460.8216">1957 3044 1347 0,'0'0'296'0,"0"0"-217"16,0 0-40-16,0 0 37 0,0 0-11 16,0 0-39-16,0 0-16 15,-67 158-10-15,61-119 1 16,4 0-1-16,2-7 2 16,0-6-1-16,25-10-1 15,11-11-6-15,4-5-7 16,5 0-2-16,-2-10-10 15,-2-19 6-15,-6-2 6 16,-9-9 1-16,-2 0-4 16,-11-1-4-16,-3 1-2 15,-5 9 7-15,-5 13 15 16,0 6 74-16,0 12 24 16,0 0 3-16,-11 6-50 0,5 13-42 15,0 17-9-15,6 9-9 16,0 7 8-16,0 1 0 15,21-1 0-15,11-10-15 16,26-2-88-16,-5-11-80 16,-10-16-750-16</inkml:trace>
          <inkml:trace contextRef="#ctx0" brushRef="#br0" timeOffset="117054.1257">2432 2974 1401 0,'0'0'226'16,"0"0"-162"-16,0 0-53 16,0 0-11-16,0 0-4 15,0 0 4-15,0 0 42 16,106 65 37-16,-71-18-7 16,-4 6-22-16,-4 5-30 15,-9-6-9-15,-10-5-3 16,-5-10-2-16,-3-8 6 15,0-7 21-15,0-21-6 16,-11-1-7-16,-4 0-5 16,0-7-2-16,4-17 33 0,7-12-30 15,4 1-14-15,0-4-2 16,10-1 0-16,15 9-1 16,8-3-1-16,7 15-5 15,4 3-3-15,3 9-46 16,23 7-98-16,-14 0-67 15,-10 0-463-15</inkml:trace>
          <inkml:trace contextRef="#ctx0" brushRef="#br0" timeOffset="117205.0845">3086 3089 489 0,'0'0'1083'16,"0"0"-835"-16,0 0-121 16,0 0-10-16,0 0-52 15,0 0-43-15,0 0-10 0,-46 144-11 16,34-104 5-1,4-11-4-15,1-1-2 0,7 4-46 16,0-6-145-16,0-7-164 16</inkml:trace>
          <inkml:trace contextRef="#ctx0" brushRef="#br0" timeOffset="117390.6323">3048 2598 1813 0,'0'0'298'0,"0"0"-199"15,0 0-34-15,0 0-36 0,0 0-29 16,0 0-59-16,0 0-96 16,58 21-63-16,-25-3-276 0</inkml:trace>
          <inkml:trace contextRef="#ctx0" brushRef="#br0" timeOffset="117610.5044">3444 2477 1528 0,'0'0'271'16,"0"0"-217"-16,0 0-18 15,0 0 3-15,-66 184 23 16,57-69 0-16,3 6-10 0,1 10-18 15,1 1-21-15,4-30 2 16,0-2-14-16,0-19-1 16,0-18 0-16,6-23-61 15,3-11-138-15,-7-22-415 0</inkml:trace>
          <inkml:trace contextRef="#ctx0" brushRef="#br0" timeOffset="118074.1746">3197 3076 1696 0,'0'0'251'15,"0"0"-211"-15,0 0-40 0,0 0 0 16,0 0 0-16,0 0 6 16,189-32-6-16,-124 32-3 15,-7 0-34-15,-6 0-27 16,-8 11 4-16,-11 1 24 15,-17-3 19-15,-6-1 17 16,-10 5 31-16,0 6 100 16,0 14-27-16,-10 7-51 15,-3 12-10-15,-2 3-14 16,9-2-14 0,6-6-8-16,0-7-7 0,6-15 0 15,22-13-28-15,7-12-27 0,10-9-6 16,1-25 14-16,1-8-9 15,-3-8-1-15,-7 3-3 16,-4 5 34 0,-10 6 13-16,-5 14 12 15,-13 17 1-15,-5 5 20 0,0 18 55 16,0 38-25-16,-18 46 24 16,-20 53-24-16,-10 44-9 15,0-10-19-15,8-38-6 16,20-52-10-16,14-44-6 15,2 2-18-15,4-6-114 16,0-10-140-16,4-28-898 0</inkml:trace>
        </inkml:traceGroup>
        <inkml:traceGroup>
          <inkml:annotationXML>
            <emma:emma xmlns:emma="http://www.w3.org/2003/04/emma" version="1.0">
              <emma:interpretation id="{BAE9460C-7B24-4D61-9588-33F3EDA0D534}" emma:medium="tactile" emma:mode="ink">
                <msink:context xmlns:msink="http://schemas.microsoft.com/ink/2010/main" type="inkWord" rotatedBoundingBox="28392,15162 30292,15200 30269,16343 28369,16304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20867.0219">5335 2869 438 0,'0'0'728'15,"0"0"-546"-15,0 0-115 16,0 0 67-16,0 0-3 16,0 0 10-16,0 0 3 15,-18-82-9-15,10 82-51 16,-10 0 0-16,-5 0-43 15,-15 0-19-15,-6 16-22 16,-9 21-2-16,-3 15-10 16,1 8 11-16,6 15 1 0,9 0 0 15,10 1-1 1,22 0-7-16,8-5 7 0,13-2-11 16,35-9 12-16,15-15-1 15,20-9-36-15,3-18 3 16,8-12-15-16,-4-6-13 15,-14 0 28-15,-11-24 8 16,-22 1 0-16,-17-1 11 16,-22-5 2-16,-4 0 6 15,-38 0 6-15,-24 6-8 16,-14 4-10-16,-8 9-3 16,-1 4 22-16,15 6 47 15,14 0 55-15,23 0-6 16,15 0-16-16,15 0-41 15,3 0-39-15,8 0-32 0,30-5 7 16,20-3 19 0,15 3 5-16,15-8-10 0,6 3-54 15,19 1-87-15,-26 5-110 16,-19 4-599-16</inkml:trace>
          <inkml:trace contextRef="#ctx0" brushRef="#br0" timeOffset="121521.7698">5883 3254 1386 0,'0'0'182'16,"0"0"-125"-16,0 0 17 15,0 0 59-15,0 0-31 16,0 0-28-16,0 0-14 16,-14-18-18-16,14 18 0 15,0 0-10-15,0 0-16 16,0 0-15-16,0 0-1 16,0 0 0-16,0 0-1 15,0 0 0-15,0 0 1 16,0 0 0-16,0 0 0 15,0 0 0-15,0 0 9 16,-4 0-9-16,4 0 11 0,0 0 6 16,0 0 6-16,0 0-5 15,0 0-8-15,0 0-4 16,0 0 6-16,0 0 2 16,0 0-4-16,0 0 3 15,0 0-1-15,0 0 0 16,0 0-5-16,0 0-7 15,0 0 0-15,0 0 1 16,0 0-1-16,0 0 0 16,0 0 1-16,0 0-1 15,0 0 1-15,0 0 9 16,0 0-4-16,0 0-5 16,0 0-1-16,0 0-1 0,0 0 1 15,0 0 0-15,0 0-1 16,0 0 0-16,0 0-1 15,-3 0-8-15,3 13 9 16,-5 18-8-16,-1 22 8 16,-3 15 1-16,1 1 0 15,1 2 9-15,4-17-9 16,3-9-8-16,0-8-52 16,0-19-82-16,18-7-121 15,-6-11-275-15</inkml:trace>
          <inkml:trace contextRef="#ctx0" brushRef="#br0" timeOffset="121688.1396">5851 2916 436 0,'0'0'1491'0,"0"0"-1295"16,0 0-146-16,0 0-34 15,0 0-16-15,0 0-31 16,0 0-191-16,32 5-23 15,-3 32-261-15,-6 10-537 0</inkml:trace>
          <inkml:trace contextRef="#ctx0" brushRef="#br0" timeOffset="121992.7935">6058 3267 789 0,'0'0'236'0,"0"0"-128"16,0 0 33-16,0 0-57 15,0 0 23-15,0 0-17 16,0 0-36-16,82 150 34 0,-77-103-30 15,-1-5-30-15,-1-7-21 16,2-12-6-16,5-15-1 16,3-8 0-16,7 0-30 15,8-8 8-15,0-26 12 16,7 0 4-16,-2-3 5 16,-1 8-1-16,-3 6 1 15,-6 1-6-15,-9 15 7 16,-1-1 8-16,-11 8 1 15,-2 0 55-15,0 0 40 16,0 0-38-16,0 8-43 16,0 15-17-16,0 6-6 0,0 0-54 15,6 2-110-15,0-9-97 16,3-9-489-16</inkml:trace>
          <inkml:trace contextRef="#ctx0" brushRef="#br0" timeOffset="122513.9725">6755 2582 1840 0,'0'0'211'16,"0"0"-211"-16,0 0-55 16,0 0-150-16,0 0 0 0</inkml:trace>
          <inkml:trace contextRef="#ctx0" brushRef="#br0" timeOffset="122361.7102">6788 3052 1545 0,'0'0'267'0,"0"0"-201"0,0 0-25 16,0 0-29-1,0 0-12-15,0 0-9 0,0 0 1 16,-10 21 1-16,10-15 0 16,0-1 6-16,0-3-1 15,0 1 2-15,0 5 16 16,0 8 0-16,0 10 15 16,0 3 3-16,0 7-23 15,0-2 0-15,0 1-10 16,-2 1 10-16,-4-2 4 15,-1 7-14-15,2-2 0 16,5 2 7-16,0 1-8 16,0-13-1-16,0-5-82 15,5-24-80-15,10 0-117 16,-3-8-655-16</inkml:trace>
        </inkml:traceGroup>
        <inkml:traceGroup>
          <inkml:annotationXML>
            <emma:emma xmlns:emma="http://www.w3.org/2003/04/emma" version="1.0">
              <emma:interpretation id="{D0CD34B4-2D3B-4BA7-A7F6-893E4DC981F3}" emma:medium="tactile" emma:mode="ink">
                <msink:context xmlns:msink="http://schemas.microsoft.com/ink/2010/main" type="inkWord" rotatedBoundingBox="31034,15298 33433,15347 33414,16334 31014,16286"/>
              </emma:interpretation>
            </emma:emma>
          </inkml:annotationXML>
          <inkml:trace contextRef="#ctx0" brushRef="#br0" timeOffset="122829.2072">7610 2999 1807 0,'0'0'229'0,"0"0"-171"16,0 0-41-16,-35 156 20 16,20-86-3-16,3 7-10 15,7-14-14-15,-1-8 5 16,6-16-6-16,0-10-9 15,0-16-2-15,11-13-83 16,7 0-137-16,-6-24-64 0</inkml:trace>
          <inkml:trace contextRef="#ctx0" brushRef="#br0" timeOffset="122981.054">7598 2841 1724 0,'0'0'334'0,"0"0"-222"16,0 0-80-16,0 0-9 0,0 0-23 16,0 0-113-16,0 0-164 15,73-14-222-15</inkml:trace>
          <inkml:trace contextRef="#ctx0" brushRef="#br0" timeOffset="123285.3645">7899 3037 1565 0,'0'0'208'16,"0"0"-158"-16,0 0 3 16,-6 160 33-16,-3-103-10 0,3-4-26 15,4-1-19 1,-1-4-12-16,3-12 6 0,0-9-7 16,0-14-18-16,0-8 0 15,0-5-38-15,17 0-14 16,6-11 26-16,10-17 8 15,5-9 17-15,2 3-13 16,-2-2 3-16,-9 12 9 16,-5 13-8-16,-13 6-5 15,-2 5 2-15,-3 0-6 16,-1 0 19-16,2 23 71 16,-2 11 7-16,-2 8-34 15,0 30-44-15,-1-10-130 16,-2-15-208-16</inkml:trace>
          <inkml:trace contextRef="#ctx0" brushRef="#br0" timeOffset="124862.6125">8936 3241 1262 0,'-200'-52'227'0,"182"41"-113"0,1 1 46 0,-6 2 17 16,-4 8-41-16,-2 0-68 0,0 0-46 15,-7 13-16-15,5 11-5 16,-1-3 1-16,5 2 24 16,9 3-2-16,10 3-14 15,8 5-9-15,0 3-1 16,0 3-2-16,23-9 2 16,4 1-9-16,4-12 8 15,2-4 0-15,2-16-13 16,0 0 2-16,3-18 11 15,0-29 1-15,5-16 6 16,2-22 2-16,-5-6-8 16,4-4 0-16,-6 3 1 0,-6 6 0 15,-4 13-1 1,-10 15 2-16,-8 13-1 0,-10 16 10 16,0 15 7-16,-7 14 46 15,-16 0-23-15,-10 14-36 16,-5 31-5-16,1 15-13 15,3 19 12-15,1 10 0 16,13 11-1-16,10-6 1 16,10-5-5-16,3-10 5 15,32-8-10-15,13-13 0 16,10-11 4-16,8-16-2 16,7-9 2-16,3-15 1 15,-6-7 1-15,-5 0 5 0,-9-20 8 16,-10-14-8-1,-11-11 7-15,-9-8-6 0,-14-2-1 16,-12-3-7-16,0-5-4 16,-10 9-20-16,-21 6-1 15,-7 11-7-15,3 16 39 16,-3 16 0-16,9 5 22 16,6 2-8-16,5 27-1 15,15 11-4-15,3 5-3 16,3 10 14-16,27-8 6 15,10 3-15-15,6-3-10 16,4-3 0-16,3-4-1 16,-7-6 0-16,-1-5-44 15,1-11-56-15,-8-10-126 16,-11-5-251-16</inkml:trace>
          <inkml:trace contextRef="#ctx0" brushRef="#br0" timeOffset="123805.7424">8484 3236 1440 0,'0'0'263'16,"0"0"-133"-16,0 0-20 15,0 0-21-15,0 0-83 16,0 0-6-16,0 0 0 16,48 47 0-16,-10-23 0 15,2-6 1-15,-2-13-1 16,0-2-16-16,-8-3-18 16,-7 0 8-16,-11-15 18 15,-9-10 1-15,-3-3 9 16,-3 1-2-16,-27-2 8 15,-5 9-8-15,-3 9 0 16,-2 6 1-16,2 5 18 16,0 8 12-16,5 24-5 0,10 4 24 15,11 8 3-15,12 5-20 16,0-3-23-16,12 2 6 16,21-7-14-16,10-6-2 15,3-6-1-15,10-19-65 16,19-10-87-16,-12-21-57 15,-12-13-546-15</inkml:trace>
          <inkml:trace contextRef="#ctx0" brushRef="#br0" timeOffset="124081.3783">8936 3241 1455 0,'0'0'288'0,"0"0"-216"16,0 0-50-16,0 0-16 15,0 0-6-15,0 0-6 16,0 0-5-16,-5-3 11 16,5 3 10-16,0 0 79 15,0 0 15-15,0 0-50 16,0 0-37-16,0 0-10 16,0 0-7-16,0 0 1 15,0 0-1-15,0 0-1 16,0 0 0-16,0 0-26 15,0-5-68-15,0 3 22 16,5-14-69-16,5 5-110 16,-10-2-1090-16</inkml:trace>
          <inkml:trace contextRef="#ctx0" brushRef="#br0" timeOffset="124250.1654">8936 3241 1262 0</inkml:trace>
          <inkml:trace contextRef="#ctx0" brushRef="#br0" timeOffset="125051.3171">9620 3273 1610 0,'0'0'231'0,"0"0"-209"15,0 0-22-15,0 0 0 16,0 0 44-16,0 0 17 16,101 144-31-16,-59-94-11 0,-1 0-8 15,-1-3-11 1,1 0-23-16,-9-12-134 0,-17-12-103 0</inkml:trace>
          <inkml:trace contextRef="#ctx0" brushRef="#br0" timeOffset="125215.6633">9660 3711 1687 0,'0'0'300'0,"0"0"-224"15,0 0-61-15,0 0 4 16,0 0 47-16,106-147-24 15,-66 95-19-15,-2 1-14 16,-5 7-8-16,-5 5-1 16,-8 10-80-16,-7 10-254 0</inkml:trace>
        </inkml:traceGroup>
      </inkml:traceGroup>
    </inkml:traceGroup>
    <inkml:traceGroup>
      <inkml:annotationXML>
        <emma:emma xmlns:emma="http://www.w3.org/2003/04/emma" version="1.0">
          <emma:interpretation id="{370AE656-9A83-4309-B67D-EDA0E17713A5}" emma:medium="tactile" emma:mode="ink">
            <msink:context xmlns:msink="http://schemas.microsoft.com/ink/2010/main" type="paragraph" rotatedBoundingBox="12370,17182 30991,16383 31076,18357 12455,19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A3B196-B9B4-4504-8A3C-AD1EA6DC5FA4}" emma:medium="tactile" emma:mode="ink">
              <msink:context xmlns:msink="http://schemas.microsoft.com/ink/2010/main" type="inkBullet" rotatedBoundingBox="12404,17976 12874,17956 12875,17964 12405,17984"/>
            </emma:interpretation>
            <emma:one-of disjunction-type="recognition" id="oneOf11">
              <emma:interpretation id="interp15" emma:lang="" emma:confidence="0">
                <emma:literal>-</emma:literal>
              </emma:interpretation>
            </emma:one-of>
          </emma:emma>
        </inkml:annotationXML>
        <inkml:trace contextRef="#ctx0" brushRef="#br0" timeOffset="140916.3714">-11078 5365 1460 0,'0'0'303'0,"0"0"-195"15,0 0-108-15,0 0 9 16,0 0-3-16,0 0 11 0,160-5-1 16,-95-1 3-1,-1-2-8-15,-6 8 2 0,-14 0-4 16,-8 0-8-16,-16 0 8 16,-7 0 0-16,-6 0-9 15,-4 0-37-15,-3 0-83 16,0-5-175-16</inkml:trace>
      </inkml:traceGroup>
      <inkml:traceGroup>
        <inkml:annotationXML>
          <emma:emma xmlns:emma="http://www.w3.org/2003/04/emma" version="1.0">
            <emma:interpretation id="{B4756DFC-F59B-4B12-A88C-B40CC20482A1}" emma:medium="tactile" emma:mode="ink">
              <msink:context xmlns:msink="http://schemas.microsoft.com/ink/2010/main" type="line" rotatedBoundingBox="13463,17135 30991,16383 31076,18357 13548,19109"/>
            </emma:interpretation>
          </emma:emma>
        </inkml:annotationXML>
        <inkml:traceGroup>
          <inkml:annotationXML>
            <emma:emma xmlns:emma="http://www.w3.org/2003/04/emma" version="1.0">
              <emma:interpretation id="{1B883765-44E1-4CA7-9916-A5F382C86551}" emma:medium="tactile" emma:mode="ink">
                <msink:context xmlns:msink="http://schemas.microsoft.com/ink/2010/main" type="inkWord" rotatedBoundingBox="13463,17135 16619,17000 16696,18806 13541,18941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45665.9132">-7673 4617 1217 0,'0'0'297'0,"0"0"-227"0,0 0-57 16,0 0-13-16,0 0 7 16,154-118-6-16,-119 118-1 15,-4 0 2-15,-7 18-1 16,-6 24 100-16,-15 10 5 15,-3 12-59-15,0 7 2 16,-18-1 3-16,-5-7 4 16,-1-16 11-16,10-18-15 15,8-10-18-15,6-14-34 0,0-5-3 16,14 0-40 0,22-24 43-16,14-5-1 15,8-5-11-15,23 5-99 16,-11 11-125-16,-21 13-567 0</inkml:trace>
          <inkml:trace contextRef="#ctx0" brushRef="#br0" timeOffset="145879.0239">-7284 5512 1560 0,'0'0'333'15,"0"0"-247"-15,0 0-46 16,0 0-14-16,0 0-4 0,0 0 22 16,161-37-16-1,-93 27-13-15,-2-1-15 0,10 11-1 16,-18 0-143-16,-20 16-362 0</inkml:trace>
          <inkml:trace contextRef="#ctx0" brushRef="#br0" timeOffset="145323.9445">-7741 5118 1205 0,'0'0'353'15,"0"0"-238"-15,0 0-106 16,0 0-7-16,0 0-2 16,0 0 98-16,0 0 1 15,70 147-8-15,-59-81-11 16,-4 15-9-16,-7 6-10 16,0 7-22-16,-12-5-15 15,-17-2 3-15,0-15-11 0,-1-10-1 16,7-20-15-1,8-21 0-15,1-21-71 0,5-11-135 16,1-23-432-16</inkml:trace>
          <inkml:trace contextRef="#ctx0" brushRef="#br0" timeOffset="143652.1623">-8675 5044 1370 0,'0'0'263'16,"0"0"-151"-16,0 0-7 15,0 0-42-15,0 0-29 16,0 0-29-16,-5-18-5 16,8 4 0-16,14-1 1 15,6-3 1-15,7-6 13 0,5 3-14 16,3 8-1-16,0 0-6 16,-3 8 5-16,-4 5 0 15,-6 0 1-15,-9 5 6 16,-7 13 19-16,-6 6 22 15,-3 5 3-15,-3 2 1 16,-22 9-20-16,-8-1-10 16,-2-1-21-16,2-16 9 15,5-3-8-15,8-9-1 16,8-4 0-16,12-6-1 16,0 0-63-16,0-11-54 15,17-7 66-15,9-6 35 16,1 6 6-16,-1 2 1 0,-3 16 3 15,-3 0-1-15,-8 0 8 16,-2 16 40-16,-10 13 23 16,0 7 1-16,0 12-27 15,-10-4-15-15,-10-7-11 16,0-3-10-16,5-10-1 16,0-20-38-16,-6-4-60 15,4-9-170-15,-1-15-689 0</inkml:trace>
          <inkml:trace contextRef="#ctx0" brushRef="#br0" timeOffset="143902.9511">-8826 5488 1264 0,'0'0'251'16,"0"0"-170"-16,0 0-1 15,0 0-48-15,0 0-23 16,0 0-9-16,0 0 51 16,154 0 19-16,-81 0-4 15,6-13-25-15,3-2-26 16,-1-10-8-16,-2 8-7 16,-12 0-17-16,-11 15-90 15,-18 2-86-15,-23 0-712 0</inkml:trace>
          <inkml:trace contextRef="#ctx0" brushRef="#br0" timeOffset="144585.4811">-8715 5832 1525 0,'0'0'300'0,"0"0"-300"16,0 0-32-16,0 0 32 15,0 0 47-15,0 0-9 16,192-47-9-16,-134 26-27 15,2 2 8-15,-2 9-10 16,-3 10-26-16,-17 0-155 16,-15 0-555-16</inkml:trace>
          <inkml:trace contextRef="#ctx0" brushRef="#br0" timeOffset="144402.8998">-8703 5856 829 0,'0'0'195'0,"0"0"-109"0,0 0 38 16,0 0 5-16,0 0 32 15,0 0-52-15,0 0 7 16,3 81-46-16,-3-39-28 15,0-8-17-15,0-10 7 16,0-6-18-16,5-13-14 16,13 2 0-16,2-7-7 15,10 0-18-15,1 0-2 16,4 0 20-16,0-12 6 16,-2 7-12-16,-10-1 6 15,-3 6 5-15,-8 0-5 16,-9 0 7-16,0 0 31 15,-3 0 71-15,0 11 6 0,0 5-55 16,-15 8-35-16,-3 2-6 16,-5 8-12-16,-3 0-1 15,3 0-61-15,-1-10-36 16,4-6-18-16,-3-18-40 16,2 0-121-16,4-18-900 15</inkml:trace>
          <inkml:trace contextRef="#ctx0" brushRef="#br0" timeOffset="144910.1941">-9179 5168 1512 0,'0'0'196'16,"0"0"-194"-16,0 0 5 16,-119 192 38-16,92-117-10 15,16 12-1-15,11 2 3 16,0 4 17-16,32 1-26 16,24-7-12-16,19-6-16 0,53-21-34 15,-17-19-115-15,-15-29-172 0</inkml:trace>
          <inkml:trace contextRef="#ctx0" brushRef="#br0" timeOffset="141695.2896">-9608 4604 1453 0,'0'0'353'16,"0"0"-214"-16,0 0-72 15,0 0 2-15,0 0-31 16,0 0-8-16,0 0-17 16,-154-22-7-16,121 10 6 15,-1 1 2-15,-4-7-2 16,3 7 10-16,5 3-4 16,5 3 1-16,4 5-1 15,9 0-3-15,4 0-14 0,4 0-1 16,4 18-1-1,0 17 0-15,0 6-6 0,4 17 7 16,7 5 0 0,1 13-1-16,-4 14-6 0,-1 4 7 15,-2 17 0 1,-5-1 0-16,0 2-1 0,0-2 1 16,0-4 0-16,0-12 0 15,0-13-1-15,0-12-5 16,0-22 6-16,0-5-6 15,0-13 5-15,0 0 1 16,0-6-1-16,0 6 0 16,0 0-1-16,6 1 1 15,-1-6-15-15,5-8-12 16,-2-2-4-16,1-3-13 16,2-11-8-16,7 0 5 0,6 0 28 15,4 0 18-15,10-19 1 16,3 1 1-16,4-9-8 15,-5 9-64-15,-10 5-148 16,-22 8-801-16</inkml:trace>
        </inkml:traceGroup>
        <inkml:traceGroup>
          <inkml:annotationXML>
            <emma:emma xmlns:emma="http://www.w3.org/2003/04/emma" version="1.0">
              <emma:interpretation id="{E42F2ACC-3170-40FA-AB5B-77595A59CF2E}" emma:medium="tactile" emma:mode="ink">
                <msink:context xmlns:msink="http://schemas.microsoft.com/ink/2010/main" type="inkWord" rotatedBoundingBox="17273,17254 20100,17133 20172,18807 17345,18928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47645.3056">-5510 5598 1277 0,'0'0'291'16,"0"0"-186"-16,0 0-90 15,0 0-8-15,0 0 38 16,0 0 37-16,164 6-6 0,-94-6-16 16,9 0-35-1,-4-6-25-15,1 1-3 0,-3 0-74 16,-17 5-115-16,-28 0-622 16</inkml:trace>
          <inkml:trace contextRef="#ctx0" brushRef="#br0" timeOffset="147405.184">-5422 4945 1235 0,'0'0'251'0,"0"0"-158"15,0 0-33-15,0 0-8 16,0 0 5-16,0 0-39 15,0 0-18-15,43-100 1 16,-10 87 0-16,5 8 6 0,0 5-7 16,-3 0 1-16,-3 0 8 15,-11 23 0-15,-11 9 57 16,-10 12-2-16,0 14-23 16,-15 2-20-16,-18 4-20 15,-5-7 7-15,0-9-7 16,5-19 14-16,10-11 2 15,8-8 24-15,13-10-4 16,2 0-37-16,0 0-43 16,17 0-3-16,17-16 41 15,11-2 5-15,8 0 7 16,2-3-7-16,1 13 1 16,-5 3-1-16,2 5-17 0,-15 0-139 15,-18 8-216-15</inkml:trace>
          <inkml:trace contextRef="#ctx0" brushRef="#br0" timeOffset="148172.8532">-5308 5885 971 0,'0'0'233'0,"0"0"-34"16,0 0-16-16,0 0-69 15,166-48-71-15,-105 28-24 0,20-12-19 16,-10-2-55-1,-13 9-198-15</inkml:trace>
          <inkml:trace contextRef="#ctx0" brushRef="#br0" timeOffset="148491.3976">-4612 5097 1592 0,'0'0'284'0,"0"0"-283"16,0 0 0-16,0 0 12 16,132 134 9-16,-82-63-1 15,-4 10 2-15,-8 6 10 16,-11-3 7-16,-19 2 18 15,-8-10-5-15,-6-5-5 16,-26-8-3-16,-3-10-22 16,-3-11-23-16,3-19-21 15,-3-23-116-15,9 0-186 16,6-7-1379-16</inkml:trace>
          <inkml:trace contextRef="#ctx0" brushRef="#br0" timeOffset="148865.2756">-4238 4961 1551 0,'0'0'276'0,"0"0"-212"15,0 0-56-15,0 0-8 16,0 0-1-16,81-153-6 16,-54 143 5-16,-4 10-10 15,-3 0 12-15,-5 5 0 0,-9 24 16 16,-4 8 16-16,-2 10-5 16,0 5-10-16,-17 6-5 15,-9-6-3-15,0 1-8 16,2-11 29-16,7-18 23 15,11-8 4-15,6-11-23 16,0-5-34-16,18 0-36 16,22 0 36-16,8-26 0 15,25-17-34-15,-12 2-159 16,-15 6-978-16</inkml:trace>
          <inkml:trace contextRef="#ctx0" brushRef="#br0" timeOffset="149571.5847">-3564 4646 778 0,'0'0'604'0,"0"0"-496"16,0 0 39-16,0 0 11 0,0 0 9 15,0 0-74 1,0 0-59-16,-44-19-18 0,44 19-14 16,0 0-2-16,0 0 0 15,0 0 0-15,0 0 0 16,0 0 24-16,0 0 4 15,0 0 4-15,0 0-8 16,0 0-11-16,0 0-12 16,0 0 5-16,0 0 1 15,0-3-7-15,0 3-9 16,0-2 7-16,21-9-5 16,4-2 5-16,8-8-14 15,2 3 1-15,-4 0-5 16,-1 2-1-16,-10 8-4 15,-8 8 10-15,-6 0 5 16,-1 0 7-16,-5 5 3 16,4 21 12-16,-1 14-5 15,0 7 1-15,-1 11-8 0,4 13 1 16,-3 15 1-16,-3 19 0 16,0 6 4-16,0 30 2 15,0-12-8-15,0 0 11 16,-9-1 6-16,1-23-3 15,-1 6-7-15,3-17 2 16,4-7-8-16,2-22 6 16,0-12 2-16,0-12-9 15,0-16 0-15,0-10 1 16,-12-10 11-16,-6-5 19 0,-12 0 9 16,-13 0-15-1,-10-5 6-15,-8-6-9 0,3 4 5 16,11 1-12-16,9 1-15 15,15-6-37-15,12 4-102 16,2-9-645-16</inkml:trace>
          <inkml:trace contextRef="#ctx0" brushRef="#br0" timeOffset="146738.38">-6020 4963 1258 0,'0'0'225'0,"0"0"-164"15,0 0 32 1,0 0 52-16,0 0 17 0,0 0-42 16,0 0-31-16,-12 53-32 15,-8 4-42-15,-3 25-2 16,-7 33-5-16,4 38-1 15,8 30 5-15,13-14 16 16,5-36-21-16,3-38 8 16,32-38-15-16,14-4-7 15,64-11-51-15,-4-13-120 16,-13-29-178-16</inkml:trace>
          <inkml:trace contextRef="#ctx0" brushRef="#br0" timeOffset="148008.3213">-5323 5809 1415 0,'0'0'206'16,"0"0"-161"-16,0 0-45 16,0 0 6-16,0 175 6 15,0-127 4-15,9-9-3 16,9-13-6-16,5-5-6 16,5-13-1-16,5-2-1 15,2-6-7-15,0 0 8 16,-6 0 1-16,-2 0-1 15,-13 0 7-15,-3 0 15 16,-5 0 13-16,-6 0 76 16,0 10-5-16,0 8-44 0,0 0-38 15,-21 6-24 1,-30 0-87-16,4-3-98 16,-6-13-312-16</inkml:trace>
        </inkml:traceGroup>
        <inkml:traceGroup>
          <inkml:annotationXML>
            <emma:emma xmlns:emma="http://www.w3.org/2003/04/emma" version="1.0">
              <emma:interpretation id="{6F3F9112-66A4-467A-8754-081FFAD23A6C}" emma:medium="tactile" emma:mode="ink">
                <msink:context xmlns:msink="http://schemas.microsoft.com/ink/2010/main" type="inkWord" rotatedBoundingBox="20968,17521 24310,17378 24353,18371 21011,18515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50376.5888">-2491 5452 1450 0,'0'0'278'16,"0"0"-145"-16,0 0-75 0,0 0-20 16,0 0-21-1,0 0-6-15,42 0 3 0,-2 0 17 16,6 0-3-16,2 0 8 15,-2 0-10-15,-6 0 11 16,-2 0-19-16,-11 0-11 16,-7 0 3-16,-5 0-8 15,-7 0-2-15,-8 0-73 16,0 0-120-16,0-11-60 0</inkml:trace>
          <inkml:trace contextRef="#ctx0" brushRef="#br0" timeOffset="150577.8403">-2429 5197 55 0,'0'0'1479'0,"0"0"-1310"0,0 0-158 16,0 0-10-16,0 0 40 15,0 0 18-15,177 0 1 16,-116 0-7-16,4 5-36 15,-1-5-4-15,1 0-13 16,-19 0-38-16,-19 0-247 0</inkml:trace>
          <inkml:trace contextRef="#ctx0" brushRef="#br0" timeOffset="154487.686">-1455 4874 1179 0,'0'0'249'0,"0"0"-143"15,0 0-29-15,0 0 47 16,0 0-4-16,0 0-45 15,0-16-11-15,0 16 27 16,0 0-6-16,0 21-42 16,-4 16-21-16,-7 26-11 15,-4 19-4-15,0 12-7 16,5 11 5-16,0 0-5 16,7 0 0-16,3-16-1 15,0-13 1-15,23-7 0 16,10-22-7-16,10-11 5 15,7-6-8-15,8-20-24 0,-2-10-22 16,-1 0 34 0,-5-24 4-16,-9-18 10 0,-8-21 7 15,-8-13 2 1,-7-18-2-16,-13-9 1 0,-5-4-6 16,0-4 6-16,-35 12 1 15,-14 7 5-15,-16 21 10 16,-8 18-5-16,4 30 30 15,2 17 5-15,14 6-8 16,15 40-38-16,23 12-6 16,37 43-71-16,27-14-121 15,9-10-94-15</inkml:trace>
          <inkml:trace contextRef="#ctx0" brushRef="#br0" timeOffset="154656.1375">-730 5588 1759 0,'0'0'321'15,"0"0"-215"-15,0 0 6 16,0 0-38-16,0 0-74 16,0 0-6-16,0 0-102 15,50-66-72-15,-32 37-303 0</inkml:trace>
          <inkml:trace contextRef="#ctx0" brushRef="#br0" timeOffset="154968.663">-374 4861 825 0,'0'0'861'0,"0"0"-737"15,0 0-63-15,0 0 23 16,0 0-28-16,0 0-42 16,-34 178-11-16,19-99 4 15,3-3-5-15,4-10 37 0,8-19 1 16,0-8-19 0,0-16-20-16,23-9 1 0,18-2-2 15,9-12 8-15,11 0-7 16,9-7 9-16,-1-21-10 15,1-1-7-15,-5 0-15 16,-9 0-31-16,-16-2-45 16,-14 7-94-16,-16 8-291 0</inkml:trace>
          <inkml:trace contextRef="#ctx0" brushRef="#br0" timeOffset="155195.8952">-167 4885 1315 0,'0'0'330'0,"0"0"-247"15,0 0-63-15,0 0 104 0,0 199-6 16,0-105-56-16,0 6-20 16,0-2-11-16,0-4-8 15,0-18-2-15,0-11-15 16,0-12-6-16,12-29-85 15,14-14-130-15,-2-10-333 16</inkml:trace>
          <inkml:trace contextRef="#ctx0" brushRef="#br0" timeOffset="155689.1116">479 4832 1470 0,'0'0'271'0,"0"0"-169"16,0 0 100-16,0 0-118 15,0 0-56-15,0 0-12 16,-155 100-10-16,138-48-6 16,7 2 1-16,10 5-1 15,0 4 2-15,33-5-2 16,7 2-1-16,13-13 1 15,3 0 0-15,-1-7 0 0,-2 0 0 16,-10-8 0 0,-8-10 0-16,-9 7 0 0,-14 0 0 15,-12 5 10-15,0-5-2 16,-5 8-7-16,-25-8 6 16,-5 0-7-16,-3-6 0 15,-3-7-1-15,6-8 1 16,3-8 7-16,6 0-6 15,6-5-1-15,5-19 1 16,3-6-1-16,9-21-6 16,3-10 5-16,0-9-7 15,17-12 7-15,21-4-5 16,10-4 5-16,7-2-5 16,6 3 6-16,-3 21-2 15,-5 10 2-15,-10 21-1 16,-10 21 0-16,-16 16-8 15,-17 22-84-15,0 20-132 16,-5 5-318-16</inkml:trace>
          <inkml:trace contextRef="#ctx0" brushRef="#br0" timeOffset="156598.5249">479 4984 709 0,'0'0'397'16,"0"0"-126"-16,0 0-75 15,0 0-53-15,0 0-22 16,0 0-70-16,0 0-17 0,0-5 4 15,0 5-4-15,0-5 11 16,0-6-25-16,0 3-9 16,0-2-10-1,0 2 33-15,0 5 10 0,0 1-11 16,5 2-22-16,4-6-11 16,2 1-5-16,7-6 3 15,-1 4 2-15,6 2-1 16,2 5-5-16,-2 0 6 15,3 0-1-15,1 0 0 16,-2 10 0-16,5 8 1 16,13 17-12-16,-7-7-97 15,-11-5-201-15</inkml:trace>
        </inkml:traceGroup>
        <inkml:traceGroup>
          <inkml:annotationXML>
            <emma:emma xmlns:emma="http://www.w3.org/2003/04/emma" version="1.0">
              <emma:interpretation id="{7A6693A0-DFB1-4726-8402-E07B6B3A3A36}" emma:medium="tactile" emma:mode="ink">
                <msink:context xmlns:msink="http://schemas.microsoft.com/ink/2010/main" type="inkWord" rotatedBoundingBox="24896,18207 25358,18188 25375,18602 24913,18621"/>
              </emma:interpretation>
              <emma:one-of disjunction-type="recognition" id="oneOf15">
                <emma:interpretation id="interp19" emma:lang="" emma:confidence="0.5">
                  <emma:literal>v</emma:literal>
                </emma:interpretation>
                <emma:interpretation id="interp20" emma:lang="" emma:confidence="0">
                  <emma:literal>V</emma:literal>
                </emma:interpretation>
                <emma:interpretation id="interp21" emma:lang="" emma:confidence="0">
                  <emma:literal>u</emma:literal>
                </emma:interpretation>
                <emma:interpretation id="interp22" emma:lang="" emma:confidence="0">
                  <emma:literal>.</emma:literal>
                </emma:interpretation>
                <emma:interpretation id="interp23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162408.7677">1420 5751 1401 0,'0'0'249'16,"0"0"-105"-16,0 0-24 15,0 0-20-15,0 0-30 16,0 0-30-16,0-11-13 16,0 11-8-16,0 0-9 0,0 0 2 15,0 0-3-15,0 0-3 16,0 0 8-16,3 16 12 16,9 15 16-16,6 9 4 15,2 2-25-15,0 3-11 16,-2-14-9-16,0-2 0 15,-4-13 1-15,-3-9-2 16,7-7 0-16,2 0-16 16,10-13-1-16,5-32 17 15,6-15 7-15,2-10 4 16,-2-7-10-16,-6 14 0 16,-8 21-1-16,-10 13-22 15,-9 11-55-15,-2 13-145 0,-6 0-351 16</inkml:trace>
        </inkml:traceGroup>
        <inkml:traceGroup>
          <inkml:annotationXML>
            <emma:emma xmlns:emma="http://www.w3.org/2003/04/emma" version="1.0">
              <emma:interpretation id="{741D97B2-2F9B-4A48-BEE0-6D5859ECF51D}" emma:medium="tactile" emma:mode="ink">
                <msink:context xmlns:msink="http://schemas.microsoft.com/ink/2010/main" type="inkWord" rotatedBoundingBox="29302,16716 31002,16643 31050,17773 29350,17845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25744.4462">5831 4378 1279 0,'0'0'293'0,"0"0"-194"0,0 0-44 15,0 0-31-15,0 0 55 16,0 0-11-16,0 0 7 15,154-29-18-15,-93 29-14 16,4 0-33-16,-1 0-4 16,-6 0-5-16,-8 0-1 15,-12 0-47-15,-15-9-158 16,-18-6-449-16</inkml:trace>
          <inkml:trace contextRef="#ctx0" brushRef="#br0" timeOffset="125905.3579">6052 4155 1702 0,'0'0'277'0,"0"0"-197"16,0 0-68-16,0 0-12 15,0 0 0-15,0 0 2 16,0 0 5-16,131-47-7 16,-72 41 0-1,28-4-12-15,-11 4-164 0,-6-1-402 0</inkml:trace>
          <inkml:trace contextRef="#ctx0" brushRef="#br0" timeOffset="126846.8885">6874 5137 1305 0,'0'0'504'15,"0"0"-441"-15,0 0-63 16,0 0-33-16,0 0 33 16,0 0 7-16,196 5 56 15,-105-4 0-15,3 5-10 16,-8-6-18-16,-7 0-13 0,-14 6-7 15,-22-6-2 1,-13 0-6-16,-20 0-1 0,-12 0-6 16,-27 0-42-16,-15 0-629 0</inkml:trace>
          <inkml:trace contextRef="#ctx0" brushRef="#br0" timeOffset="126370.666">7222 4173 1407 0,'0'0'286'16,"0"0"-206"-16,0 0 8 15,0 0 53-15,0 0-16 16,0 0-68-16,0 0-26 16,-103-13-24-16,65 44-7 15,-2 14 6-15,-4 2-6 16,7 10 0-16,7-3 17 15,12 1 5-15,18-5-3 16,0-3-18-16,25 0-1 16,21-13-12-16,14-5 11 15,8-10-11-15,5-12-10 16,0-7 21-16,-2-1 0 0,-11-29-6 16,-7-10 7-16,-12-12 1 15,-15-12 0-15,-12-2 0 16,-14-9 0-16,0-1 20 15,-23 5 17-15,-24 8-10 16,-17 11-14-16,-11 17 24 16,-8 22 4-16,7 13-42 15,7 0-28-15,14 58-70 16,20-5-165-16,14-1-517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4:55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66F5E1-E205-4A2C-A12A-32422337C2E4}" emma:medium="tactile" emma:mode="ink">
          <msink:context xmlns:msink="http://schemas.microsoft.com/ink/2010/main" type="inkDrawing" rotatedBoundingBox="3130,10435 21449,10126 21455,10446 3135,10755" shapeName="Other">
            <msink:destinationLink direction="with" ref="{8CA22335-C0E0-4652-9F91-66E23A4718B9}"/>
          </msink:context>
        </emma:interpretation>
      </emma:emma>
    </inkml:annotationXML>
    <inkml:trace contextRef="#ctx0" brushRef="#br0">76 301 849 0,'0'0'153'16,"0"0"-5"-16,0 0-31 15,0 0 25-15,0 0 8 16,0 0-47-16,0 0-33 16,-76 7-25-16,76-7-21 0,0 0-7 15,0 0 4-15,0 0-10 16,0 0-10-16,0 0-1 16,0 3 1-16,3 0-1 15,23 7 0-15,15 1 6 16,8 5-6-16,12-1 0 15,7 0 1-15,2-1 0 16,6-3 0-16,2-9 0 16,8-2-1-16,7 0 6 15,11 0-4-15,7-10 0 16,8-4-2-16,2 4 1 16,-5 5 0-16,-5 5-1 15,-10 0 1-15,-7 0 0 16,-6 8-1-16,-7 2 0 15,1 1-1-15,-3-1 0 0,2-5 0 16,4-5 0-16,3 0 1 16,1 0-1-16,9-10 0 15,-2-9 1-15,0 1-2 16,3 5 2-16,4 1 0 16,4 0 0-16,3 2 7 15,11-5-6-15,3-4-1 16,12-5 1-16,0 0-1 15,4 4-2-15,-6 9 2 16,-9 11 0-16,-8 0 0 16,-6 21 0-16,-6 16-1 15,-3 0 1-15,3-1 0 16,4-4 1-16,2-14-1 0,5-10-1 16,3-8 0-16,4 0 0 15,6-2-8-15,28-20 8 16,27-8-6-16,28-19-2 15,7-3-6-15,-17-5-9 16,-22 6 0-16,-19 15 15 16,-4 13 9-16,-23 9-7 15,-26 9 6-15,-20 5-1 16,-7 0 2-16,15 0 1 16,18 12 0-16,39 2-1 15,29 2 0-15,25-3 0 16,10 3 1-16,-22-3-1 0,-20 3 1 15,-20-3 0 1,6-3-1-16,8-2 1 0,5-3-1 16,8-5 0-16,0 0 0 15,5-13 0-15,3-16 0 16,6-4 0-16,1 1-1 16,-3-2 1-16,-10 7 0 15,-15 3 0-15,-32 10 16 16,-27 5-1-16,-22 9-9 15,-6 0-5-15,14 0 1 16,12 19-1-16,11 9 9 16,1 6-3-16,-6 4-5 15,0-2 5-15,5-7-6 16,4-5 0-16,28-11 0 16,29-10 0-16,27-3 0 0,7-3 0 15,-39-5 0 1,-39 5 0-16,-42 3-1 0,17 0 0 15,40 19 0-15,43-1-1 16,-2-5 1-16,-38-8 0 16,-43-5 0-16,-26 0 0 15,14-5 0 1,9-11-1-16,9-2 1 0,-9 2 0 16,-7 1 1-16,-10 6 16 15,0 7-1-15,-7 2-14 16,-2 0 8-16,-1 0 11 15,0 0 9-15,-1 0 17 16,4 0 6-16,1 0 1 0,2-11-5 16,6-5-23-1,-2-1 4-15,2-4-14 0,1 2-6 16,-6 3-4 0,-4 6-6-16,-5 4 1 0,0 6-1 15,-1 0 0-15,6 0 0 16,7 0 0-16,2 0 1 15,7 0-1-15,-4 0 0 16,-2 0 1-16,-1 0-1 16,-4 0 1-16,-1 0-1 15,3 8 5-15,-3 6-4 16,-1-4-1-16,-2-5 14 16,-1-2-3-16,-2-3-1 15,-3 0-2-15,-9 0-7 0,-6 0 1 16,-3 0 0-16,1 0-1 15,-4-3 0-15,0-2 0 16,0 0 1-16,-5-3 7 16,-7 0-8-16,-5 3 1 15,-14-1-2-15,-10 4 0 16,-14-1-15-16,-3 3-32 16,-26 0-89-16,-18 3-207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39:57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5DFCCB-CA00-4C7C-9C05-ACE61061DF44}" emma:medium="tactile" emma:mode="ink">
          <msink:context xmlns:msink="http://schemas.microsoft.com/ink/2010/main" type="writingRegion" rotatedBoundingBox="2146,1876 33410,1081 33704,12655 2440,13450"/>
        </emma:interpretation>
      </emma:emma>
    </inkml:annotationXML>
    <inkml:traceGroup>
      <inkml:annotationXML>
        <emma:emma xmlns:emma="http://www.w3.org/2003/04/emma" version="1.0">
          <emma:interpretation id="{321E8AA3-92D4-4C78-BE6D-A3FA70BC8676}" emma:medium="tactile" emma:mode="ink">
            <msink:context xmlns:msink="http://schemas.microsoft.com/ink/2010/main" type="paragraph" rotatedBoundingBox="2146,1876 33410,1081 33490,4256 2226,5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9AEFDF-7319-4A4C-83A6-D3DAE04F3A3D}" emma:medium="tactile" emma:mode="ink">
              <msink:context xmlns:msink="http://schemas.microsoft.com/ink/2010/main" type="line" rotatedBoundingBox="2146,1876 33410,1081 33490,4256 2226,5051"/>
            </emma:interpretation>
          </emma:emma>
        </inkml:annotationXML>
        <inkml:traceGroup>
          <inkml:annotationXML>
            <emma:emma xmlns:emma="http://www.w3.org/2003/04/emma" version="1.0">
              <emma:interpretation id="{5FA1A9AF-AD2C-40D5-B3E8-18DA7F2CDD92}" emma:medium="tactile" emma:mode="ink">
                <msink:context xmlns:msink="http://schemas.microsoft.com/ink/2010/main" type="inkWord" rotatedBoundingBox="2152,2131 8623,1967 8683,4296 2211,4461">
                  <msink:destinationLink direction="with" ref="{E87DF25E-3F90-409D-87C2-168FBA1FEB7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979 0 1480 0,'0'0'166'0,"0"0"-124"16,0 0-36-16,0 0-6 15,0 0 1-15,0 0 15 16,-104 0 1-16,104 24-8 15,0 21 4-15,0 15 15 0,0 19 16 16,0 10-15-16,-4 0-3 16,-2-2-11-16,1-17-8 15,-1-12-6-15,2-16-1 16,4-18 1-16,0-11 0 16,0-10 0-16,0-3 0 15,0 0 5-15,0-6 28 16,-2-20 4-16,-9-11-23 15,-10-5-14-15,-16 1 6 16,-13 9-5-16,-18 16-2 16,-8 16-11-16,-11 8 3 15,0 39-2-15,1 13 0 16,5 14 1-16,11 8 9 0,9 1-1 16,15 4 1-16,11 5-1 15,14 2 1-15,15 1 1 16,6-3-1-16,12-8 0 15,28-11-2-15,19-7 1 16,14-9 1-16,12-11-2 16,8-15 2-16,1-10 0 15,2-15 2-15,-10-6-1 16,-6-6 0-16,-14-20 5 16,-16-6 0-16,-14-5-4 15,-26-2 8-15,-10-3-10 16,-23 0-23-16,-40 0-49 15,-20 11-55-15,-10 9 55 0,0 17 59 16,14 5 13 0,16 0 38-16,21 19 25 0,16-6 13 15,20 0-45 1,6-5-30-16,9 0-1 0,31 0 0 16,16-1 10-16,14-4 18 15,8-3-7-15,10 0-4 16,-4 0-9-16,4-16-8 15,-5 0-2-15,9-15-77 16,-19 2-136-16,-18-2-1214 0</inkml:trace>
          <inkml:trace contextRef="#ctx0" brushRef="#br0" timeOffset="307.8553">1738 656 1637 0,'0'0'201'16,"0"0"-122"-16,0 0-2 16,0 0-58-16,0 0-19 15,-161 58 0-15,103 34 1 16,-6 47 0-16,2 42 16 15,13-10 1-15,22-35 13 16,16-41-2-16,11-35-2 0,0 8-18 16,26 1-8-16,21-1 4 15,17-21-5-15,21-23-44 16,55-26-84-16,-21-32-69 16,-14-17-644-16</inkml:trace>
          <inkml:trace contextRef="#ctx0" brushRef="#br0" timeOffset="670.0155">2132 980 542 0,'0'0'1065'0,"0"0"-949"15,0 0-91-15,-161 86-24 16,128-47 0-16,13 6 17 15,6 10-7-15,8 6-3 16,6 7-7-16,0 2 0 16,2-3 8-16,25-10-8 15,6-15 0-15,5-16-1 16,5-13-5-16,7-13 5 16,-1-2 0-16,1-33 6 15,-7-17-4-15,-8-11-2 16,-9-10 10-16,-11 0-4 15,-15 4 17-15,0 14 78 16,-15 15 10-16,-19 19-61 16,-1 13-48-16,-3 8-2 0,3 11-75 15,5 36-108-15,10-7-144 16,9-9-897-16</inkml:trace>
          <inkml:trace contextRef="#ctx0" brushRef="#br0" timeOffset="1428.8152">2604 1145 1204 0,'0'0'268'15,"0"0"-125"-15,0 0-28 16,0 0 22-16,0 0-15 16,0 0-51-16,0 0-50 15,0 2-21-15,0 38-1 16,0 12 0-16,12 11 0 15,6 0 1-15,2-5 0 0,8-14 0 16,7-15 0-16,6-13 0 16,4-13 0-16,3-3-15 15,5-16-8-15,0-26-28 16,-10-11-8-16,-5-5-11 16,-11 1 13-16,-13 7 7 15,-10 19 31-15,-4 15 19 16,0 16 56-16,-18 0-39 15,1 24-8-15,-1 20 4 16,6 11 6-16,9 6-16 16,3-4-2-16,3-7 0 15,32-13-1-15,15-13-46 0,34-24-57 16,-11 0-80-16,-15-26-766 0</inkml:trace>
          <inkml:trace contextRef="#ctx0" brushRef="#br0" timeOffset="2047.2573">2952 851 1536 0,'0'0'197'0,"0"0"-141"0,0 0-49 15,156-34-7 1,-57 21 9-16,15-3 7 0,4 0-6 16,-9 5-9-16,-9 4-1 15,-1 7 0-15,-26 0-94 16,-30 10-265-16</inkml:trace>
          <inkml:trace contextRef="#ctx0" brushRef="#br0" timeOffset="1663.9132">3406 368 1657 0,'0'0'206'0,"0"0"-152"16,0 0-45-16,0 0-8 0,-23 212 25 15,23-62 21 1,0 55 0-16,0 10 0 0,8-37-6 15,-2-52-26-15,3-62-14 16,6-20 0-16,3-2-1 16,2 0-4-16,11-11-67 15,-4-12-109-15,-7-19-143 0</inkml:trace>
          <inkml:trace contextRef="#ctx0" brushRef="#br0" timeOffset="2395.6193">3946 297 1565 0,'0'0'340'16,"0"0"-169"-16,0 0-127 15,0 0-44-15,0 0 0 16,0 254 6-16,-4-46 17 16,1 18 4-16,1-31-2 15,2-54-3-15,0-62-1 16,2-22-4-16,16 6-11 15,5-3-6-15,7-4 0 16,2-17-37-16,9-39-97 16,-6 0-146-16,-7-19-623 0</inkml:trace>
          <inkml:trace contextRef="#ctx0" brushRef="#br0" timeOffset="2713.0932">4360 1066 1545 0,'0'0'162'0,"0"0"-124"16,0 0-27-16,0 0 10 15,-164 152 21-15,144-91-14 16,15 2-10-16,5-3-17 0,0-5 0 16,23-10 0-1,17-10 6-15,3-16-7 0,10-13-1 16,0-6-6-16,0-2 1 15,-7-30 5-15,-8-5 1 16,-9-8 0-16,-11-4 0 16,-13-4 6-16,-5 4 39 15,0 4 24-15,-25 5 25 16,-13 14-41-16,-7 13-53 16,2 13-14-16,-3 34-106 15,13 13-84-15,13 0-296 16</inkml:trace>
          <inkml:trace contextRef="#ctx0" brushRef="#br0" timeOffset="3020.219">4888 1262 1480 0,'0'0'192'15,"0"0"-125"-15,0 0-60 16,0 0 3-16,0 0-9 15,-167 69 17-15,142-38-8 16,7 7-8-16,9 1-1 16,9 2 1-16,0 4-1 15,9 0 2-15,22-8-3 16,16-11 0-16,6-10-1 16,5-13 1-16,3-3 0 0,-5-19 1 15,-13-15 10 1,-8-5 8-16,-14-3 19 0,-17 2 26 15,-4 4 37-15,-10 7-44 16,-25 7-49-16,-31 22-8 16,3 0-104-16,8 0-186 0</inkml:trace>
          <inkml:trace contextRef="#ctx0" brushRef="#br0" timeOffset="3539.2369">5092 630 1579 0,'0'0'218'0,"0"0"-171"16,0 0-47-16,0 0-5 16,0 0 5-16,0 187 0 15,0-43 0-15,-3-2 0 16,-3-8 8-16,-3-25 0 15,9-35 7-15,0-6 29 16,0-4-9-16,13-22-17 16,12-16-7-16,10-10-10 15,6-14 5-15,2-2 22 16,7-10-5-16,3-22-7 0,3-11-9 16,2-3-6-16,3-7 0 15,0-4 0-15,-6 2-1 16,-5 5 0-1,-12 5 0-15,-12 14-7 0,-11 11 1 16,-13 14-1-16,-2 6-6 16,-8 0 12-16,-27 0-21 15,-12 13 4-15,-7 10 9 16,-6 11 9-16,5 8 0 16,6 5 6-16,14 4 25 15,17-2 2-15,13-2-9 16,5-2-17-16,20-3-1 15,23-5 6-15,10-5-4 16,8-7 1-16,0-3-8 16,1-4-1-16,-4-5 0 0,15-8-74 15,-17-2-148-15,-10-3-716 0</inkml:trace>
          <inkml:trace contextRef="#ctx0" brushRef="#br0" timeOffset="3859.4028">5976 651 1657 0,'0'0'186'0,"0"0"-186"0,0 0-6 16,0 0 6-1,163 108 46-15,-87-32 11 0,11 43 15 16,-2 41-35-16,-22 37-1 16,-27 7-5-16,-34-36-14 15,-4-50 7-15,-30-42-8 16,-9-13 18-16,-8 3 13 16,-7-1 7-16,-2-4-25 15,8-22-11-15,15-18-18 16,15-16-12-16,20-7-74 15,0-27-197-15,12-5-566 0</inkml:trace>
        </inkml:traceGroup>
        <inkml:traceGroup>
          <inkml:annotationXML>
            <emma:emma xmlns:emma="http://www.w3.org/2003/04/emma" version="1.0">
              <emma:interpretation id="{94CCB98F-8489-41E7-97F5-08B8A34AA379}" emma:medium="tactile" emma:mode="ink">
                <msink:context xmlns:msink="http://schemas.microsoft.com/ink/2010/main" type="inkWord" rotatedBoundingBox="9362,3387 10126,3367 10136,3765 9373,378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00.0949">7186 1400 1270 0,'0'0'535'0,"0"0"-418"0,0 0-90 16,0 0-17-16,0 0 88 16,152-63 18-16,-61 37-51 15,10 4-13-15,5 6-14 16,-10 9-24-16,-12 3-14 15,-17 4-9-15,-23 8-67 16,-24 14-132-16,-20-1-350 0</inkml:trace>
          <inkml:trace contextRef="#ctx0" brushRef="#br0" timeOffset="4274.3546">7207 1652 1463 0,'0'0'271'0,"0"0"-182"16,0 0-58-16,0 0-9 16,0 0 47-16,0 0-30 15,0 0-8-15,53 10 25 16,1-7 0-16,8-3-20 15,2 0-21-15,-4 0-13 16,0 0 6-16,-9 0-8 16,-6-13-62-16,-14-3-134 15,-13-6-328-15</inkml:trace>
        </inkml:traceGroup>
        <inkml:traceGroup>
          <inkml:annotationXML>
            <emma:emma xmlns:emma="http://www.w3.org/2003/04/emma" version="1.0">
              <emma:interpretation id="{9D1E4F14-3DA0-4D10-9610-C0C0691B4203}" emma:medium="tactile" emma:mode="ink">
                <msink:context xmlns:msink="http://schemas.microsoft.com/ink/2010/main" type="inkWord" rotatedBoundingBox="11042,2134 16638,1991 16707,4683 11111,48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916.1406">9572 268 1169 0,'0'0'142'0,"0"0"-72"15,0 0-33-15,0 0-25 16,-167 5 2-16,117 8 29 16,-1 3 10-16,-5 8-5 15,1 10-19-15,-3 10 8 16,2 18 14-16,4 13 12 16,8 14-2-16,6 16-13 15,11 13 2-15,17 3-12 16,10-6-10-16,0-10-16 0,23-18-5 15,23-22-6-15,18-22-1 16,15-25 0-16,17-18-16 16,12-18-56-16,49-74-44 15,-26 5-130-15,-22 0-573 16</inkml:trace>
          <inkml:trace contextRef="#ctx0" brushRef="#br0" timeOffset="13249.2291">9882 777 1113 0,'0'0'385'0,"0"0"-287"16,0 0-75-16,0 0-22 0,-184-11 6 15,146 17 19-15,5 10 6 16,8 7-12-16,0 9-19 16,12 7-1-16,3 8 0 15,10 4 1-15,0 1 0 16,3-2-1-16,27-9 1 15,5-6-1-15,6-17 0 16,7-13-1-16,0-5 1 16,2-18-1-16,-7-22 0 15,-8-9 0-15,-12-9 1 16,-13 0 1-16,-10 0 22 16,-7 9 11-16,-24 2 4 15,-9 9-16-15,3 10-16 16,3 12-6-16,4 13 0 15,12 3-55-15,16 53-85 0,2 5-114 16,0-4-356-16</inkml:trace>
          <inkml:trace contextRef="#ctx0" brushRef="#br0" timeOffset="13872.2285">9826 948 373 0,'0'0'706'0,"0"0"-577"16,0 0-16-16,0 0-42 16,0 0 58-16,0 0-24 15,0 0-39-15,-35-29-56 0,35 39-10 16,0 22 0 0,0 12 1-16,0 12 7 0,18 1 6 15,5 1-12-15,9-8-1 16,11-7 1-16,18-17-1 15,56-26-1-15,-12 0-45 16,-14-16-260-16</inkml:trace>
          <inkml:trace contextRef="#ctx0" brushRef="#br0" timeOffset="14294.8177">10292 121 1467 0,'0'0'199'0,"0"0"-106"0,0 0-66 16,0 0-26-16,0 0 0 15,-38 260 19-15,32-69 12 16,4 16-10-16,2-30-21 15,0-48 6-15,0-56-1 16,5-11-5-16,13 10-1 16,22 7-17-16,-2-11-96 15,0-29-198-15</inkml:trace>
          <inkml:trace contextRef="#ctx0" brushRef="#br0" timeOffset="14615.6685">10741 977 1149 0,'0'0'146'0,"0"0"-108"0,0 0-27 16,0 0 101-16,0 0-9 15,0 0-26-15,0 0-37 16,4-74 31-16,-4 71 8 15,0 1 35-15,0 2-34 16,-12 0-53-16,-11 0-14 16,-4 15-13-16,-4 12-2 15,1 4-3-15,7 7 5 16,5 0 0-16,16 2-1 16,2-1 0-16,2 0-6 0,31-8 7 15,18-4-1-15,14-13-1 16,16-14-58-16,40-32-48 15,-20-21-83-15,-16-7-901 16</inkml:trace>
          <inkml:trace contextRef="#ctx0" brushRef="#br0" timeOffset="15254.1287">11164 866 1416 0,'0'0'175'15,"0"0"-136"-15,0 0-19 16,0 0 2-16,0 0 3 0,0 0-15 16,0 0-1-16,-63 168 19 15,74-113 5-15,6-2-8 16,3-8-17-16,5-9-6 16,-2-12-1-16,3-11 7 15,1-13-8-15,1 0-1 16,2-26-5-16,-2-16-6 15,2-8-4-15,-10-3-6 16,-5 9 11-16,-9 10 9 16,-6 10 2-16,0 8 35 15,0 11 40-15,0 5-21 16,0 0-38-16,0 0-16 16,2 11-22-16,13 15 13 15,3 5 8-15,7 1 1 16,5 0-2-16,1-9 1 0,-1-6 1 15,0-13 0-15,-2-4 0 16,2 0 0-16,5-28 0 16,-1-23-1-16,8-12-14 15,1-15 8-15,-2-9-8 16,-6-10 9-16,-5-4-8 16,-13-3-5-16,-14-3-12 15,-3-2 14-15,0 7-7 16,-17 10 1-16,-8 16 11 15,-1 21 12-15,3 21 28 16,-4 27-2-16,-1 7-26 16,1 31 0-16,1 27-1 15,3 20 0-15,11 35 1 0,12 37 24 16,10 28 21-16,27-9-7 16,7-38 4-16,-1-42-3 15,4-26-16-15,14 5-8 16,12 0-9-16,13-5-6 15,0-16-1-15,25-23-46 16,-26-13-43-16,-18-11-140 0</inkml:trace>
          <inkml:trace contextRef="#ctx0" brushRef="#br0" timeOffset="15755.4529">12871 725 1267 0,'0'0'242'16,"0"0"-154"-16,0 0-51 16,0 0-10-16,0 0 32 15,-187-22-5-15,149 36-27 16,3 12-8-16,0 8 7 0,6 8 24 16,6 0-6-16,8 0-25 15,13-5-10-15,2-8-9 16,8-11 0-16,30-12-1 15,12-6-19-15,5-6-39 16,6-23 3-16,0-7-28 16,-8-4 25-16,-13 9 29 15,-10 7 11-15,-15 14 18 16,-12 10 1-16,-3 0 38 16,0 20 0-16,-13 20 5 15,-4 12 1-15,6 4-7 16,4 2-28-16,7-9-9 15,0-10 0-15,33-12-5 0,34-27-55 16,-8-6-67 0,-1-25-223-16</inkml:trace>
          <inkml:trace contextRef="#ctx0" brushRef="#br0" timeOffset="16126.7829">13174 518 1579 0,'0'0'191'0,"0"0"-146"0,0 0-32 15,193-80-13 1,-97 52-69-16,-9 4-540 0</inkml:trace>
          <inkml:trace contextRef="#ctx0" brushRef="#br0" timeOffset="15985.7818">13352-16 1513 0,'0'0'216'16,"0"0"-139"-16,0 0-45 0,0 0-20 16,-58 190 58-1,55-47 4-15,3 0-6 0,0-12-12 16,6-19-25-16,17-30-22 16,7 5-9-16,1 2 7 15,1-13-7-15,-6-10-23 16,-14-14-96-16,-9-20-130 15,-3-23-767-15</inkml:trace>
          <inkml:trace contextRef="#ctx0" brushRef="#br0" timeOffset="16484.6829">13708 1005 1423 0,'0'0'185'0,"0"0"-146"0,0 0-29 16,0 0 0-16,0 0 17 15,0 0 57-15,0 0-27 16,189 53-27-16,-133-98-17 0,2-7-13 16,-11-9-1-16,-9 1-15 15,-21 5-47 1,-17 8-21-16,0 15-50 0,-41 16 20 15,-8 16 114-15,-9 0 16 16,-1 40 95-16,3 12 2 16,10 19-5-16,11 11-42 15,17 10 5-15,16-1 3 16,2-4-14-16,40-13-21 16,28-19-17-16,23-18-3 15,15-19-10-15,64-18-9 16,-24-11-52-16,-20-21-226 0</inkml:trace>
          <inkml:trace contextRef="#ctx0" brushRef="#br0" timeOffset="48201.4115">8931 2717 1657 0,'0'0'200'15,"0"0"-175"-15,192-89-23 16,-61 27 7-16,35-8-9 16,18 0-1-16,-29 15-41 15,-47 21-443-15</inkml:trace>
        </inkml:traceGroup>
        <inkml:traceGroup>
          <inkml:annotationXML>
            <emma:emma xmlns:emma="http://www.w3.org/2003/04/emma" version="1.0">
              <emma:interpretation id="{64D2FD9C-815C-4EE3-94A9-7424CD872864}" emma:medium="tactile" emma:mode="ink">
                <msink:context xmlns:msink="http://schemas.microsoft.com/ink/2010/main" type="inkWord" rotatedBoundingBox="17940,2179 23506,1916 23586,3594 18019,385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125.6195">15823 572 1302 0,'0'0'200'0,"0"0"-97"15,0 0-28-15,0 0-30 16,0 0 9-16,0 0-34 15,-12 51-11-15,9 16 22 16,3 22-3-16,0 12 16 16,0 1-14-16,0-8 4 15,8-15-10-15,4-18-5 16,0-22-12-16,2-18-5 16,1-18 5-16,2-3-5 15,6-27 20-15,4-25 4 0,2-22-15 16,-2-9-11-16,-4-6-1 15,-8 4-9 1,-7 14-5-16,-5 14 9 0,-3 15 6 16,0 18 0-16,0 14 0 15,0 10-1-15,0 0-5 16,0 12-4-16,0 20-2 16,0 13 6-16,6 5-2 15,5 7 8-15,4-2-1 16,3 0 0-16,-3-5 0 15,2-13 1-15,-6-8-1 16,1-13 1-16,-6-9 5 0,3-7 16 16,-1-2 31-1,7-35 7-15,8-15-33 0,4-16-20 16,8-11-6-16,-4 5-18 16,-1 8-16-16,-7 14 5 15,-8 18 13-15,-9 18 10 16,-4 11 6-16,-2 5 8 15,0 2-8-15,3 30-1 16,6 15 1-16,6 8 0 16,8 7 1-16,7-8 0 15,8-4 0-15,8-16-1 16,7-10 0-16,-1-15 0 16,4-9 1-16,-5 0 0 15,-1-20 1-15,-2-19-2 16,-14-6-1-16,-10-5-24 0,-13-2-15 15,-11 2-15-15,-3 8-21 16,-35 8-2-16,-8 9 26 16,-7 15 27-16,-2 10 25 15,5 0 11-15,7 27 16 16,10 12 9-16,13 6-8 16,14 7 26-16,6 4 9 15,9-2-13-15,31 0-24 16,16-8-10-16,11-3-10 15,12-12-6-15,26-18-75 16,-18-8-132-16,-14-5-501 0</inkml:trace>
          <inkml:trace contextRef="#ctx0" brushRef="#br0" timeOffset="20309.3343">17295 719 1505 0,'0'0'220'0,"0"0"-166"15,0 0-18-15,-28 150 17 16,18-92 19-16,10 2-24 16,0-2-24-16,0 0-18 15,0-11-6-15,18-10-15 16,11-32-83-16,0-5-87 16,-9-8-655-16</inkml:trace>
          <inkml:trace contextRef="#ctx0" brushRef="#br0" timeOffset="20443.7796">17319 422 1502 0,'0'0'186'16,"0"0"-186"-16,0 0-83 16,0 0-221-16,0 0-236 0</inkml:trace>
          <inkml:trace contextRef="#ctx0" brushRef="#br0" timeOffset="20794.0591">17724 677 932 0,'0'0'270'0,"0"0"-158"16,0 0 49-16,0 0-29 0,0 0-31 16,0 0-25-16,0 0-32 15,-146 89 2-15,138-73-18 16,8 3-22-16,0-6-6 15,14 0-7-15,22-8 6 16,10-2-7-16,6-3-5 16,-2 0-4-16,-4 0-5 15,-8 0 6-15,-8 5 10 16,-12 30 4-16,-10 14 2 16,-8 20 0-16,0 12 25 15,-26 10 2-15,-19 6 34 16,-10-4 26-16,-11-6-8 15,-7-17 0-15,0-10-18 0,12-15-23 16,8-13-16-16,18-16-16 16,14-16-6-1,16 0-13-15,5-77-96 0,20-2-220 16,3-20-892-16</inkml:trace>
          <inkml:trace contextRef="#ctx0" brushRef="#br0" timeOffset="21154.2768">18011-2 1536 0,'0'0'226'16,"0"0"-191"-16,0 0-24 0,0 157 6 16,0-42 20-1,0 1 20-15,0 10-12 0,8-2-12 16,4-30-10-16,-1 0-12 15,4-23 1-15,-3-21-3 16,1-18-9-16,5-20 0 16,6-12-6-16,7-4 6 15,17-39-1-15,5-11-28 16,7-10-25-16,1 4-22 16,-5 8 46-16,-9 17 24 15,-13 17 4-15,-10 18 2 16,-10 0 16-16,-7 29 16 15,-7 15 13-15,0 6 8 16,0 3-31-16,0 0-20 0,-3-6-2 16,3-8-48-16,0-13-109 15,11-15-213-15</inkml:trace>
          <inkml:trace contextRef="#ctx0" brushRef="#br0" timeOffset="21584.3506">18617 371 1588 0,'0'0'197'0,"0"0"-149"15,0 0-30-15,0 0 45 16,210-25-38-16,-129 25-21 16,9 0-4-16,31 25-114 15,-22 6-172-15,-21-2-1110 0</inkml:trace>
          <inkml:trace contextRef="#ctx0" brushRef="#br0" timeOffset="21403.2876">18756-71 1570 0,'0'0'200'0,"0"0"-149"16,0 0-40 0,-34 165 27-16,34-49 55 0,0 0-6 15,0 4-31-15,17 1-22 16,12-26-16-16,4 7-11 15,-2-15-7-15,-1-9 0 16,-10-13-1-16,0-9 0 16,-10-19-72-16,-8-14-132 15,-2-19-328-15</inkml:trace>
          <inkml:trace contextRef="#ctx0" brushRef="#br0" timeOffset="21939.5875">19637 460 1458 0,'0'0'242'0,"0"0"-174"0,0 0-18 16,0 0 8-16,-172 49 7 15,146-25-38-15,12-1-27 16,11 1-1-16,3 5 0 16,0-2 1-16,26 2-7 15,11-1 0-15,11-2 1 16,5 3-12-16,-7 0-5 16,-3 0 5-16,-8 2 8 15,-15 1 9-15,-10-3 1 16,-10 2 0-16,-3 1 47 15,-35-4 34-15,-12-1-7 0,-11-3-18 16,-1-8-5 0,1-9-15-16,6-4-12 15,9-3-17-15,11 0-7 0,14-13-28 16,21-24-115-16,0 3-195 16,15 0-1220-16</inkml:trace>
          <inkml:trace contextRef="#ctx0" brushRef="#br0" timeOffset="22250.1036">19929 630 202 0,'0'0'1316'16,"0"0"-1162"-16,0 0-116 15,0 0-32-15,0 0-6 0,0 0 0 16,0 0 0-16,0 95 3 15,15-50-2-15,5-4-1 16,6 1-1-16,4-7 1 16,2-7 1-16,0-7 0 15,-3-10 0-15,-3-11 24 16,-6 0 57-16,5-21 41 16,-9-22-23-16,6-14-42 15,-2-9-20-15,-7-5-2 16,0 6-14-16,-1 7-21 15,-1 11-1-15,1 16-59 16,0 12-185-16,-7 11-589 0</inkml:trace>
          <inkml:trace contextRef="#ctx0" brushRef="#br0" timeOffset="22752.5734">20548 977 1137 0,'0'0'399'0,"0"0"-253"16,0 0-18-16,0 0 54 16,0 0-34-16,0 0-86 15,0 0-31-15,-44-53-31 16,47 4 0-16,25-12-13 16,14-5 2-16,4 1-10 0,2 9-22 15,-5 14 11 1,-5 13 10-16,-10 19 11 0,-6 10 0 15,-8 0 10 1,-5 13 1-16,-1 19 1 0,-1 7 18 16,-2 6 1-16,-5 5-6 15,0-3-1-15,0-2-12 16,0-9 0-16,0-9 1 16,0-12-2-16,0-7 0 15,0-8 1-15,6 0 11 16,0 0 2-16,5-13-9 15,10-18-5-15,8-11 0 16,9-11-14-16,11-2-6 16,4 0-5-16,2 8 7 15,-7 7 11-15,-8 16 6 0,-5 12 1 16,-9 9 17-16,-6 3 11 16,-2 10-1-16,-1 24-11 15,-2 11 6-15,-2 13-11 16,-5 10 2-16,-6 6-6 15,4 2-7-15,6 16-13 16,-3-24-158-16,-3-18-640 0</inkml:trace>
          <inkml:trace contextRef="#ctx0" brushRef="#br0" timeOffset="27624.2271">18887 637 580 0,'0'0'85'16,"0"0"-50"-16,0 0 11 0,0 0 39 15,0 0 41 1,0 0 21-16,0 0-2 0,0-28-42 16,0 26-23-16,0 2 4 15,0 0-4-15,0 0-23 16,0 0 3-16,0 0 14 15,0 0-36-15,0 0-22 16,0 0-14-16,0 0-2 16,5 2-1-16,8 12 1 15,5 0 0-15,2 0-6 16,0 0 5-16,-2-4 1 16,-3-5 0-16,-6-2 0 15,-3-3 0-15,-4 0 0 16,4 0 1-16,-2-13-1 0,-2-11-8 15,-2-2-17-15,0-3-5 16,0 0-15-16,-2 5 25 16,-10 8 8-16,-6 9 12 15,-2 7 8-15,-6 0-2 16,-4 26 4-16,0 13 16 16,5 8 14-16,4 3-8 15,9 1-13-15,10-7-13 16,2-5-6-16,0-4 1 15,27-4-1-15,21-8-49 16,0-7-85-16,-8-10-355 0</inkml:trace>
          <inkml:trace contextRef="#ctx0" brushRef="#br0" timeOffset="28047.4515">19107 725 1333 0,'0'0'174'15,"0"0"-136"-15,0 0-23 16,0 0 9-16,0 0 20 16,0 0-25-16,0 0-17 15,-102 81-1-15,102-70 0 16,18-5 0-16,5-6 14 16,2 0 17-16,8 0 6 15,2-17-16-15,3-15-12 16,3-10-8-16,-4-15-2 0,-1-11-7 15,-8-11-22 1,-10-8 10-16,-12-5 8 0,-6-2-3 16,-2 4 13-16,-28 9 1 15,-5 13 25-15,0 18 58 16,6 16 5-16,2 18-6 16,4 16-35-16,6 3-40 15,2 44-7-15,1 50 0 16,5 55 0-16,6 4 19 15,3-9-8-15,0-22-3 16,0-38-1-16,5 6-1 16,10-3-6-16,3-10-5 15,8-20 4-15,29-15-86 0,-8-20-160 16,-3-19-1297-16</inkml:trace>
          <inkml:trace contextRef="#ctx0" brushRef="#br0" timeOffset="28728.9543">19063 1596 1403 0,'0'0'233'0,"0"0"-160"15,0 0-63-15,0 0-9 16,0 0 5-16,0 0 29 16,0 0-26-16,172-34-2 15,-134 25-6-15,-8 5-1 16,-17 2 0-16,-10 2 4 15,-3 0-2-15,-5 0 24 16,-31 0-10-16,-10 6-16 16,-4 3 2-16,-2-1 14 0,8-2 44 15,12-6 59-15,14 1-15 16,13-1-26-16,5 0-47 16,8 0-31-16,37 0-7 15,48-1-22-15,-6-8-156 16,-8-5-395-16</inkml:trace>
        </inkml:traceGroup>
        <inkml:traceGroup>
          <inkml:annotationXML>
            <emma:emma xmlns:emma="http://www.w3.org/2003/04/emma" version="1.0">
              <emma:interpretation id="{00B66DFD-45F7-419E-81DB-D07016BBD5BD}" emma:medium="tactile" emma:mode="ink">
                <msink:context xmlns:msink="http://schemas.microsoft.com/ink/2010/main" type="inkWord" rotatedBoundingBox="24573,1306 25616,1279 25687,4070 24644,4096"/>
              </emma:interpretation>
            </emma:emma>
          </inkml:annotationXML>
          <inkml:trace contextRef="#ctx0" brushRef="#br0" timeOffset="25172.0241">22794 536 1172 0,'0'0'245'15,"0"0"-146"-15,0 0-28 16,0 0-23-16,0 0 41 16,0 0-10-16,0 0-18 15,-99-50-7-15,87 47-7 16,-3 3 5-16,-6 0-15 16,-4 6-22-16,-8 20-5 15,-5 10-1-15,-2 14-8 0,5 14 21 16,12 3-1-16,8 7-8 15,15-5-5-15,0-7-8 16,32-10 0-16,14-17 1 16,15-16-2-16,9-19-9 15,4-16 0-15,1-37 10 16,-7-18-21-16,-19-9-5 16,-17-5-7-16,-32 1-9 15,0 10 4-15,-50 12-18 16,-16 14 49-16,-7 22 7 15,0 20 48-15,9 6-9 16,14 16-18-16,18 16-21 16,21 4-1-16,11-3 0 15,23-5-5-15,32-13 5 16,21-15 1-16,15 0 0 16,7-39 10-16,4-21-10 0,-2-22 1 15,-16-12 0-15,-8-14 16 16,-18-9-16-16,-14-28 5 15,-21 16-6-15,-20-2 1 16,-3 3-1-16,-20 23-1 16,-18-3-9-16,-3 19 9 15,1 31 1-15,5 31 21 16,-1 27-6-16,-1 53-15 16,-7 78-4-16,2 76 4 0,17 56 17 15,19 26 2 1,6 5 5-16,26-19-3 0,12 4-5 15,5-22-15-15,-8-26-1 16,-8-58 0-16,-16-60 0 16,-11-42 6-16,0-26-4 15,-13-4-2-15,-25-3 7 16,-15-10 45-16,-12-20-3 16,-8-8-12-16,0-29-12 15,7-28-5-15,13-20-2 16,18-9-16-16,27-9 4 15,8 6-6-15,25 8-1 16,31 12 1-16,14 17-1 16,11 18-8-16,15 18-5 15,10 16-52-15,40 16-67 0,-27 21-127 16,-23-3-391-16</inkml:trace>
        </inkml:traceGroup>
        <inkml:traceGroup>
          <inkml:annotationXML>
            <emma:emma xmlns:emma="http://www.w3.org/2003/04/emma" version="1.0">
              <emma:interpretation id="{EA602ACB-31BC-4E2B-B16E-2F8EB84AD8F1}" emma:medium="tactile" emma:mode="ink">
                <msink:context xmlns:msink="http://schemas.microsoft.com/ink/2010/main" type="inkWord" rotatedBoundingBox="26658,2152 29109,2090 29139,3296 26689,335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2123.6569">25302 460 1227 0,'0'0'191'0,"0"0"-24"16,0 0-57-16,0 0-2 15,0 0 37-15,0 0-34 16,0 0-33-16,-40-100-21 16,30 89-24-16,-1-2-12 0,-1 3 7 15,-3-1 0 1,-2 4-12-16,-1 1-4 15,-5 3-2-15,0 1-8 0,0 2-2 16,5 0 1-16,4 0 0 16,4 0-1-16,7 0-7 15,3 0 0-15,0 0-9 16,0 0-8-16,0 0 5 16,0 0-6-16,0 0-1 15,0 0 7-15,0 0 12 16,0 0 1-16,0 0 4 15,0 0-6-15,0 0 8 16,0 0 5-16,0 0-5 0,0 0 0 16,0 0 0-1,0 0 1-15,0 0-1 16,0 0 0-16,0 0-2 0,0 0 4 16,0 0-2-16,0 0 0 15,0 0 2-15,0 0-2 16,0 0-4-16,0 0 2 15,0 0 3-15,0 0-1 16,0 0 1-16,0 0-1 16,0 0 1-16,0 0-1 15,0 0 1-15,0 0-1 16,0 0-2-16,0 0 1 16,0 0 1-16,0 0-1 0,0 0 2 15,0 0 0 1,0 0 10-16,0 0-3 0,0 0-7 15,0 0 4-15,0 0 22 16,-2 0-5-16,-13-3-15 16,-3-2 1-16,-5 0-8 15,-5 1 2-15,-5 4 11 16,-11 0-6-16,-10 9 1 16,-6 19-8-16,-6 15 0 15,5 7 1-15,1 13-1 16,14 7 0-16,14 10 0 15,11 9 0-15,19 3-1 16,2-1-5-16,23-6 6 16,27-12-1-16,16-12 0 15,19-17-21-15,9-15-5 0,7-20 2 16,-1-9-30-16,-6-2-24 16,-19-27-2-16,-14-5 31 15,-17-2 23-15,-24-3 15 16,-16-1 11-16,-4-2 0 15,-35 3 1 1,-18-3-1-16,-8 8 1 0,-4 5 0 16,7 10 1-16,8 9 20 15,16 4 19-15,7 6 16 16,16 0 3-16,11 0-9 16,0 0-31-16,3 0-8 15,32 0 21-15,14 9-2 0,13-7-11 16,10-2-12-1,8 0-7-15,33-2-9 0,-22-14-92 16,-13-6-215-16</inkml:trace>
          <inkml:trace contextRef="#ctx0" brushRef="#br0" timeOffset="32546.6347">25784 546 1560 0,'0'0'307'15,"0"0"-167"-15,0 0-64 16,0 0 1-16,0 0-34 15,0 0-12-15,-39 163-9 0,16-77 0 16,2 7-12-16,6-7-4 16,10-10-5-16,5-12-1 15,0-10-32-15,3-17-157 16,9-22-435-16</inkml:trace>
          <inkml:trace contextRef="#ctx0" brushRef="#br0" timeOffset="32718.6636">25772 11 1883 0,'0'0'227'0,"0"0"-174"0,0 0-53 16,0 0-28-16,0 0-172 15,0 0 69-15,0 0-225 16</inkml:trace>
          <inkml:trace contextRef="#ctx0" brushRef="#br0" timeOffset="33101.0827">26150 404 1475 0,'0'0'259'16,"0"0"-206"-16,0 0-40 15,0 0 110-15,0 0-14 16,65 134-31-16,-56-60-36 0,-7 10-22 16,-2 5-6-16,0-11-5 15,-15-9-8-15,2-19-1 16,1-16 0-16,6-18 1 16,6-11-1-16,0-5-8 15,6-10-30-15,26-30-5 16,11-10-44-16,13-10-4 15,2 2-24-15,-2 5 41 16,-9 15 46-16,-9 13 28 16,-13 12 34-16,-7 11 23 15,-6 2 41-15,-9 2 29 16,-3 25-40-16,0 7-25 16,0 10-29-16,0 4-16 0,-3 2-16 15,-4-1-1-15,7 12-24 16,0-11-138-16,0-16-182 0</inkml:trace>
          <inkml:trace contextRef="#ctx0" brushRef="#br0" timeOffset="33304.1268">26918 462 1458 0,'0'0'491'15,"0"0"-419"-15,0 0-24 0,-33 145 24 16,20-80 2-16,0 1-32 16,11 0-27-1,2-4-15-15,0-9-29 16,0-14-101-16,0-12-150 0,2-19-854 0</inkml:trace>
          <inkml:trace contextRef="#ctx0" brushRef="#br0" timeOffset="33471.2888">26905 34 1866 0,'0'0'199'0,"0"0"-135"0,0 0-36 16,0 0-28-16,0 0-22 15,0 0-99-15,0 0-93 16,28 99-845-16</inkml:trace>
        </inkml:traceGroup>
        <inkml:traceGroup>
          <inkml:annotationXML>
            <emma:emma xmlns:emma="http://www.w3.org/2003/04/emma" version="1.0">
              <emma:interpretation id="{F51542F7-0D48-47E9-AC5E-0DC7D99DAD0C}" emma:medium="tactile" emma:mode="ink">
                <msink:context xmlns:msink="http://schemas.microsoft.com/ink/2010/main" type="inkWord" rotatedBoundingBox="30070,1616 33421,1531 33468,3386 30118,347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5016.2896">28026-496 1810 0,'0'0'211'0,"0"0"-211"0,0 0-128 16,0 0 57-16,0 0-26 16,53 155-450-16</inkml:trace>
          <inkml:trace contextRef="#ctx0" brushRef="#br0" timeOffset="35367.8425">28373 171 1305 0,'0'0'269'0,"0"0"-186"16,0 0 55-16,0 144-19 15,0-75-10-15,0 4-26 16,0-2-62-16,0-11-13 0,-2-11 0 16,-2-16-8-1,4-13 6-15,0-11-5 0,0-9 0 16,0 0 12-16,9-16-13 15,17-21-15-15,12-11-14 16,4-4-23-16,1-3-33 16,0 8 6-16,-5 10 38 15,-3 14 29-15,-12 10 11 16,-5 13 2-16,-9 0 73 16,-9 23-1-16,0 19 6 15,0 11-38-15,-20 6-20 16,3 2-15-16,-4 0-6 0,12 7-53 15,6-16-139-15,3-15-182 16</inkml:trace>
          <inkml:trace contextRef="#ctx0" brushRef="#br0" timeOffset="36185.1744">27988 250 601 0,'0'0'132'0,"0"0"64"16,0 0 70-16,0 0-6 16,0 0-108-16,0 0-44 15,0 0-42-15,0-6-8 16,0 6 20-16,0 0-25 16,0 0-9-16,0 16 7 15,0 18 52-15,0 18-12 16,0 19-31-16,-3 18-22 15,-12 12-10-15,-2 9-7 0,6-3-15 16,1-9-6 0,10-15 1-16,0-14 0 0,0-20-1 15,3-14 0-15,19-9-50 16,26-23-58-16,-3-3-176 16,1 0-877-16</inkml:trace>
          <inkml:trace contextRef="#ctx0" brushRef="#br0" timeOffset="37064.0778">29426 677 1485 0,'0'0'271'16,"0"0"-144"-16,0 0 18 15,0 0-24-15,-68-134-40 16,35 109-38-16,-3 3-26 15,-4 6-16-15,-2 11 5 16,4 5-6-16,-3 0 0 0,1 5 0 16,2 21-2-16,6 9 1 15,6 7 0-15,8 0-8 16,13 0 8-16,5-3 0 16,0-7 0-16,17-6-1 15,12-11-13 1,9-9 2-16,9-6 6 15,9-13 7-15,4-27 1 0,4-15 1 16,4-15 5-16,-5-12-6 16,-5-10 0-16,-7-2 1 15,-16-4-1-15,-15-1 7 16,-15 2-7-16,-5 5-1 16,0 10-10-16,-14 22 8 0,-9 15 1 15,0 22 0 1,-7 21 0-16,-1 2 0 0,-10 31-10 15,-6 27 5-15,3 20 5 16,0 19 0-16,15 11 1 16,12 7 2-16,14-2 15 15,3-8-11-15,8-10-5 16,25-13 7-16,4-17-8 16,7-15 1-16,6-14 0 15,3-15-1-15,5-15-2 16,3-6 1-16,4-13-5 15,-2-24 5-15,-2-8-5 16,-3-5-4-16,-5-2 4 16,-12 3 5-16,-12-2-1 15,-11 7 1-15,-13 1 1 16,-5 10-2-16,-2 1-21 0,-24 11 1 16,-4 10 7-16,-5 11-6 15,3 0 5-15,-2 21 3 16,1 16 4-16,10 13 9 15,6 2 0-15,10 4 6 16,7-1 0-16,0-5 9 16,27-1-6-16,8-7 5 15,11-8 3-15,7-5-17 16,8-7-5-16,21-15-55 16,-15-7-167-16,-15 0-439 0</inkml:trace>
          <inkml:trace contextRef="#ctx0" brushRef="#br0" timeOffset="37484.1118">30231 948 1498 0,'0'0'265'15,"0"0"-151"-15,0 0 7 16,126-142 46-16,-77 87-73 16,1 0-51-16,0 0-29 15,-7 2-6-15,-2 6-8 16,-6 5-16-16,-12-3-46 15,-8 13-184-15,-12 9-608 0</inkml:trace>
          <inkml:trace contextRef="#ctx0" brushRef="#br0" timeOffset="37283.2813">30226 454 1468 0,'0'0'280'0,"0"0"-222"16,0 0-58-16,0 0 0 15,0 0 35-15,0 0 104 16,0 0-66-16,76 124-23 15,-51-82-17-15,2-3-26 16,-4 1-1-16,-2-4-6 16,-1-1-37-16,-12-1-114 0,-4-11-75 15,-4-10-706-15</inkml:trace>
          <inkml:trace contextRef="#ctx0" brushRef="#br0" timeOffset="37874.0566">30672 643 1061 0,'0'0'313'0,"0"0"-232"15,0 0 15-15,0 0 45 16,0 0 37-16,0 0 2 16,0 0-38-16,140 66-55 15,-105-66-32-15,5-19-30 16,4-6-10-16,-6-4-6 0,-9-3-9 16,-8 3-17-1,-9 0 6-15,-12 3-15 0,0 0-3 16,-27 5 1-16,-4 8-5 15,-7 4 15-15,-4 9 2 16,1 0 15-16,3 19-12 16,3 13 6-16,7 7 7 15,1 8 16-15,6 6 3 16,11 2 5-16,3-3-8 16,7-2-7-16,0-8-7 15,15-7-1-15,14-12-1 16,9-5-13-16,6-10-25 0,34-8-99 15,-10-5-106 1,-10-19-372-16</inkml:trace>
          <inkml:trace contextRef="#ctx0" brushRef="#br0" timeOffset="38150.3968">31269 499 1377 0,'0'0'194'16,"0"0"-147"-16,0 0-22 15,0 0 69-15,0 0-26 16,0 0-46-16,-162 63-22 16,152-28 0-16,5 4-1 15,5 5 0-15,0 1 1 16,0 4 10-16,5 1-4 16,10 3 8-16,3 5 7 0,-1 0-5 15,1-1 22-15,-3-2-4 16,-7-5-28-16,-6-11-5 15,-2-7 1-15,0-11 57 16,-25-2 12-16,-23-9-28 16,-35-2-43-16,7-6-86 15,3-2-457-15</inkml:trace>
        </inkml:traceGroup>
      </inkml:traceGroup>
    </inkml:traceGroup>
    <inkml:traceGroup>
      <inkml:annotationXML>
        <emma:emma xmlns:emma="http://www.w3.org/2003/04/emma" version="1.0">
          <emma:interpretation id="{BC5498A3-0DA4-4965-9DB9-7C3178EC9D7A}" emma:medium="tactile" emma:mode="ink">
            <msink:context xmlns:msink="http://schemas.microsoft.com/ink/2010/main" type="paragraph" rotatedBoundingBox="9676,4607 33476,4166 33552,8229 9752,86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B20C67-93D2-426E-BDF1-887F5C651E23}" emma:medium="tactile" emma:mode="ink">
              <msink:context xmlns:msink="http://schemas.microsoft.com/ink/2010/main" type="line" rotatedBoundingBox="9676,4607 33476,4166 33552,8229 9752,8670"/>
            </emma:interpretation>
          </emma:emma>
        </inkml:annotationXML>
        <inkml:traceGroup>
          <inkml:annotationXML>
            <emma:emma xmlns:emma="http://www.w3.org/2003/04/emma" version="1.0">
              <emma:interpretation id="{9AA70A93-BE97-47DF-A191-38E5E416F7E7}" emma:medium="tactile" emma:mode="ink">
                <msink:context xmlns:msink="http://schemas.microsoft.com/ink/2010/main" type="inkWord" rotatedBoundingBox="9680,4785 12628,4730 12700,8615 9752,867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8026.1634">9138 2804 909 0,'0'0'163'0,"0"0"-57"15,0 0 43-15,0 0-26 16,0 0 4-16,0 0-63 16,-7-134-21-16,7 123-25 15,-3 6 14-15,3-1 21 16,0 6 4-16,0-2-12 0,0 2-7 16,0 0-16-16,0 0-10 15,-3 0-11-15,3 0 5 16,-2 0-5-16,-1 11-1 15,-2 13 1-15,0 12-1 16,0 11 2-16,2 16 21 16,1 5-2-1,2 4-3-15,0-5 0 0,0-6-11 16,0-11-6-16,10-16-1 16,8-13 1-16,9-14 0 15,4-7 0-15,4 0-1 16,10-20-2-16,1-9-8 15,1-4 0-15,-1 3-1 16,-2 7 10-16,-6 5-7 16,-6 12 7-16,-9 6-1 15,-5 0-7-15,-3 6 9 16,-10 16 0-16,-1 5 7 0,-4 4 14 16,0 6 12-1,-27 2 15-15,-14 7 1 0,-9 3-14 16,-8-1-14-16,-3-1-12 15,-2-8-3-15,3-5-6 16,6-8-1-16,7-10-9 16,-14-11-60-16,16-5-114 15,2 0-122-15</inkml:trace>
          <inkml:trace contextRef="#ctx0" brushRef="#br0" timeOffset="49219.3581">8309 4213 1358 0,'0'0'191'0,"0"0"-103"16,0 0-35-16,0 0-28 16,0 0-14-16,0 0 52 15,183-26 3-15,8-37-21 16,71-23-24-16,39-9-11 16,2 15 4-16,-23 29-13 15,-47 29-2-15,-34 22-10 16,-68 0-102-16,-53 7-199 0</inkml:trace>
          <inkml:trace contextRef="#ctx0" brushRef="#br0" timeOffset="50230.8894">8945 4462 1270 0,'0'0'161'0,"0"0"-45"16,0 0-42-16,0 0 9 15,0 0 17-15,0 0 4 16,0 0-41-16,-42-51-44 16,42 87-9-16,5 24 42 15,5 45 43-15,5 53-30 16,0 50-30-16,-4 20-19 0,-2-36-5 16,-3-45-4-1,-3-58-7-15,-1-16 0 0,5 4-58 16,4 22-70-16,1-13-105 15,-4-28-268-15</inkml:trace>
          <inkml:trace contextRef="#ctx0" brushRef="#br0" timeOffset="50758.0329">9688 4416 1739 0,'0'0'188'0,"-17"214"-144"16,9 31-9-16,-2 68 16 15,7 30-14-15,1 1-31 16,2-54-6-16,0-81-154 16,0-60-448-16</inkml:trace>
          <inkml:trace contextRef="#ctx0" brushRef="#br0" timeOffset="50569.5597">9458 4649 637 0,'0'0'1202'0,"0"0"-1088"16,0 0-86-16,-128 160-27 16,105-105 16-16,10-9 16 15,13-10-2-15,0-4-21 16,28-9 0-16,15-2-9 15,15-8 8-15,15-7 2 16,8-6 1-16,10 0-3 16,5-3 0-16,4-13-8 15,-7 0 5-15,-9 0-5 16,-11-2-1-16,-14-11-62 16,-22 3-108-16,-22-3-382 0</inkml:trace>
          <inkml:trace contextRef="#ctx0" brushRef="#br0" timeOffset="64369.9142">8116 2775 679 0,'0'0'216'16,"0"0"17"-16,0 0-43 15,0 0 9-15,0 0-47 16,0 0-41-16,-78 36-64 0,52 1-28 16,-19 39-6-16,-28 72 30 15,-20 85 5-15,-6 69 24 16,6 61-28-16,34 20-12 16,47-13 5-16,27-16-12 15,93-60-13-15,53-58-12 16,55-52-6-16,51-36-58 15,46-28-50-15,-56-38-85 16,-27-33-417-16</inkml:trace>
        </inkml:traceGroup>
        <inkml:traceGroup>
          <inkml:annotationXML>
            <emma:emma xmlns:emma="http://www.w3.org/2003/04/emma" version="1.0">
              <emma:interpretation id="{1C104B6A-9B70-4DFA-B9F9-A19A6A198EA3}" emma:medium="tactile" emma:mode="ink">
                <msink:context xmlns:msink="http://schemas.microsoft.com/ink/2010/main" type="inkWord" rotatedBoundingBox="13454,4846 18274,4756 18325,7516 13506,7605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4678.8226">11401 3449 1077 0,'0'0'136'0,"0"0"-92"0,0 0-22 16,0 0 30-16,0 0 49 15,0 0-15-15,0 0-28 16,-9-23-23-16,9 20-9 15,0 0-2-15,-3 1 12 16,3-1 9-16,0 3-5 16,0-2-18-16,0 2-3 15,0 0 0-15,0 0 0 16,0 0-8-16,0 0-10 16,0 0-1-16,0 0 0 15,0 0 0-15,0 0 0 16,0 0 1-16,0 0-1 15,0 0 0-15,0 0 2 0,0 0 3 16,0 0-4 0,0 0-1-16,0 0 0 0,0 0 0 15,0 0 0-15,0 0 0 16,0 0 1-16,0 0 0 16,0 0-1-16,0 0 1 15,0 0 1-15,0 0-1 16,0 0-1-16,0 0 0 15,0 0 1-15,0 0-1 16,0 0 2-16,0 0-2 16,0 0 0-16,0 0 1 15,0 0-1-15,0 0 0 16,0 0 0-16,0 0 0 0,-3-6 2 16,1 1 20-1,-1-6-9-15,-4-2-4 0,2-7-8 16,-5-4 9-16,-1-5 9 15,-3 1-6-15,-1-1 4 16,4 2 16-16,1 6-7 16,2 8-2-16,6 3-5 15,-3 4-12-15,5 0 7 16,0 6 3-16,0 0-2 16,0 0-14-16,0 0-1 15,10 14 0-15,16 17 0 16,9 9 19-16,8 6-1 0,4 8-2 15,4 1 0 1,0 0-7-16,-1-3-1 0,0-4-7 16,-4-9 5-1,-5 1-6-15,-3-4 0 0,-1 14-86 16,-10-5-116-16,-16-11-139 0</inkml:trace>
          <inkml:trace contextRef="#ctx0" brushRef="#br0" timeOffset="54874.7257">11336 3982 1363 0,'0'0'386'0,"0"0"-256"0,0 0-41 15,41-168-20-15,18 82 15 16,17-12-42-16,11-1-42 15,33-14-3-15,-21 26-202 16,-26 19-422-16</inkml:trace>
          <inkml:trace contextRef="#ctx0" brushRef="#br0" timeOffset="55435.4483">12693 3048 1465 0,'0'0'158'0,"0"0"-111"16,0 0-25-16,0 0 19 15,-163 129 26 1,133-80-22-16,4 9 11 0,6 8-20 15,10 4 3-15,8 1 2 16,2 2-2-16,2-4-14 16,28-3-18-16,8-8-5 15,5-9-1-15,10-9-1 16,0-14 5-16,5-16-5 16,-3-10-1-16,-2-10 0 15,0-32-5-15,-10-15 0 16,-8-12 5-16,-12-5 1 15,-20-4 1-15,-3-3 5 0,-23 1-6 16,-24 4 38 0,-14 9 15-16,-3 6-28 15,3 14-17-15,9 15-7 16,11 16-1-16,11 16-53 0,15 22-180 16,7 6-418-16</inkml:trace>
          <inkml:trace contextRef="#ctx0" brushRef="#br0" timeOffset="55670.0279">13347 3863 2038 0,'0'0'240'0,"0"0"-178"0,0 0-35 16,0 0-12-16,0 0 8 16,0 0-23-16,0 0-50 15,-25 0-141-15,25 0-136 16,0 0-902-16</inkml:trace>
          <inkml:trace contextRef="#ctx0" brushRef="#br0" timeOffset="58460.8602">13789 2916 1373 0,'0'0'211'0,"0"0"-131"16,0 0-55-16,0 0 3 0,0 0 46 15,-90 174-18-15,61-101-5 16,-1 9-20-16,2-3 8 16,4-9 2-16,7-17 1 15,5-18-15-15,7-18-17 16,5-6-9-16,0-9-1 15,5-2 1-15,24 0 0 16,15 0 5-16,14-2 3 16,9-12 0-16,13 7-9 15,-2 0 1-15,1 3 0 16,-4 4 0-16,-7 0-1 16,-10 0 0-16,-9 0-15 15,-10 0-69-15,-13 0-89 0,-21 0-167 16</inkml:trace>
          <inkml:trace contextRef="#ctx0" brushRef="#br0" timeOffset="58722.0626">13972 2985 1565 0,'0'0'230'0,"0"0"-171"16,0 0-43-16,0 183 76 0,0-83 6 16,0 16-29-1,0-1-20-15,0-20-36 0,0-1-11 16,0-18 4-16,15-16-6 16,8-15-33-16,21-21-124 15,-6-16-121 1,-2-8-842-16</inkml:trace>
          <inkml:trace contextRef="#ctx0" brushRef="#br0" timeOffset="59142.0975">14632 3100 1551 0,'0'0'191'16,"0"0"-118"-16,0 0-52 0,0 0-4 15,0 0 14-15,-154 40-4 16,139 4-16-16,10 14-10 16,5 5 0-16,5 5 12 15,28 1 2-15,7-4-2 16,10 1 12-16,8-6 0 16,1 1-24-16,1-1 10 15,-4-5-11-15,-9 0 1 16,-12-5-1-16,-14-6 1 15,-16-4 0-15,-5-6 8 16,-5-5 3-16,-25-11-2 16,-8-7-1-16,-5-11 4 15,-2 0-7-15,2-27 9 16,8-11 14-16,9-10 22 16,19-12-25-16,7-8-5 0,27-11-21 15,22-5 1-15,10-6 1 16,2 4-2-16,-5 7 0 15,-10 16 0-15,-11 13-9 16,-12 21-28-16,-23 29-79 16,0 7-196-16,-28 26-344 0</inkml:trace>
          <inkml:trace contextRef="#ctx0" brushRef="#br0" timeOffset="65054.0775">15758 2654 1174 0,'0'0'342'16,"0"0"-240"-16,0 0 15 15,0 0-36-15,0 0-54 16,0 0-27-16,0 0 41 16,105 239 82-16,-17 8-32 15,-6 52-22-15,-24 21-18 16,-28-12-31-1,-30-57-4-15,-13-22-9 0,-42-32 8 16,-24-24-3-16,-17-21 4 16,6-26 9-16,11-34-8 15,24-26-7-15,17-27-10 0,8-20-45 16,10-12-113-16,8-7-514 0</inkml:trace>
        </inkml:traceGroup>
        <inkml:traceGroup>
          <inkml:annotationXML>
            <emma:emma xmlns:emma="http://www.w3.org/2003/04/emma" version="1.0">
              <emma:interpretation id="{D9532364-FA3A-49F7-B985-BF00BBBE1F3C}" emma:medium="tactile" emma:mode="ink">
                <msink:context xmlns:msink="http://schemas.microsoft.com/ink/2010/main" type="inkWord" rotatedBoundingBox="18766,4438 26473,4296 26542,7976 18834,811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65551.1959">16878 3295 1485 0,'0'0'265'0,"0"0"-81"15,0 0-37-15,0 0-48 16,0 0-60-16,0 0-10 15,0 0 28-15,65 189-8 16,-42-79-21-16,-3 13-16 16,-9 0 1-16,1-2-13 15,3-10-17-15,18-9-78 16,-5-31-201-16,-1-34-528 0</inkml:trace>
          <inkml:trace contextRef="#ctx0" brushRef="#br0" timeOffset="65909.1021">18223 2491 1642 0,'0'0'205'16,"0"0"-122"-16,0 0 4 16,0 0-47-16,0 0-13 0,0 0-18 15,0 0-2 1,-178 163 9-16,119-37 6 0,-4 66 11 16,-10 78-7-16,2 48 8 15,10 23-13-15,26-7-2 16,30-46 3-16,8-32-8 15,43-71-6-15,13-66-8 16,5-52-2-16,9-24-13 16,23-1 5-16,61 5-9 15,-17-7-110-15,-20-22-246 0</inkml:trace>
          <inkml:trace contextRef="#ctx0" brushRef="#br0" timeOffset="69279.3353">18812 2496 975 0,'0'0'188'0,"0"0"-56"0,0 0-38 15,0 0-14-15,0 0 21 16,0 0-13-16,2 71-12 15,-4-2-5-15,-12 20-1 16,-8 16-5-16,6 4 13 16,-1 0-23-16,4-12-14 15,8-21-22-15,5-17-11 16,3-26-7-16,35-15 0 16,17-18 1-16,21-2 8 15,23-38 2-15,14-15-11 16,10-11 1-16,-6-2-2 15,-9 8 0-15,-21 13 1 16,-22 12-1-16,-19 16-36 0,-22 15-79 16,-24 4-86-16,-12 13-113 15,-21 3-502-15</inkml:trace>
          <inkml:trace contextRef="#ctx0" brushRef="#br0" timeOffset="69505.9436">19296 2582 1172 0,'0'0'333'16,"0"0"-189"-16,0 0 13 15,0 0-71-15,0 0-48 16,0 0-7-16,-20 148 96 0,20 2-25 16,5 2-47-16,13-13-32 15,6-18-15-15,2-40-8 16,9 6-13-1,0 26-92-15,-9-29-159 0,-21-18-519 16</inkml:trace>
          <inkml:trace contextRef="#ctx0" brushRef="#br0" timeOffset="69747.5714">18375 4184 1465 0,'0'0'256'0,"0"0"-177"16,0 0-34-16,0 0 99 0,199-60 8 15,-34 8-57-15,63-17-38 16,17-6-26-16,-12 0-10 16,-49 19-9-16,-68 21-5 15,-33 17-6-15,-20 9-1 16,-7 9-43-16,-21 13-82 15,-12 22-144-15,-23 6-316 0</inkml:trace>
          <inkml:trace contextRef="#ctx0" brushRef="#br0" timeOffset="70216.385">18958 4568 1169 0,'0'0'230'15,"0"0"-65"-15,0 0-10 16,0 0-14-16,0 0 17 15,0 0-61-15,0 0-71 16,9-47-24-16,-9 83-1 16,-12 9 15-16,7 2-15 0,-2 1 5 15,7-10-4 1,0-6 8-16,0-11-1 0,0-7-3 16,0-10-5-16,0-1 0 15,0-3 7-15,0 0 20 16,0 0 6-16,0 0-3 15,0 0-15-15,0 0 3 16,0 0-17-16,0 0 10 16,0 0-12-16,0 6-1 15,0 17-1-15,4 24 2 16,10 46 0-16,0 61 1 16,-4 46 1-16,-7-6-2 0,-3-34-34 15,0-21-71 1,-3-60-124-16,-4-16-107 0</inkml:trace>
          <inkml:trace contextRef="#ctx0" brushRef="#br0" timeOffset="70533.1709">19485 4589 1696 0,'0'0'204'0,"0"0"-155"15,-101 144-39-15,63-75 15 0,11 1 32 16,19-7-19-16,8-5-26 16,5-10-5-16,40-12 0 15,13-10 11-15,18-13 20 16,11-10-20-16,10-3-9 15,-1 0-3-15,-3 0-6 16,-9-3-11-16,-13-2-29 16,-16 2-33-16,-22-4-106 15,-20-2-94-15,-13 0-684 0</inkml:trace>
          <inkml:trace contextRef="#ctx0" brushRef="#br0" timeOffset="70716.3424">19803 4730 1629 0,'0'0'284'0,"0"0"-222"16,0 0-50-16,-10 138 39 15,10-52 3-15,0 16-16 16,0 11-26-16,10 5-10 16,5-5-2-16,6-13-5 15,11-8-85-15,-6-27-154 16,-6-28-486-16</inkml:trace>
          <inkml:trace contextRef="#ctx0" brushRef="#br0" timeOffset="71204.0691">20396 3342 1463 0,'0'0'226'0,"0"0"-185"15,0 0-34-15,0 0 38 16,0 0 33-16,0 0 36 16,192 176-37-16,-131-127-21 15,1-3-22-15,-1-6-13 16,-3-2-15-16,-5-4-6 0,-10-2-23 16,-15 4-113-1,-15-9-145-15,-13-8-664 0</inkml:trace>
          <inkml:trace contextRef="#ctx0" brushRef="#br0" timeOffset="71407.1429">20454 3911 1443 0,'0'0'217'0,"0"0"-63"15,0 0 18-15,0 0-51 16,0 0-51-16,68-173-11 0,-10 87-8 15,15-12-39-15,6-4-10 16,2 0-2-16,-5 9-15 16,-3 13-88-16,-21 24-184 15,-26 25-750-15</inkml:trace>
          <inkml:trace contextRef="#ctx0" brushRef="#br0" timeOffset="71816.6313">21787 3145 1487 0,'0'0'176'0,"0"0"-52"15,0 0-4-15,0 0-28 16,0 0-34-16,0 0-31 15,0 0-18-15,-134 65 4 16,104-7 8-16,5 5 23 16,4 6-10-16,13 4-6 15,8-2-27-15,0 0 5 16,14-3-6-16,21-5 1 16,12-12 8-16,9-15-9 15,2-16 0-15,5-14-7 16,-2-6 7-16,-5-10 0 15,-6-27 1-15,-12-11 0 16,-8-12 0-16,-13-5 6 0,-17-11-2 16,0 0-4-16,-30-4 0 15,-22 7 4-15,-12 10-5 16,-4 21-22-16,-22 37-33 16,21 5-102-16,13 5-166 0</inkml:trace>
          <inkml:trace contextRef="#ctx0" brushRef="#br0" timeOffset="72319.3425">22297 2224 1408 0,'0'0'263'0,"0"0"-193"16,0 0-54-16,0 0-16 0,0 0 50 16,0 0 9-16,0 0 31 15,176 199-28 1,-110-86-18-16,17 50 9 0,10 52-25 16,3 29-2-16,-12 3-1 15,-19-11-17-15,-30-21-8 16,-17 1 1-16,-18-3 0 15,-10-20 0-15,-42-17 12 16,-24-21-11-16,-5-29 4 16,2-29-5-16,11-28 36 15,13-14 27-15,0-5-18 16,2-3-24-16,12-7-22 16,24-20-59-16,14-9-163 15,3-11-339-15</inkml:trace>
          <inkml:trace contextRef="#ctx0" brushRef="#br0" timeOffset="78083.5626">23616 3917 1086 0,'0'0'255'15,"0"0"-91"-15,0 0-49 0,0 0 20 16,0 0-28 0,0 0-38-16,0 0-43 0,0-16-20 15,41 16 52-15,14 0 28 16,18 0-27-16,9 0-27 15,3 0-18-15,1 0-6 16,0-8-8-16,-11 0-8 16,-11-2-72-16,-19 4-125 15,-28 0-189-15</inkml:trace>
          <inkml:trace contextRef="#ctx0" brushRef="#br0" timeOffset="78084.5626">23834 3489 827 0,'0'0'773'16,"0"0"-699"-16,0 0-68 16,0 0 57-16,0 210 26 15,0-65-17-15,0-2-31 16,12-11-22-16,15-19-19 15,27-27-32-15,-3-12-131 16,-4-19-347-16</inkml:trace>
          <inkml:trace contextRef="#ctx0" brushRef="#br0" timeOffset="65317.4483">16613 3773 1876 0,'0'0'261'0,"0"0"-180"15,0 0-54-15,0 0-26 16,0 0 20-16,164-27-9 16,-80 19 4-16,9 3-15 15,-2 2 1-15,-13 1-2 16,-8-1-29-16,4-5-61 16,-22 1-140-16,-14-4-266 0</inkml:trace>
        </inkml:traceGroup>
        <inkml:traceGroup>
          <inkml:annotationXML>
            <emma:emma xmlns:emma="http://www.w3.org/2003/04/emma" version="1.0">
              <emma:interpretation id="{AB35FBF8-B046-4988-8003-4D85B9F67AC5}" emma:medium="tactile" emma:mode="ink">
                <msink:context xmlns:msink="http://schemas.microsoft.com/ink/2010/main" type="inkWord" rotatedBoundingBox="27590,4333 33477,4224 33542,7687 27654,7796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78085.5626">26022 2331 1360 0,'0'0'353'0,"0"0"-142"16,0 0-37-16,0 0-93 15,0 0 2-15,0 0-15 0,0 0-21 16,-11-118-19-16,-19 139-23 16,-28 58-5-16,-30 65-9 15,-25 93 9-15,2 59 0 16,21 27-1-16,35 3 0 15,37-22 1-15,18-12 0 16,44-20 0-16,46-33 1 16,29-39 5-16,25-32-6 15,7-18-7-15,-17-32 6 16,-20-29 1-16,-26-27-7 16,-10-16-38-16,3-7-36 15,17-13-26-15,-17-6-127 0,-25-20-384 16</inkml:trace>
          <inkml:trace contextRef="#ctx0" brushRef="#br0" timeOffset="78431.7093">26658 2413 1440 0,'0'0'191'0,"0"0"-133"16,-56 163-1-16,31-82 7 15,4 0-16-15,9-4-8 16,7-15-20-16,5-12-12 16,0-13-7-16,23-16-1 15,15-13 0-15,14-8 0 16,12 0-1-16,6-16-15 16,-2 0 9-16,-10 3 6 0,-20 10-1 15,-15 3 2-15,-13 0 0 16,-10 11 62-16,0 10 8 15,-25 5-11-15,-10 3 1 16,-8-3-16-16,-1-2-19 16,0-6-13-16,3 1-12 15,-2-13-83-15,8-6-152 16,9 0-462-16</inkml:trace>
          <inkml:trace contextRef="#ctx0" brushRef="#br0" timeOffset="78600.7278">26665 2589 1614 0,'0'0'210'15,"0"0"-128"-15,0 0 55 16,207-82-3-16,-129 58-45 16,1 6-46-16,-4 5-33 15,-4 5-10-15,-8 8-82 16,-18 8-163-16,-25 11-265 0</inkml:trace>
          <inkml:trace contextRef="#ctx0" brushRef="#br0" timeOffset="80115.559">26402 3898 1324 0,'0'0'248'16,"0"0"-183"-16,0 0-12 15,0 0 34-15,0 0-18 16,0 0 29-16,0 165-9 16,0-51-28-16,0 40-23 0,0 31-1 15,0-20 3-15,0-34-15 16,3-50-19-16,5-31-6 16,4-3 0-16,-4-2-1 15,4-6 1-15,-6-12 0 16,3-12-7-16,-3-12-46 15,-1-3-107-15,-2 0-151 0</inkml:trace>
          <inkml:trace contextRef="#ctx0" brushRef="#br0" timeOffset="78881.6442">26416 3652 1215 0,'0'0'318'0,"0"0"-207"15,0 0-78-15,0 0 87 16,0 0 42-16,0 0-55 16,161 0-32-16,-95-15-30 15,14-2-34-15,4-4 0 16,1 3-11-16,-4 0-1 15,-8 2-14-15,6 5-47 16,-24 3-125-16,-20 5-88 0</inkml:trace>
          <inkml:trace contextRef="#ctx0" brushRef="#br0" timeOffset="79189.6852">26667 3909 1512 0,'0'0'266'16,"0"0"-197"-16,0 0-53 15,0 0 88-15,0 0-31 16,-67 168-30-16,61-113-23 15,6 0-11-15,0-6-1 16,11-3 12-16,22-7-6 0,7-10-1 16,10-6 0-16,6-7 3 15,7-5-16-15,5-9-28 16,2-2-66-16,21-5-82 16,-22-21-110-16,-14-5-967 0</inkml:trace>
          <inkml:trace contextRef="#ctx0" brushRef="#br0" timeOffset="79703.188">26973 3964 1373 0,'0'0'288'15,"0"0"-102"-15,0 0-44 16,0 0-46-16,0 0-41 16,0 0-12-16,3 150 26 15,-3-11-34-15,0 3-26 0,0-9-9 16,0-17-26-16,0-32-69 16,0 21-75-16,3-18-116 15,6-27-636-15</inkml:trace>
          <inkml:trace contextRef="#ctx0" brushRef="#br0" timeOffset="82530.2535">27886 3573 1440 0,'0'0'239'16,"0"0"-133"-16,0 0-2 15,0 0 50-15,193-197-50 16,-115 126-60-16,7-5-33 16,-4 3-11-16,2-4-31 15,-22 17-112-15,-26 15-166 0</inkml:trace>
          <inkml:trace contextRef="#ctx0" brushRef="#br0" timeOffset="82329.5377">27962 3214 1104 0,'0'0'291'0,"0"0"-98"0,0 0-48 16,0 0 1-16,0 0-16 15,0 0-60-15,0-22-45 16,0 22-25-16,11 13 1 16,13 11 12-16,7 13 6 15,11 2-10-15,4 6-9 16,4-1 1-16,-1-5 0 16,-4-4-1-16,-2-4-62 15,-10-8-121-15,-16-11-297 0</inkml:trace>
          <inkml:trace contextRef="#ctx0" brushRef="#br0" timeOffset="82921.5438">28808 2899 1590 0,'0'0'209'16,"0"0"-22"-16,0 0-87 15,0 0-66-15,0 0-17 16,0 0-6-16,0 0 6 15,-144 170-3-15,119-83-8 0,10 5-6 16,12-3 0-16,3-11 0 16,15-11 0-16,23-18 0 15,5-16-1-15,10-14-9 16,2-19-7-16,4 0-5 16,-4-31 11-16,-5-19-3 15,-12-16-2-15,-12-8 7 16,-21-4 9-16,-5-6 0 15,-17 0 8-15,-24 8 10 16,-8 13-9-16,2 21 13 16,6 21-12-16,6 21-10 15,12 2-100-15,23 59-79 16,0-4-69-16,0-6-639 0</inkml:trace>
          <inkml:trace contextRef="#ctx0" brushRef="#br0" timeOffset="83064.8636">29260 3506 1506 0,'0'0'317'0,"0"0"-216"15,0 0 70-15,0 0-41 16,0 0-130-16,0 0-9 16,0 0-250-16,5-49-999 0</inkml:trace>
          <inkml:trace contextRef="#ctx0" brushRef="#br0" timeOffset="83536.7556">29709 2815 1597 0,'0'0'229'15,"0"0"-138"-15,0 0-71 16,0 0 19-16,0 0 5 15,0 0-21-15,0 0 19 16,-53 173-8-16,40-100-21 16,3-2-12-16,10-11 8 15,0-10-9-15,23-12 0 16,12-13 1-16,15-9 1 16,9-11 12-16,11-5-14 0,3-8-5 15,-1-18 3 1,-5-9 1-16,-8-1-24 0,-15-1 7 15,-15-2-1-15,-12-3 11 16,-14 0 7-16,-3-5 0 16,-8 0 0-16,-22 3 1 15,-5 3 15-15,4 9-8 16,-2 12-5-16,10 9 9 16,6 11-11-16,2 0-2 15,0 21-6-15,0 24 8 16,1 21 34-16,2 17 19 15,7 17-17-15,1 5-26 16,4 1-8-16,0-9-2 0,9-14-7 16,12-14-69-1,11-14-87-15,-6-18-118 16,-3-21-1024-16</inkml:trace>
          <inkml:trace contextRef="#ctx0" brushRef="#br0" timeOffset="83948.8695">30622 2872 1585 0,'0'0'267'16,"0"0"-211"-16,0 0-55 0,0 0 0 16,-154 19-1-16,136 14-3 15,12 10-9-15,6 6 11 16,0 1 0-16,29 5 0 15,9-5 1-15,8 3 7 16,4 0 2-16,-2-1-9 16,-8 1 9-16,-9-2-8 15,-16-2-2-15,-12-9-14 16,-3-2 8-16,-14-6-2 16,-21-7 9-16,-3-5 0 15,-2-8 13-15,-2-9 5 16,1-3 5-16,3 0 13 15,10-24 51-15,4-10-12 16,10-11-10-16,10-5-32 16,4-10-8-16,0-6 7 15,27-5-21-15,8-2-5 0,9 2-6 16,8 0 0-16,7 6-52 16,24-22-57-16,-10 19-157 15,-14 7-439-15</inkml:trace>
          <inkml:trace contextRef="#ctx0" brushRef="#br0" timeOffset="84309.8045">31036 2179 1292 0,'0'0'241'0,"0"0"-150"16,0 0-70-16,0 0-21 15,0 0 0-15,0 0 0 16,0 0 57-16,56 202 16 16,-24-47 12-16,11 55 22 15,3 18-53-15,-1-2-22 16,-4-24-20-16,-18-28-6 16,-17-12-5-16,-6-9 0 15,-21-6 8-15,-22-26-8 16,-3-22 8-16,-2-23-3 0,-5-8 3 15,-13 6-8 1,-16 10 22-16,-5 2-9 0,2-6-13 16,9-4 4-16,12-9-5 15,9 2-12-15,2 12-47 16,15-15-149-16,13-21-563 16</inkml:trace>
        </inkml:traceGroup>
      </inkml:traceGroup>
    </inkml:traceGroup>
    <inkml:traceGroup>
      <inkml:annotationXML>
        <emma:emma xmlns:emma="http://www.w3.org/2003/04/emma" version="1.0">
          <emma:interpretation id="{51D8E5FE-E61C-493B-8B88-55EF0CC72DF1}" emma:medium="tactile" emma:mode="ink">
            <msink:context xmlns:msink="http://schemas.microsoft.com/ink/2010/main" type="paragraph" rotatedBoundingBox="8692,9132 31757,8308 31906,12482 8841,133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2D2C53B-B6BA-4992-8BA1-A10B1D64D9C2}" emma:medium="tactile" emma:mode="ink">
              <msink:context xmlns:msink="http://schemas.microsoft.com/ink/2010/main" type="inkBullet" rotatedBoundingBox="12658,9269 13250,9248 13270,9822 12679,9844"/>
            </emma:interpretation>
            <emma:one-of disjunction-type="recognition" id="oneOf10">
              <emma:interpretation id="interp10" emma:lang="" emma:confidence="0">
                <emma:literal>•</emma:literal>
              </emma:interpretation>
            </emma:one-of>
          </emma:emma>
        </inkml:annotationXML>
        <inkml:trace contextRef="#ctx0" brushRef="#br0" timeOffset="59896.093">10864 7147 793 0,'0'0'685'0,"0"0"-549"15,0 0-8-15,0 0-51 0,0 0 62 16,0 0-41 0,0 0-68-16,-139 12-29 0,86 37 1 15,0 9-2-15,3 4 2 16,9-7 20-16,16-10-9 16,13-14-2-16,12-7-11 15,0-2-1-15,29-8-5 16,15 2 5-16,14-3-1 15,12 1 1-15,6-1 1 16,5-2 0-16,-5 2-1 16,-11 3 1-16,-14-1 1 15,-18 3-1-15,-18-2 1 16,-15 3-1-16,0-6 25 16,-36 0 14-16,-14-5 12 0,-8-8-16 15,-8 0-11-15,-2-11-2 16,10-15-9-16,8-3-12 15,16 0-1-15,19 3-14 16,15 0-48-16,0-3-119 16,21 7-141-16,-1 8-803 0</inkml:trace>
      </inkml:traceGroup>
      <inkml:traceGroup>
        <inkml:annotationXML>
          <emma:emma xmlns:emma="http://www.w3.org/2003/04/emma" version="1.0">
            <emma:interpretation id="{FBD361CC-8701-47FD-878D-5E31F80F3719}" emma:medium="tactile" emma:mode="ink">
              <msink:context xmlns:msink="http://schemas.microsoft.com/ink/2010/main" type="line" rotatedBoundingBox="13574,8958 31757,8308 31829,10324 13646,10974"/>
            </emma:interpretation>
          </emma:emma>
        </inkml:annotationXML>
        <inkml:traceGroup>
          <inkml:annotationXML>
            <emma:emma xmlns:emma="http://www.w3.org/2003/04/emma" version="1.0">
              <emma:interpretation id="{B6829D63-7598-4C63-9AAC-C6DEF23F5552}" emma:medium="tactile" emma:mode="ink">
                <msink:context xmlns:msink="http://schemas.microsoft.com/ink/2010/main" type="inkWord" rotatedBoundingBox="13584,9244 16125,9153 16187,10883 13646,10974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60735.4147">11967 7214 1311 0,'0'0'256'15,"0"0"-209"-15,0 0-1 0,0 0 80 16,0 0-53 0,35 171-9-16,-30-118 10 0,1-6-28 15,-2-12 1-15,-2-8-17 16,1-13-17-16,-3-6-12 16,3-8-1-16,2 0 0 15,7 0 0-15,6-17-19 16,8-12 0-16,6-13-13 15,9-5-40-15,-1 0 3 16,5 3 31-16,-7 10 23 16,-7 9 13-16,-4 12-4 15,-7 8 5-15,-2 5 1 16,-7 0 7-16,1 16 43 16,-2 15-18-16,-2 7 0 15,0-2-10-15,1 1-22 0,-3-8 7 16,3-8-6-16,-3-8-1 15,2-6-1-15,1-7-10 16,3 0-6-16,2-2 1 16,6-25 10-16,4-4-4 15,2 0 1-15,-3 2 8 16,-5 11-8-16,-3 7 8 16,-6 11-8-16,-6 0 9 15,-3 26 18-15,0 16 2 16,0 10-20-16,-7 27 0 15,-4-14-83-15,-1-14-227 0</inkml:trace>
          <inkml:trace contextRef="#ctx0" brushRef="#br0" timeOffset="61561.152">12520 7335 515 0,'0'0'204'16,"0"0"-118"-16,0 0 44 15,0 0 47-15,0 0-24 16,0 0-60-16,0 0-19 16,0-3 7-16,0 3 9 15,0 0 14-15,0 0-17 16,0 0-28-16,0 0-2 16,0 0-28-16,0 0-27 15,10 0-1-15,-2 0 22 16,4 16 17-16,0 3-7 0,-4 9 10 15,4 6 5 1,-6 11-9-16,2 1-5 0,-1 5-9 16,-2-4-15-16,5-7 3 15,0-12-11-15,0-6-2 16,-5-10 1-16,1-6 5 16,-4-4-5-16,-2-2-1 15,4 0 9-15,-4 0 10 16,0 0 4-16,0 0-12 15,0 0 3-15,0 0-7 16,0 0-6-16,0 0 0 16,0 0-1-16,0 0-1 15,0 0-5-15,0 0-19 16,0 0-9-16,3-5-40 16,0-16-134-16,-3-8-389 0</inkml:trace>
          <inkml:trace contextRef="#ctx0" brushRef="#br0" timeOffset="61953.9202">12558 7411 1307 0,'0'0'217'15,"0"0"-92"-15,0 0-1 16,0 0-34-16,0 0 33 16,0 0-28-16,0 0-54 15,-87-58 17-15,50 56-11 16,-8 2-32-16,-1 0-14 0,-1 16-1 16,-2 12-53-16,14-5-128 15,5-9-292-15</inkml:trace>
          <inkml:trace contextRef="#ctx0" brushRef="#br0" timeOffset="62528.6637">12944 7251 1363 0,'0'0'249'0,"0"0"-123"0,0 0-42 16,0 0-51-16,0 0-25 16,0 0 2-16,0 0 68 15,32 105-6-15,-24-45-16 16,-5 0-22-16,1 1-3 16,-4-8 0-16,0-15-1 15,0-8-17-15,0-13-7 16,0-8-6-16,0-7 0 15,0-2 0-15,5 0-1 0,3-5-12 16,10-21-8-16,9-20 21 16,4-8-23-16,11-11-20 15,-1 4-7-15,-3 6 31 16,-3 13 10-16,-12 13 9 16,-6 13 6-16,-8 11 25 15,-3 5 24-15,-6 5-11 16,3 30-10-16,-3 10-4 15,3 9-20-15,2 3 0 16,5-3-4-16,3-10-6 0,9-11-37 16,4-11-88-1,-1-11-174-15,-7-11-753 0</inkml:trace>
          <inkml:trace contextRef="#ctx0" brushRef="#br0" timeOffset="62935.0689">13956 7332 1558 0,'0'0'380'15,"0"0"-285"-15,0 0-39 16,-126 172 28-16,32-29-12 15,-30 51-23-15,-14 24-25 16,7-8 4-16,24-23-9 16,34-56-3-16,23-38-4 15,24-34-12-15,19-25 2 0,7-5-2 16,27-26-76-16,17-3-134 16,3-5-444-16</inkml:trace>
          <inkml:trace contextRef="#ctx0" brushRef="#br0" timeOffset="62727.1815">13562 7306 1610 0,'0'0'283'15,"0"0"-209"-15,0 0-73 16,0 0 0-16,0 0-1 16,47 159 0-16,-21-97-1 15,2-5-7-15,5-7-58 0,12-16-86 16,-12-16-120-16,-6-15-458 0</inkml:trace>
          <inkml:trace contextRef="#ctx0" brushRef="#br0" timeOffset="60239.7635">11419 7222 1521 0,'0'0'169'16,"0"0"-142"-16,0 0-27 16,0 0 20-16,0 0-1 15,0 0-18-15,0 0 5 16,-7 123-6-16,25-60-1 15,5 7 1-15,4 4-1 16,-2-8 1-16,5-11 0 16,-4-15 0-16,-3-22 0 15,4-16 14-15,-4-2 47 16,4-38 27-16,-1-26-10 16,-1-17-33-16,0-11-7 0,-5 3 6 15,-2 4-28 1,-8 18-16-16,0 16-20 0,-7 22-106 15,-3 17-129-15,0 8-614 0</inkml:trace>
        </inkml:traceGroup>
        <inkml:traceGroup>
          <inkml:annotationXML>
            <emma:emma xmlns:emma="http://www.w3.org/2003/04/emma" version="1.0">
              <emma:interpretation id="{13D78F79-FE00-4C8F-919A-772AD28ACC8F}" emma:medium="tactile" emma:mode="ink">
                <msink:context xmlns:msink="http://schemas.microsoft.com/ink/2010/main" type="inkWord" rotatedBoundingBox="20290,8850 24292,8707 24328,9716 20326,9859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74820.9355">20446 7153 1252 0,'0'0'183'0,"0"0"-89"0,0 0-11 16,0 0 32-16,0 0-21 15,0 0-30-15,0 0-32 16,-120-63-26-16,87 85-5 15,-1 13 5-15,2 5 16 16,2 10 37-16,10 6-10 16,9 2-13-16,11-1-23 15,0-2-12-15,23-8-1 16,20-10 0-16,13-10-42 16,37-22-81-16,-14-5-88 15,-12 0-394-15</inkml:trace>
          <inkml:trace contextRef="#ctx0" brushRef="#br0" timeOffset="75195.9199">20878 7114 1283 0,'0'0'201'16,"0"0"-117"-16,0 0-32 16,0 0 7-16,0 0 31 15,0 0-56-15,-173 23-20 16,141 10-13-16,0 5 25 15,2 6 27-15,4 7 8 16,3 7-11-16,6-3-18 16,5-2-12-16,12-6-20 0,0-13-1 15,2-10 0-15,23-14 0 16,3-10-7-16,5 0-5 16,2-18 2-16,3-16-24 15,0-6 2-15,-6 1-19 16,-4 4 21-16,-10 12 21 15,-6 7 9-15,-9 13 1 16,-3 3 17-16,0 0 16 16,0 6-21-16,0 17-11 15,0 10 0-15,0 3 4 16,3 0-5-16,2 1-35 16,13 0-53-16,-3-13-93 0,2-9-337 15</inkml:trace>
          <inkml:trace contextRef="#ctx0" brushRef="#br0" timeOffset="75557.1447">21244 7012 1066 0,'0'0'318'0,"0"0"-68"15,0 0-123-15,0 0-84 16,0 0-4-16,-151 47 2 15,131-8-28-15,11 3-7 16,9 3-6-16,0-3-1 16,34-3-8-16,16-2 9 15,6-3 6-15,-1 0-6 0,-9-5-8 16,-6 0 8-16,-15-3 0 16,-17-3 1-16,-8-1 18 15,0-2 104-15,-28 2-32 16,-19-3-50-16,-2-4-13 15,-4-5-16-15,10-6-6 16,8-4-6-16,10-11-50 16,17-18-98-16,8-34-91 15,0 5-103-15,15 3-682 0</inkml:trace>
          <inkml:trace contextRef="#ctx0" brushRef="#br0" timeOffset="78082.5626">21484 6806 1654 0,'0'0'307'0,"0"0"-230"16,0 0-59-16,0 0-9 16,0 0 64-16,0 0 14 15,192-4-54-15,-101-5-29 0,45-14-4 16,-18 2-133-1,-22-8-394-15</inkml:trace>
          <inkml:trace contextRef="#ctx0" brushRef="#br0" timeOffset="78081.5626">21703 6613 1200 0,'0'0'228'0,"0"0"-103"0,0 0-1 15,0 0 11-15,0 0-31 16,0 0-74-16,0 0 8 16,0 139 41-16,-7-58-28 15,5 9-14-15,2-1-6 16,0-3-12-16,0-7-17 15,0-4 8-15,9-9-10 16,2-5 0-16,1-8-65 16,8-11-80-16,1-16-89 15,-6-13-158-15</inkml:trace>
          <inkml:trace contextRef="#ctx0" brushRef="#br0" timeOffset="73632.4807">18463 6956 409 0,'0'0'808'0,"0"0"-682"0,0 0-35 15,0 0-60-15,0 0 27 16,-170 5-19-16,135 30 3 16,3 4-5-16,2 3 12 15,4-2 4-15,9 2-12 16,6 3-3-16,4 3-19 16,7 6-5-16,0 3-8 15,0-4 0-15,18-4-6 0,12-9 0 16,5-16-1-16,8-16 0 15,3-8 1-15,7-19-1 16,-3-23 0 0,-1-13 0-16,-2-3 0 0,-12 1 0 15,-9 3 1-15,-9 3 0 16,-14 6 0-16,-3 3 21 16,-3 3 15-16,-25 7 20 15,-10 6 7-15,0 8-38 16,3 10-3-16,3 8-22 15,11 0-18-15,9 44-144 16,9-2-50-16,3-7-396 0</inkml:trace>
          <inkml:trace contextRef="#ctx0" brushRef="#br0" timeOffset="74534.9453">18809 7201 1415 0,'0'0'243'0,"0"0"-176"16,0 0-12-16,0 0 13 16,0 0-35-16,0 0-33 15,0 0 0-15,47 128 28 16,-24-70 0-16,3 5-9 16,7-8-4-16,4-10-14 15,1-11-1-15,0-19 0 16,3-9 0-16,-3-6 13 15,0-19-8-15,-1-25-5 0,-1-17-14 16,-9-12-13 0,-7-6-37-16,-12 8-11 0,-8 11 6 15,0 18 58-15,-11 18 11 16,-10 20 39-16,0 4-4 16,4 4-35-16,9 27 6 15,5 7 4-15,3 1 8 16,5 1-9-16,25-9 1 15,5-2 4-15,3-8 11 16,3-8 0-16,-3-5-3 16,-1-8-14-16,1 0-7 15,-2-19 0-15,1-15 1 16,-1-11-2-16,-5-3-12 16,-7-3-26-16,-13 3-10 0,-11 9 5 15,0 13 27-15,-26 13-11 16,-18 13 27-16,-2 0 5 15,-2 11 23-15,8 20-7 16,8 8 24-16,8 6 2 16,16 6-9-16,5 3-20 15,3-1-2-15,6-1-15 16,17-9 6-16,6-10-6 16,0-10-1-16,-2-9 11 15,-1-9-11-15,-3-5 0 16,1-5-1-16,2-27 0 15,3-10 1-15,-6-7-19 16,0-1-9-16,-2-1 3 16,-4 7-12-16,-4 5 11 15,-5 13 14-15,-2 7 12 0,-3 11-1 16,-3 8 1-16,0 0-8 16,0 0 7-16,3 5-11 15,0 19 11-15,2 11-4 16,4 4 5-16,0 8 0 15,-3 3 0-15,0 7-1 16,-1 7 1-16,-5-4 0 16,0-5 1-16,0-8 0 15,0-15-1-15,0-11 6 16,0-13 16-16,0-8 53 16,0 0 17-16,0-19-16 0,0-17-61 15,0-15-15-15,0-8 0 16,12-5 0-16,6 4 6 15,5 2-5-15,3 11 0 16,9 7 5-16,5 9-6 16,13 5-9-16,32 2-85 15,-9 6-85-15,-12 6-133 0</inkml:trace>
        </inkml:traceGroup>
        <inkml:traceGroup>
          <inkml:annotationXML>
            <emma:emma xmlns:emma="http://www.w3.org/2003/04/emma" version="1.0">
              <emma:interpretation id="{78EE2BE5-7B3F-4D3C-B194-5D96ACA5DBD9}" emma:medium="tactile" emma:mode="ink">
                <msink:context xmlns:msink="http://schemas.microsoft.com/ink/2010/main" type="inkWord" rotatedBoundingBox="28732,8416 31757,8308 31801,9552 28776,9660"/>
              </emma:interpretation>
              <emma:one-of disjunction-type="recognition" id="oneOf13">
                <emma:interpretation id="interp13" emma:lang="" emma:confidence="0.5">
                  <emma:literal>rain</emma:literal>
                </emma:interpretation>
                <emma:interpretation id="interp14" emma:lang="" emma:confidence="0">
                  <emma:literal>Zain</emma:literal>
                </emma:interpretation>
                <emma:interpretation id="interp15" emma:lang="" emma:confidence="0">
                  <emma:literal>Rain</emma:literal>
                </emma:interpretation>
                <emma:interpretation id="interp16" emma:lang="" emma:confidence="0">
                  <emma:literal>sain</emma:literal>
                </emma:interpretation>
                <emma:interpretation id="interp17" emma:lang="" emma:confidence="0">
                  <emma:literal>pain</emma:literal>
                </emma:interpretation>
              </emma:one-of>
            </emma:emma>
          </inkml:annotationXML>
          <inkml:trace contextRef="#ctx0" brushRef="#br0" timeOffset="86757.6237">28058 6870 1322 0,'0'0'274'0,"0"0"-128"16,0 0-22-16,-76-137 8 0,33 103-38 15,-4 10-34-15,-6 14-11 16,2 10-17-16,-5 0-18 16,1 32-7-16,2 12 3 15,6 14-1-15,11 5-1 16,13 0-2-16,13 0-6 16,10-8 0-16,0-5-1 15,20-13-1-15,15-11 2 16,3-10 0-16,5-13-1 15,7-3-5-15,2-14 5 16,0-17-5-16,4-9 5 16,-3-2-14-16,-7-2-5 0,-4 5-13 15,-14 10 1-15,-10 7 17 16,-9 15 9-16,-9 4 6 16,0 3 12-16,0 0-3 15,0 23 3-15,0 15 5 16,0 1-3-16,0 5-13 15,11-4 0-15,16-9 0 16,1-13-1-16,10-7 0 16,0-11-6-16,5 0-9 15,2-8-3-15,4-18-8 16,1-11-2-16,-3-5-45 0,-1-5-17 16,-5 0-2-1,-9 1 14-15,-9 8 39 0,-10 9 21 16,-11 7 18-16,-2 12 70 15,0 7 11-15,0 3-30 16,0 0-38 0,-5 0-12-16,-2 22 0 0,4 9 26 15,1 12 6-15,2 6 12 16,0 4 7-16,5-1-14 16,19-7-11-16,5-8-4 15,6-14-2-15,0-12 6 16,3-9-14-16,-5-2-13 15,-2-10-19-15,-4-20-18 16,-7-32-113-16,-5 4-135 16,-12 1-528-16</inkml:trace>
          <inkml:trace contextRef="#ctx0" brushRef="#br0" timeOffset="86888.7891">28662 6232 1536 0,'0'0'276'0,"0"0"-157"15,0 0-103-15,0 0-16 16,0 0-128-16,0 0-35 16,0 0-1088-16</inkml:trace>
          <inkml:trace contextRef="#ctx0" brushRef="#br0" timeOffset="87240.4535">29020 6613 1187 0,'0'0'230'0,"0"0"-161"16,0 0 48-16,0 0 38 16,0 0 56-16,0 0-109 15,18 152-34-15,-18-95-25 16,0 0-23-16,0-11-11 16,0-12-8-16,0-13-1 15,3-7 0-15,14-12-10 16,10-2-14-16,8 0-1 15,9-16-34-15,8-8-24 16,7-7-18-16,1-5-24 16,1 4 24-16,-5 3 29 15,-9 10 50-15,-14 12 22 0,-10 7 102 16,-12 13 100-16,-5 29-40 16,-6 15-63-16,0 15-36 15,0 3-37-15,0-1-18 16,0-5-8-16,6-4 0 15,14-21-90-15,0-17-195 0</inkml:trace>
          <inkml:trace contextRef="#ctx0" brushRef="#br0" timeOffset="85761.1002">26564 6637 1137 0,'0'0'244'15,"0"0"-127"-15,0 0 4 16,0 0-10-16,0 0-73 16,0 0-18-16,7 86 65 15,4-13 26-15,9 43-24 16,10 36-49-16,-4-4-23 15,-3-17-15-15,-1-29-74 16,-9-53-162-16,-1-11-115 16,-4-23-752-16</inkml:trace>
          <inkml:trace contextRef="#ctx0" brushRef="#br0" timeOffset="86118.5548">26597 6752 1523 0,'0'0'188'16,"0"0"-156"-16,0 0-32 16,0 0 1-16,184-84 24 15,-106 79 48-15,4 5 7 16,-7 5-12-16,-4 22-25 16,-16 4 3-16,-17-2 8 15,-18-3-24-15,-20-3-14 16,0 1 6-16,-23-3 14 15,-29 2-22-15,-15 0-9 16,-3-4-5-16,0-10-12 16,14-5 12-16,13-4-9 0,20 0 1 15,13 0 7-15,10 11-17 16,0 7-25-16,30 9 29 16,16 7 12-16,12 5 2 15,7-2-28-15,2-2-25 16,3-7-13-16,-2-7-58 15,30-3-41-15,-16-5-81 16,-7-9-312-16</inkml:trace>
        </inkml:traceGroup>
      </inkml:traceGroup>
      <inkml:traceGroup>
        <inkml:annotationXML>
          <emma:emma xmlns:emma="http://www.w3.org/2003/04/emma" version="1.0">
            <emma:interpretation id="{AE3003C3-30C9-47DA-BE35-DD30E1240CAC}" emma:medium="tactile" emma:mode="ink">
              <msink:context xmlns:msink="http://schemas.microsoft.com/ink/2010/main" type="line" rotatedBoundingBox="8851,10872 15805,11301 15666,13549 8713,13120"/>
            </emma:interpretation>
          </emma:emma>
        </inkml:annotationXML>
        <inkml:traceGroup>
          <inkml:annotationXML>
            <emma:emma xmlns:emma="http://www.w3.org/2003/04/emma" version="1.0">
              <emma:interpretation id="{EE2E3DC5-58C4-4E87-BE57-E13EC963A71D}" emma:medium="tactile" emma:mode="ink">
                <msink:context xmlns:msink="http://schemas.microsoft.com/ink/2010/main" type="inkWord" rotatedBoundingBox="8821,11370 9440,11409 9402,12017 8783,11979">
                  <msink:destinationLink direction="with" ref="{E87DF25E-3F90-409D-87C2-168FBA1FEB73}"/>
                </msink:context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88732.6948">6614 9871 1557 0,'0'0'224'16,"0"0"-158"-16,0 0-37 16,0 0 17-16,0 0-4 15,0 0 2-15,0 0 6 16,85-4-10-16,-33-5-21 16,10-5-12-16,-1 4-6 0,-3 2-1 15,-2 0-13-15,-4-8-112 16,-14 5-138-16,-17 1-868 0</inkml:trace>
          <inkml:trace contextRef="#ctx0" brushRef="#br0" timeOffset="88906.3884">6634 9377 1445 0,'0'0'222'15,"0"0"-154"-15,0 0 9 16,0 0 33-16,170-34-50 16,-88 29-34-16,60-6-26 0,-16 0-80 15,-20-5-252-15</inkml:trace>
        </inkml:traceGroup>
        <inkml:traceGroup>
          <inkml:annotationXML>
            <emma:emma xmlns:emma="http://www.w3.org/2003/04/emma" version="1.0">
              <emma:interpretation id="{D18FDC97-9D09-45DB-BEAC-E985B9A5B268}" emma:medium="tactile" emma:mode="ink">
                <msink:context xmlns:msink="http://schemas.microsoft.com/ink/2010/main" type="inkWord" rotatedBoundingBox="10616,10980 15805,11301 15666,13549 10478,13229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91751.2228">10377 9214 1182 0,'0'0'278'15,"0"0"-215"-15,0 0-50 16,0 0-13-16,134-147 8 15,-81 126 16-15,-1 14-2 16,1 7-12-16,-10 7 1 16,-14 30 44-16,-12 12-1 15,-17 14-10-15,0 19 10 16,-37 13-16-16,-19 7-2 16,-5-2-3-16,3-14-13 15,12-22-2-15,14-23-17 16,19-25-1-16,13-16-12 0,15 0-70 15,31-26-4-15,14-11-9 16,3-2-16-16,1 7 38 16,-4 11 40-16,-12 15 33 15,-15 6 0-15,-16 19 71 16,-17 18 24-16,0 13 17 16,-29 11 12-16,-17 4-8 15,-5 3-34-15,-1-5-23 16,8-7-27-16,9-14-23 15,18-17-9-15,17-17-26 16,6-8-200-16,17 0-56 0</inkml:trace>
          <inkml:trace contextRef="#ctx0" brushRef="#br0" timeOffset="92047.0371">11301 9193 1461 0,'0'0'201'0,"0"0"-96"16,0 0-74-16,0 0-24 15,0 0 31-15,-137 189 35 16,102-113-8-16,7 4-16 16,10-12-6-16,15-11-18 15,3-15-15-15,11-10-2 0,33-12-8 16,21-9 8-1,13-11-7-15,15 0 6 0,10-11-4 16,-4-17-3-16,-3-6-1 16,-8-3-38-16,-19 3-40 15,-16-6-40-15,-23 11-55 16,-25 5-471-16</inkml:trace>
          <inkml:trace contextRef="#ctx0" brushRef="#br0" timeOffset="92265.9117">11553 9220 1512 0,'0'0'233'0,"0"0"-176"0,11 136-8 16,-2-49 72-16,-1 12-13 16,-1 4-29-16,-2-1-36 15,-2-7-27-15,2-9-14 16,5-12-2-16,1-14-26 15,16-23-122-15,-4-15-138 16,-6-22-832-16</inkml:trace>
          <inkml:trace contextRef="#ctx0" brushRef="#br0" timeOffset="92636.7453">12247 9306 1356 0,'0'0'182'0,"0"0"-141"16,0 0-31-16,70-139-9 15,-39 110 49-15,4 13 27 16,-2 13-16-16,-7 3-12 16,-3 16 5-16,-6 30 35 15,-5 13-31-15,-12 20-25 16,0 11-5-16,-14 4-19 15,-27 3 5-15,-12-5-3 16,-8-16-3-16,6-15-2 16,5-23 6-16,12-14 4 15,15-10 9-15,12-9 6 16,11-5-19-16,0 2-12 16,23-2-7-16,33 0 6 0,22 0 0 15,23-7 1 1,13-12 0-16,7 0 1 0,-2 1-1 15,-11 5-2-15,-18 6-14 16,-8 7-50-16,-27 0-109 16,-28 2-151-16</inkml:trace>
          <inkml:trace contextRef="#ctx0" brushRef="#br0" timeOffset="91041.3887">9971 9831 1743 0,'0'0'213'0,"0"0"-141"0,0 0-56 16,0 0-14-16,0 0-2 15,0 0-32-15,0 0-195 0</inkml:trace>
          <inkml:trace contextRef="#ctx0" brushRef="#br0" timeOffset="90849.1247">8775 9104 1362 0,'0'0'199'0,"0"0"-86"16,0 0-84-16,0 0-11 15,-180 28 20-15,130 17 4 16,4 13-10-16,1 16 2 16,14 10 20-16,7 10-10 0,18 9 6 15,6 7-8-15,15-3-18 16,29-4-14-16,11-14-9 16,13-18-1-16,10-27 0 15,6-23 1-15,7-21-1 16,-1-14-2-16,-4-42-7 15,-8-21-1-15,-14-15-12 16,-20-15-3-16,-21-11 9 16,-23-5 15-16,-17-1 1 15,-48 12 7-15,-25 20 47 0,-15 26 3 16,-6 27-13 0,10 28 12-16,15 11-26 0,28 26-23 15,26 18-7-15,41 35-56 16,32-10-122-16,11-14-141 0</inkml:trace>
          <inkml:trace contextRef="#ctx0" brushRef="#br0" timeOffset="93343.8706">8464 11131 1197 0,'0'0'207'15,"0"0"-60"-15,0 0-31 16,0 0-43-16,0 0-27 16,0 0-30-16,0 0-3 15,58 0 0-15,6-3 15 16,15-6-2-16,17 2 30 15,38-6 23-15,44-5-22 0,58-11-28 16,32-6-20 0,12-4-8-16,0-3-1 0,-17 3 1 15,9 0-1-15,1-1 0 16,10 0 0-16,9 6 6 16,0 8 0-16,-6 5-6 15,-21 11-1-15,-38 7-8 16,-57 3 9-16,-54 0 0 15,-43 0 37-15,-18 0 7 16,1 0 2-16,-3 0-7 16,0 0 12-16,-16 0-12 15,-8 0-26-15,-2-13 4 16,-4-3-6-16,-3-4-11 16,-2-2 0-16,-1-12-11 15,-4 5-73-15,-13-1-218 0</inkml:trace>
          <inkml:trace contextRef="#ctx0" brushRef="#br0" timeOffset="93466.4022">13524 10592 1662 0,'0'0'0'0,"0"0"-23"16,0 0-1021-16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2:41:35.0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7DF25E-3F90-409D-87C2-168FBA1FEB73}" emma:medium="tactile" emma:mode="ink">
          <msink:context xmlns:msink="http://schemas.microsoft.com/ink/2010/main" type="inkDrawing" rotatedBoundingBox="2905,5133 9328,9827 6159,14162 -262,9469" semanticType="callout" shapeName="Other">
            <msink:sourceLink direction="with" ref="{EE2E3DC5-58C4-4E87-BE57-E13EC963A71D}"/>
            <msink:sourceLink direction="with" ref="{5FA1A9AF-AD2C-40D5-B3E8-18DA7F2CDD92}"/>
          </msink:context>
        </emma:interpretation>
      </emma:emma>
    </inkml:annotationXML>
    <inkml:trace contextRef="#ctx0" brushRef="#br0">295 0 986 0,'0'0'239'0,"0"0"-17"16,0 0-91-16,0 0-59 15,0 0-6-15,0 0-19 16,0 0-19-16,-15 20-21 16,15 30 21-16,-3 23 11 15,3 41-2-15,-2 43 4 16,2 43-5-16,0 24-8 16,0-5-13-16,0-9-5 15,0-24-4-15,0-5 8 16,0-5-6-16,-5-2-2 0,5-4-6 15,0-2 1 1,0 1 11-16,0-4-5 0,0-2 7 16,-8-3-7-16,0-6-6 15,-4-25 0-15,-3-24 8 16,3-24-8-16,-2-7 0 16,-3 16 1-16,-3 12-1 15,-1 14-1-15,4-4 0 16,2 4 0-16,0-1 1 15,7-2-1-15,-2 3 1 16,5 1 0-16,-1-3-1 0,2 1 0 16,-1 1 1-16,2-1 1 15,-2 0-2-15,1 0 1 16,-2-1 8-16,1-2-8 16,0-4 0-16,-2 0 5 15,1-9-5-15,1-4 5 16,1-8-6-16,1-14 0 15,3-10 0-15,0-15 1 16,0-12-1-16,0-9 0 16,0-11 0-16,3-1 0 15,4 1-1-15,1 5-4 16,1 5 5-16,-3 8 0 16,2 6 0-16,-1-1 0 15,-2 0 0-15,4-7 1 16,0-6-1-16,5-8 0 0,4-5-1 15,2-4 1-15,9-4 0 16,3-3-1-16,6 1 1 16,10 0-1-16,0 2 1 15,10 6 0-15,10-1 0 16,11 9 0-16,11-1 12 16,6 0 13-16,12 0-4 15,3-5-14-15,6-4-5 16,6-5 12-16,1 2-13 15,5-6 6-15,-6 5 4 16,-4-2-4-16,-5 5-6 0,-6-3 13 16,0-3-13-1,-4-2 7-15,2 0-2 0,2 0-6 16,-1 0 0-16,4-7 0 16,3-1 0-16,-6 5 0 15,-3 3 0-15,-8 0 0 16,-7 0 2-16,-9 0 6 15,-2 0-8-15,-3 0 0 16,-1 0 0-16,-2 3 1 16,3 5-1-16,-3-3 1 15,0 3-1-15,-2 0 1 16,-1 2-1-16,-1-2 1 16,1-2 0-16,1-6-1 15,-1 0 1-15,2 0 5 0,-2-16-5 16,1-6-1-16,-5 2 1 15,-4 1-1-15,-4 3 0 16,-2 6 0-16,-8 5 0 16,0 2 0-16,-5 3 0 15,2 0 0-15,-2 0-6 16,3 0 6-16,1 3 1 16,3 2 0-16,2 3 0 15,3 3-1-15,-2-4 0 16,0 3 0-16,-10 1 0 15,-5 0 0-15,-8-4-1 16,-13-4-9-16,-6-3-2 16,-7 0 6-16,-4 0 6 0,0-3 21 15,-12-15-9 1,-20-13-12-16,-14-9 1 0,-17-6-1 16,-8-13-8-16,-12-6-17 15,-1-4-20-15,2 4 14 16,3 6 22-16,9 13 9 15,9 15 16-15,11 15 48 16,7 10-32-16,14 6 14 16,12 0-7-16,10 0-22 15,7 8-17-15,7 13 0 16,33 6-7-16,13 4 6 16,16 3 1-16,7 3 0 15,4-3-10-15,-5 0-4 0,-8 3-5 16,-12 2-3-1,-14 5-3-15,-14 4 4 0,-22 7 5 16,-5 8 15-16,-17 14 0 16,-32 6-1-16,-16 15 3 15,-11-2-1-15,-5 4 11 16,-1-13 24-16,8-10-14 16,16-17-14-16,12-18-7 15,6-1-25-15,10-12-93 16,2-10-364-16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25.3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29C3F1-B633-41F5-A82D-80BAC7C141E7}" emma:medium="tactile" emma:mode="ink">
          <msink:context xmlns:msink="http://schemas.microsoft.com/ink/2010/main" type="inkDrawing" rotatedBoundingBox="2310,932 2988,4968 2935,4976 2257,941" semanticType="callout" shapeName="Other">
            <msink:sourceLink direction="with" ref="{EDB509C6-D68A-4EE5-8B5B-D8D61A05AEEE}"/>
            <msink:sourceLink direction="with" ref="{A53C62D4-2E04-4E56-B5E3-29AC9FE96721}"/>
          </msink:context>
        </emma:interpretation>
      </emma:emma>
    </inkml:annotationXML>
    <inkml:trace contextRef="#ctx0" brushRef="#br0">0 0 833 0,'0'0'313'16,"0"0"-158"-16,0 0-79 16,0 0-33-16,0 0 30 15,0 0-5-15,0 0-36 16,-8 98-6-16,13-18 21 16,24 51-9-16,10 70-13 15,15 99 5-15,12 71 1 16,5 43-5-16,4 21-7 15,-14-24 3-15,-3-24-6 16,-6-54-2-16,-10-59-13 16,-10-81-1-16,-5-65 0 0,-12-43 0 15,-2-21-1-15,-2-9 0 16,-5-5 0 0,3-21-16-16,-6-72-74 0,-3-37-59 15,0-31-648-15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23.7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6B3D1E-8267-4425-8DA1-D6C829B31E27}" emma:medium="tactile" emma:mode="ink">
          <msink:context xmlns:msink="http://schemas.microsoft.com/ink/2010/main" type="inkDrawing" rotatedBoundingBox="952,791 5712,859 5659,4606 898,4538" hotPoints="5349,888 5606,4520 1975,4776 1718,1145" semanticType="enclosure" shapeName="Square">
            <msink:sourceLink direction="with" ref="{F957761D-4573-4459-82E6-33E1CE0EFC47}"/>
            <msink:destinationLink direction="with" ref="{48597B08-E02E-41AC-89A1-C086870F9274}"/>
          </msink:context>
        </emma:interpretation>
      </emma:emma>
    </inkml:annotationXML>
    <inkml:trace contextRef="#ctx0" brushRef="#br0">-1673 301 1255 0,'0'0'146'0,"0"0"-31"16,0 0-35-16,0 0-26 16,0 0-4-16,0 0 12 15,0 0-2-15,-48-50-17 16,48 50-21-16,0 0-11 16,0 0-10-16,0 0-1 15,-3 0-1-15,3 23-5 16,-3 16-1-16,3 21 6 15,0 19 0-15,0 21 1 16,0 43-1-16,12 46 1 16,18 52 1-16,1 25 0 15,2 0-1-15,4-23-1 0,-6-31 0 16,-1-5 0 0,-7-12 1-16,-11 4-1 0,-12-7 0 15,0-8 1-15,-6-30 0 16,-14-38 1-16,4-30 0 15,4-25-1-15,1-1-1 16,8-12 0-16,3-7-1 16,0-21-43-16,26-20-44 15,10-3-76-15,-11-29-380 0</inkml:trace>
    <inkml:trace contextRef="#ctx0" brushRef="#br0" timeOffset="337.4833">-1657 3549 1482 0,'0'0'186'15,"0"0"-186"-15,0 0-15 16,0 0 5-16,289-28 9 16,-82-2 1-16,88 7 15 0,46 9 20 15,22 14 4-15,-1 0-10 16,-34 8-18-16,-11-2-4 16,-18-6-1-16,-40-3-6 15,-55-17 0-15,-55-7-1 16,-51 5-12-16,-31 1-18 15,-2-23-24-15,-12 3-99 16,-22-2-529-16</inkml:trace>
    <inkml:trace contextRef="#ctx0" brushRef="#br0" timeOffset="940.1635">-2260 287 1540 0,'0'0'169'15,"0"0"-164"-15,218 0-5 16,-33 5-6-16,77-5 6 16,49-18-1-16,26-23 1 0,7 0 1 15,-13 7-1-15,3 11 0 16,-11 2 0 0,-18 10 0-16,-30 1 0 0,-28-2-1 15,-37 7 0-15,-41-4 1 16,-46-3-9-16,-33 4-30 15,-21-1-17-15,2-2 30 16,-6-4 20-16,-7 3 5 16,-19 3 0-16,-16 1-6 15,-10 5 6-15,-10 3 1 16,-3 0-1-16,0 17-14 16,0 33 15-16,0 26 9 15,0 49 0-15,0 59 8 16,0 58 15-16,23 41 6 15,8 23-6-15,6 24 16 16,-4 5 11-16,-8 7-26 0,1-18-18 16,-7-39 2-16,1-46 1 15,-4-67-2-15,-2-61-4 16,-2-44-6-16,1-26 24 16,-1-3-6-16,2-6-15 15,0-8-9-15,-14-30-65 16,0-30-99-16,0-22-921 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26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5BDAAB-4A3B-4234-9D83-9A9274CAA84F}" emma:medium="tactile" emma:mode="ink">
          <msink:context xmlns:msink="http://schemas.microsoft.com/ink/2010/main" type="inkDrawing" rotatedBoundingBox="4335,897 4778,4620 4706,4629 4263,906" semanticType="callout" shapeName="Other">
            <msink:sourceLink direction="with" ref="{A53C62D4-2E04-4E56-B5E3-29AC9FE96721}"/>
            <msink:sourceLink direction="with" ref="{95CF0157-61B3-4669-ADA3-17F29C806A78}"/>
          </msink:context>
        </emma:interpretation>
      </emma:emma>
    </inkml:annotationXML>
    <inkml:trace contextRef="#ctx0" brushRef="#br0">0 0 1392 0,'0'0'171'0,"0"0"-132"16,0 0-38-16,3 243-1 15,26-56 1-15,21 104 35 16,14 76 33-16,7 48 7 15,-12 4-22-15,-17-39-10 16,-9-33-3-16,-11-44-6 0,-7-47-3 16,-4-65-19-1,-5-60-7-15,1-52-6 0,2-25 0 16,0-6 0-16,5-37-64 16,-4-11-109-16,-7-9-819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27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F1F322-565B-455E-9E6B-8F078A40A4CB}" emma:medium="tactile" emma:mode="ink">
          <msink:context xmlns:msink="http://schemas.microsoft.com/ink/2010/main" type="inkDrawing" rotatedBoundingBox="910,1676 5139,1525 5147,1737 918,1888" semanticType="underline" shapeName="Other">
            <msink:sourceLink direction="with" ref="{9E02328C-CBA7-41E5-8912-BEFD3693B750}"/>
          </msink:context>
        </emma:interpretation>
      </emma:emma>
    </inkml:annotationXML>
    <inkml:trace contextRef="#ctx0" brushRef="#br0">213 294 514 0,'0'0'225'15,"0"0"-10"-15,0 0-11 16,0 0-55-16,0 0 27 15,-182-5-35-15,170 0-36 16,2 1-31-16,4 0-5 16,6 4-18-16,-3 0-19 15,3 0-21-15,0 0-11 16,0 0-1-16,31-2 0 0,22-1 1 16,24-3 0-16,51-5 9 15,55-13 1-15,74-7-4 16,41-8 1-16,16 1 5 15,0 6-11-15,-22 9 6 16,7 2-6-16,-1 9 7 16,-10 11-8-16,-13 1 0 15,-25 1 0-15,-59 23-2 16,-45 2 4-16,-43-2-4 16,-21-8 2-16,-1 6-1 15,-3-2 1-15,-4-8 3 16,-25-3-3-16,-17-9 18 15,-13 0 13-15,-8-6 13 16,-8-23-41-16,-3-27-3 16,0 6-162-16,-23 4-168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31.1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25890C-2B3F-41EB-94F0-B63884F0498E}" emma:medium="tactile" emma:mode="ink">
          <msink:context xmlns:msink="http://schemas.microsoft.com/ink/2010/main" type="inkDrawing" rotatedBoundingBox="2002,-760 14458,252 14277,2471 1822,1459" semanticType="callout" shapeName="Other">
            <msink:sourceLink direction="to" ref="{CB22AE2E-785B-4DDA-9232-635B20D449BF}"/>
            <msink:sourceLink direction="from" ref="{EDB509C6-D68A-4EE5-8B5B-D8D61A05AEEE}"/>
          </msink:context>
        </emma:interpretation>
      </emma:emma>
    </inkml:annotationXML>
    <inkml:trace contextRef="#ctx0" brushRef="#br0">68 1457 892 0,'0'0'301'0,"0"0"-123"15,0 0-26-15,0 0-16 16,0 0-17-16,0 0-31 16,0 0-26-16,-23-12-4 15,14 1-13-15,2-4-2 16,-2-3-5-16,3-2-13 16,-2-9-13-16,8-3-10 15,0-8 9-15,0-8-10 16,0-1-1-16,3-3 0 15,14 0 0-15,10 2 0 0,-2 3 0 16,10 0 0-16,8 4-1 16,2-1 1-16,7 0 0 15,3-3 0-15,7 6-7 16,5 1 6-16,1 4 0 16,4 8-5-16,2 4 5 15,4 1-1-15,0 2-4 16,3-2 6-16,7-3-1 15,2-10 1-15,11-7-1 16,2-7 1-16,7-8-1 16,4 0 1-16,-4 5-1 0,-6 7-1 15,-3 10-6 1,-14 7-1-16,-3 12 1 0,-6 5 7 16,-4 7-6-1,-2-1 7-15,-4 0-1 0,-1-3 0 16,2 3 0-16,2-3 1 15,1 3-1-15,-1 0 1 16,4 4 0-16,-1-1 0 16,1 3 0-16,-1 0-1 15,-2 0 1-15,-2 8-2 16,9 5 1-16,5 4 0 16,3-1 0-16,8 6 0 15,1-2 0-15,5 0 1 16,2 1 0-16,7 0-1 0,4-4 0 15,4 0 1 1,3-5 0-16,10 0 0 0,1-4-1 16,1-6 1-16,3-2-1 15,-3 0 1-15,-2 0 0 16,-2-4 0-16,-3-2 0 16,-3 0 0-16,1 0 0 15,-6 6-1-15,3-6 1 16,-4 4 0-16,-1-8 2 15,1-1-2-15,0-4 1 16,-1 3-2-16,-2 4 1 16,-7 3 0-16,-3 1-1 15,-4 4 1-15,-6 0 0 0,3 0-1 16,4 0 1 0,3-3-1-16,6-3 1 0,2-5 0 15,6 2 0-15,5-3 0 16,3 6 0-16,-3 1 0 15,1-1 0-15,-4 6 1 16,-1 0-1-16,1-3 1 16,3 0-1-16,1-2 0 15,-1-4-14-15,3-3 5 16,3-3 2-16,-2 6 0 16,4 0 6-16,-10 6 1 15,0 3-1-15,-7 0 0 16,-10 0 0-16,-8 6 0 15,-5 9-1-15,-9 2 1 16,-3 2-1-16,3 0 1 0,2-4 1 16,4 3 0-16,3-6 0 15,-1-1 0-15,2-2 0 16,-5-2 0-16,-9 4 1 16,-7-3 1-16,-10 6-1 15,-2 1 0-15,-5 6-1 16,-1-1-1-16,-2 6 1 15,1 3 1-15,-1 6-1 16,5 6 0-16,0 9 0 16,-5 3 0-16,1 2 6 15,-7-3-6-15,1-5 0 16,-7-4 0-16,0-6 1 0,-5-6 1 16,-1-5-2-1,-4-3 0-15,1-5 0 0,-4 3 1 16,4-4-1-16,-8 3 0 15,4 3 0-15,-7 1 0 16,1 2 0-16,-1 0 0 16,-4 0 0-16,-1-2 6 15,-1-1-6-15,-3 1 0 16,3-4-1-16,-1 6 1 16,-1-2 3-16,-2 5-3 15,-2 3-1-15,2 3 1 16,-3-3-1-16,5 0-5 15,1-9-7-15,-2-2-13 0,-1-10 7 16,-1-5 10 0,1-3 2-16,-6-3 6 0,4 0 1 15,-4 0 0-15,0 0-6 16,0 0 6-16,0 0 0 16,0 0 0-16,2 3 0 15,-2 0 0-15,0 9 0 16,0 2 0-16,0 4 0 15,0 6-1-15,-3 2 1 16,4-3-1-16,2-3 1 16,-3-2 0-16,0-7 0 15,-3 1 1-15,0-2-1 16,3-3 0-16,-3 4-1 16,0-2 1-16,0 3-2 15,0 0 1-15,0-6-5 0,3 0 4 16,2-6 1-16,-5 3-8 15,0-3 3-15,3 0-5 16,-3 0 5-16,0 0 5 16,0 0 1-16,0 0 0 15,0 0 1-15,0 0 0 16,0 0-1-16,0 3 0 16,0 3-1-16,0 5 1 15,0 10-1-15,3 5 1 16,-3 3 0-16,0 9 1 15,0 0 0-15,0 1 0 16,0-3-1-16,0 1 0 16,0-12 0-16,3-7 0 0,0-10 0 15,0-5 0 1,-3-3 1-16,4 0 8 0,-4 0 9 16,0 0 4-16,0-3-14 15,0-5-7-15,0-4 8 16,0-1-8-16,-7 0 7 15,-16-5-7-15,-5-2 0 16,-11-12 0-16,-6-6 0 16,-11-6 4-16,0-6-4 15,-1-2-1-15,-1 0 7 16,5 3 3-16,8 7 6 16,9 7 0-16,7 14 0 15,13 7 9-15,4 6 2 0,7 8-11 16,5 0-15-1,0 0-1-15,8 14-15 16,17 21 5-16,11 11 10 0,9 10 0 16,4 2 5-16,3-2-4 15,-1-4-1-15,2-8 0 16,-5-3 0-16,-6-6 2 16,0-7-2-16,-6-5 0 15,-7-7 0-15,1-13 0 16,-4-3-2-16,5-12 0 15,8-34 1-15,6-25 1 16,5-19 0-16,1-9 1 16,-1-1 0-16,-5 4-1 15,-3 18 0-15,-3 10 0 0,-11 22 0 16,-8 16 0 0,-6 13 0-16,-14 14 0 0,0 3-29 15,-11 17-93-15,-18 18-35 16,-1 3-203-16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47.0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C67719-126E-4EC5-97A5-A1B717F6E566}" emma:medium="tactile" emma:mode="ink">
          <msink:context xmlns:msink="http://schemas.microsoft.com/ink/2010/main" type="writingRegion" rotatedBoundingBox="14845,578 17675,566 17690,4184 14861,4196"/>
        </emma:interpretation>
      </emma:emma>
    </inkml:annotationXML>
    <inkml:traceGroup>
      <inkml:annotationXML>
        <emma:emma xmlns:emma="http://www.w3.org/2003/04/emma" version="1.0">
          <emma:interpretation id="{962247E8-63BA-4245-AFB7-7A82AD9586FB}" emma:medium="tactile" emma:mode="ink">
            <msink:context xmlns:msink="http://schemas.microsoft.com/ink/2010/main" type="paragraph" rotatedBoundingBox="14845,578 17675,566 17678,1166 14848,11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CB2499-1DC1-40DE-A5B3-03643BC1DE98}" emma:medium="tactile" emma:mode="ink">
              <msink:context xmlns:msink="http://schemas.microsoft.com/ink/2010/main" type="line" rotatedBoundingBox="14845,578 17675,566 17678,1166 14848,1178"/>
            </emma:interpretation>
          </emma:emma>
        </inkml:annotationXML>
        <inkml:traceGroup>
          <inkml:annotationXML>
            <emma:emma xmlns:emma="http://www.w3.org/2003/04/emma" version="1.0">
              <emma:interpretation id="{CB22AE2E-785B-4DDA-9232-635B20D449BF}" emma:medium="tactile" emma:mode="ink">
                <msink:context xmlns:msink="http://schemas.microsoft.com/ink/2010/main" type="inkWord" rotatedBoundingBox="14845,578 17675,566 17678,1166 14848,1178">
                  <msink:destinationLink direction="to" ref="{F125890C-2B3F-41EB-94F0-B63884F0498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886 13 684 0,'0'0'381'0,"0"0"-266"0,0 0-57 15,0 0 47-15,0 0 0 16,0 0-46-16,169-164-37 15,-123 147-15-15,-7 8-7 16,-2 9 1-16,-4 0-1 16,-10 17 48-16,-7 15-4 15,-10 4-16-15,-6 1-8 16,0-2-1-16,0-2 0 16,-9-5-3-16,-7-4-3 15,5-6-7-15,5-7-6 16,6-5 0-16,0-6-1 15,0 0-25-15,14 0-3 16,11 0 10-16,4 0 13 16,4 0 4-16,-7 0 1 0,-7 0-6 15,-8 12 5-15,-11 11-2 16,0 9 4-16,-11 3 9 16,-20 6 4-16,-3-3 17 15,-2-6-3-15,5-6-1 16,5-9-9-16,7-4-11 15,5-11-5-15,11-2-1 16,3 0-36-16,0-18-155 16,0-10-802-16</inkml:trace>
          <inkml:trace contextRef="#ctx0" brushRef="#br0" timeOffset="337.4475">1664-66 1119 0,'0'0'252'0,"0"0"-180"16,0 0-48-16,0 0-11 15,0 0 4-15,0 0 6 16,0 0-1-16,-120 189 12 15,94-142 17-15,7-3 4 16,8-10-16-16,8-4-23 0,3-4-8 16,0-11-8-16,23-4 0 15,16-8 6-15,11-3 12 16,7-3-7-16,4-20-5 16,4-6-6-16,-3-6 0 15,-10 2-17-15,-4-13-46 16,-12 8-183-16,-19 6-852 0</inkml:trace>
          <inkml:trace contextRef="#ctx0" brushRef="#br0" timeOffset="567.5952">1676-174 1222 0,'0'0'225'0,"0"0"-147"15,0 0-62-15,0 0-1 16,0 0 63-16,-15 166 3 16,8-91-29-16,1 2-24 15,0-7-13-15,-2-6-5 16,5-12-9-16,3-11-1 16,0-23-27-16,23-16-171 15,4-2-753-15</inkml:trace>
          <inkml:trace contextRef="#ctx0" brushRef="#br0" timeOffset="856.1247">2066-81 1485 0,'0'0'191'0,"0"0"-150"15,0 0-39-15,0 0 0 16,0 0-2-16,0 0 0 15,168 23 0-15,-129 6-1 16,-9 7 0-16,-12 10 1 16,-7 4-13-16,-11 2 11 15,0-3 1-15,-6-10 1 16,-11-10 11-16,4-12 9 0,10-5-1 16,3-9-12-1,6-3-7-15,40 0 13 0,22-9-5 16,16-14-7-16,48-12-1 15,-17 2-55-15,-25 5-428 0</inkml:trace>
          <inkml:trace contextRef="#ctx0" brushRef="#br0" timeOffset="-769.3238">268 3 1190 0,'0'0'141'0,"0"0"-67"15,0 0-57-15,0 0 2 16,0 0 41-16,0 0 4 16,-104-2-25-16,81 2-20 15,4 17-8-15,-1 5 17 16,-2 3-5-16,2 7-5 16,1 9-6-16,2 3-4 15,4 2-7-15,7 1 0 16,6-7 1-16,0-2-1 0,0-9-1 15,19-5 1-15,4-9 0 16,2-9 0 0,2-6-1-16,2 0 1 0,-1-26 0 15,-1-19 10-15,-4-7-10 16,-14-4 5-16,-9 4 1 16,0 6 2-16,-20 5 0 15,-19 11-3-15,2 7-6 16,-2 12-9-16,9 11-21 15,15 0-103-15,4 8-429 0</inkml:trace>
          <inkml:trace contextRef="#ctx0" brushRef="#br0" timeOffset="-599.5615">636 377 1520 0,'0'0'221'0,"0"0"-165"16,0 0-37-16,0 0-18 16,0 0 0-16,0 0-1 15,0 0-72-15,14-8-280 0</inkml:trace>
        </inkml:traceGroup>
      </inkml:traceGroup>
    </inkml:traceGroup>
    <inkml:traceGroup>
      <inkml:annotationXML>
        <emma:emma xmlns:emma="http://www.w3.org/2003/04/emma" version="1.0">
          <emma:interpretation id="{01646607-00B1-4AB2-9DF7-9E066654CFF2}" emma:medium="tactile" emma:mode="ink">
            <msink:context xmlns:msink="http://schemas.microsoft.com/ink/2010/main" type="paragraph" rotatedBoundingBox="16932,2497 16958,4178 16166,4191 16140,2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63E21E-84F2-4E4E-B457-9E08AD59622C}" emma:medium="tactile" emma:mode="ink">
              <msink:context xmlns:msink="http://schemas.microsoft.com/ink/2010/main" type="line" rotatedBoundingBox="16932,2497 16958,4178 16166,4190 16140,2509"/>
            </emma:interpretation>
          </emma:emma>
        </inkml:annotationXML>
        <inkml:traceGroup>
          <inkml:annotationXML>
            <emma:emma xmlns:emma="http://www.w3.org/2003/04/emma" version="1.0">
              <emma:interpretation id="{A1945EC6-ABEB-47B9-ACD6-174061632258}" emma:medium="tactile" emma:mode="ink">
                <msink:context xmlns:msink="http://schemas.microsoft.com/ink/2010/main" type="inkWord" rotatedBoundingBox="16932,2497 16958,4178 16166,4190 16140,2509"/>
              </emma:interpretation>
            </emma:emma>
          </inkml:annotationXML>
          <inkml:trace contextRef="#ctx0" brushRef="#br0" timeOffset="4968.5849">1476 2179 438 0,'0'0'371'0,"0"0"-133"0,0 0-27 16,0 0-29-16,0 0-40 16,0 0-52-16,0 0-39 15,0-11-13-15,0 8 2 16,0 0-14-16,0 3 12 16,0 0-9-16,0 0-7 15,0 0-14-15,0 0 0 16,0 0-6-16,0 0-2 15,0-3 1-15,17 3-1 16,8-3 0-16,4 0-6 16,7 3 6-16,6-3 0 15,-3 3 1-15,0 0-1 16,-4 0 1-16,1 0-1 0,-6 0 1 16,-4 3-1-16,-4 6 0 15,-2 0 0-15,-1-1-1 16,-2 6 0-16,-2 4 0 15,1 3-5-15,-2 2-3 16,1 1-3-16,1 5 11 16,-2 0 0-16,-2-1-7 15,2 3 7-15,-1-5-1 16,-7 3 1-16,5 0 0 16,-5-3-5-16,0 6 5 15,-3-3-5-15,4 3 5 16,-1-2 0-16,-3-1-1 15,3 0-5-15,2-6 1 16,-5 1-4-16,-3-4 10 0,3-6-8 16,-3 1-9-16,0-3 1 15,0 0 1-15,0-1 14 16,0 1-5-16,0-1 5 16,0 1 0-16,-3 2 0 15,-8 4-1-15,-1 0-4 16,-1 1-5-16,1-3 10 15,-5 1 0-15,1-2-8 16,-1-1 8-16,0-2 1 16,2 0-1-16,2-4 0 15,-1 2 1-15,5-2-1 16,-1-1-11-16,-2-2 2 0,-2 1 1 16,-5 2 3-16,-1 4 0 15,-2 0-6-15,2 2 12 16,1-2 0-16,4 0-8 15,1-1 8-15,0 1 0 16,2 0 0-16,-4-1-2 16,-1 7 2-16,-2-3-12 15,-4 2-14-15,1-2 17 16,-1-4 2-16,4 1 6 16,-1-4 1-16,1 1 7 15,7-3 4-15,-2 3-5 16,0-3-5-16,8 0-2 15,0-1 1-15,3-2-1 16,-1 0 1-16,1 0 0 0,-6 1 5 16,-2 4-4-16,-8 3 0 15,-4 7 0-15,-2-1 0 16,-1 4 0-16,1-5 9 16,5 0-8-16,4-4 5 15,8-9-6-15,8-3-1 16,17-21-23-16,19-16-72 15,0-17-556-15</inkml:trace>
          <inkml:trace contextRef="#ctx0" brushRef="#br0" timeOffset="6150.0099">1457 2159 611 0,'0'0'169'0,"0"0"30"16,0 0-4-16,0 0-28 16,0 0-19-16,0 0-35 15,0 0-44-15,-42-43-21 0,42 43-1 16,0 0-5-16,0 0-17 16,0 0-24-16,0 0-1 15,0 0 1-15,0 17 0 16,9 9-1-16,7 3 2 15,4 3-1-15,2-3-1 16,4-3 0-16,-4-5 2 16,-2-3-1-16,-3-9 0 15,-4-1 0-15,-4-5-1 16,-6-3-1-16,-3 3 0 0,0-3 1 16,0 0 12-1,0 0-11-15,0 0 17 0,0 0-9 16,0 0-8-16,-12-17 8 15,-4-4-8-15,-4-4-1 16,-6-6 0-16,4-1-1 16,-5 0 1-16,1 3 0 15,4 3-1-15,2 6-5 16,8 5 6-16,2 6 2 16,7 7-1-16,3 2-1 15,0 0-1-15,0 0 0 16,0 0-18-16,0 0 18 15,0 0-1-15,0 0-5 16,3 0 6-16,13 0 1 16,4-6 0-16,5-9 0 0,4-2 0 15,10-7 0-15,8-5 0 16,4-6 1-16,1 0 0 16,-1 0 0-1,-3 4-1-15,-8 1 0 0,-4 3 1 16,-14 7 0-16,-5 8 0 15,-8 4-1-15,-6 4 0 16,-3 4 5-16,0 0-5 16,0 0-1-16,0 18-94 15,-9 8-62-15,-11 1-735 0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5:59.8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02328C-CBA7-41E5-8912-BEFD3693B750}" emma:medium="tactile" emma:mode="ink">
          <msink:context xmlns:msink="http://schemas.microsoft.com/ink/2010/main" type="writingRegion" rotatedBoundingBox="1837,-390 5369,376 5024,1968 1492,1202">
            <msink:destinationLink direction="with" ref="{48F1F322-565B-455E-9E6B-8F078A40A4CB}"/>
          </msink:context>
        </emma:interpretation>
      </emma:emma>
    </inkml:annotationXML>
    <inkml:traceGroup>
      <inkml:annotationXML>
        <emma:emma xmlns:emma="http://www.w3.org/2003/04/emma" version="1.0">
          <emma:interpretation id="{A80C55C5-7343-483D-9C8E-C1BD32758CD9}" emma:medium="tactile" emma:mode="ink">
            <msink:context xmlns:msink="http://schemas.microsoft.com/ink/2010/main" type="paragraph" rotatedBoundingBox="1837,-390 5369,376 5024,1968 1492,1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A21ACA-7500-4FBA-B526-43073FD343B6}" emma:medium="tactile" emma:mode="ink">
              <msink:context xmlns:msink="http://schemas.microsoft.com/ink/2010/main" type="line" rotatedBoundingBox="1837,-390 5369,376 5024,1968 1492,1202"/>
            </emma:interpretation>
          </emma:emma>
        </inkml:annotationXML>
        <inkml:traceGroup>
          <inkml:annotationXML>
            <emma:emma xmlns:emma="http://www.w3.org/2003/04/emma" version="1.0">
              <emma:interpretation id="{EDB509C6-D68A-4EE5-8B5B-D8D61A05AEEE}" emma:medium="tactile" emma:mode="ink">
                <msink:context xmlns:msink="http://schemas.microsoft.com/ink/2010/main" type="inkWord" rotatedBoundingBox="1791,-176 2987,83 2720,1314 1523,1055">
                  <msink:destinationLink direction="with" ref="{5B29C3F1-B633-41F5-A82D-80BAC7C141E7}"/>
                  <msink:destinationLink direction="from" ref="{F125890C-2B3F-41EB-94F0-B63884F0498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251 179 32 0,'0'0'989'0,"0"0"-745"0,0 0-135 16,0 0-77-1,0 0-9-15,0 0 41 0,0 0-5 16,-48 34-25-16,18-24 1 16,1-5 3-16,-4-5-5 15,1 0-11-15,2-5 4 16,8-22-18-16,5-6-7 16,11-4-1-16,6-1-8 15,0 3 0-15,9 9-4 16,18 8-1-16,-1 10 3 15,-1 8-4-15,1 0 12 16,-7 3-7-16,-2 14 8 16,-3 10 1-16,-5 1 0 0,-2 8 1 15,-7 7 0-15,0 7 7 16,0 2-6-16,0 7 2 16,0 2-4-16,0 18-10 15,0-18-87-15,-4-15-310 0</inkml:trace>
          <inkml:trace contextRef="#ctx0" brushRef="#br0" timeOffset="161.3795">170 905 1375 0,'0'0'212'0,"0"0"-142"15,0 0-53 1,0 0-17-16,0 0 0 0,0 0-28 15,0 0-149-15,70-102-656 0</inkml:trace>
          <inkml:trace contextRef="#ctx0" brushRef="#br0" timeOffset="601.2753">1132 108 1098 0,'0'0'137'0,"0"0"-105"16,0 0-22-16,0 0-9 16,0 0 54-16,0 0 28 15,-166-177-51-15,166 142 4 16,0 5-26-16,0 3-10 16,11 11 0-16,8 7-2 15,1 3-5-15,-1 6 6 16,4 0 0-16,-3 13 1 15,-5 15 23-15,1 10-7 0,-5 8 7 16,-5 7-5-16,-3 3 6 16,0 4 8-1,-3 5-13-15,0 2-13 0,0 6-6 16,-23 14-9-16,1-17-129 16,-1-17-642-16</inkml:trace>
          <inkml:trace contextRef="#ctx0" brushRef="#br0" timeOffset="760.185">1103 637 1324 0,'0'0'254'0,"0"0"-177"16,0 0-58 0,0 0-18-16,0 0 0 0,0 0-1 15,0 0-14-15,3 26-105 16,14-20-180-16</inkml:trace>
        </inkml:traceGroup>
        <inkml:traceGroup>
          <inkml:annotationXML>
            <emma:emma xmlns:emma="http://www.w3.org/2003/04/emma" version="1.0">
              <emma:interpretation id="{95CF0157-61B3-4669-ADA3-17F29C806A78}" emma:medium="tactile" emma:mode="ink">
                <msink:context xmlns:msink="http://schemas.microsoft.com/ink/2010/main" type="inkWord" rotatedBoundingBox="3542,-20 3827,41 3636,921 3351,860">
                  <msink:destinationLink direction="with" ref="{535BDAAB-4A3B-4234-9D83-9A9274CAA84F}"/>
                </msink:context>
              </emma:interpretation>
              <emma:one-of disjunction-type="recognition" id="oneOf1">
                <emma:interpretation id="interp1" emma:lang="" emma:confidence="0.5">
                  <emma:literal>?</emma:literal>
                </emma:interpretation>
                <emma:interpretation id="interp2" emma:lang="" emma:confidence="0.5">
                  <emma:literal>. .</emma:literal>
                </emma:interpretation>
                <emma:interpretation id="interp3" emma:lang="" emma:confidence="0">
                  <emma:literal>9 .</emma:literal>
                </emma:interpretation>
                <emma:interpretation id="interp4" emma:lang="" emma:confidence="0">
                  <emma:literal>, .</emma:literal>
                </emma:interpretation>
                <emma:interpretation id="interp5" emma:lang="" emma:confidence="0">
                  <emma:literal>^ .</emma:literal>
                </emma:interpretation>
              </emma:one-of>
            </emma:emma>
          </inkml:annotationXML>
          <inkml:trace contextRef="#ctx0" brushRef="#br0" timeOffset="1237.0921">1864 112 1222 0,'0'0'160'15,"0"0"-120"-15,0 0-30 16,0 0-9-16,0 0 1 16,0 0 9-16,0 0 3 15,-32-185-14-15,32 148 0 16,0 5 0-16,17 2 0 0,2 10 0 16,-1 2 1-16,2 10-1 15,-1 5 0-15,-2 3-1 16,-3 0 0-16,-2 9 1 15,-2 26 48-15,-4 8-24 16,-3 13-3-16,-3 5 16 16,0 4-5-16,0-1-9 15,-3-3-11-15,-6-3-4 16,2 1-8-16,1-7 0 16,-3 6-2-16,1-11-122 15,2-18-593-15</inkml:trace>
          <inkml:trace contextRef="#ctx0" brushRef="#br0" timeOffset="1395.3568">1936 683 354 0,'0'0'1208'16,"0"0"-1080"-16,0 0-128 15,0 0-46-15,0 0-42 16,0 0-45-16,0 0-166 0</inkml:trace>
        </inkml:traceGroup>
        <inkml:traceGroup>
          <inkml:annotationXML>
            <emma:emma xmlns:emma="http://www.w3.org/2003/04/emma" version="1.0">
              <emma:interpretation id="{F957761D-4573-4459-82E6-33E1CE0EFC47}" emma:medium="tactile" emma:mode="ink">
                <msink:context xmlns:msink="http://schemas.microsoft.com/ink/2010/main" type="inkWord" rotatedBoundingBox="4853,1808 5050,1851 5024,1968 4828,1926">
                  <msink:destinationLink direction="with" ref="{316B3D1E-8267-4425-8DA1-D6C829B31E27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328.4452">3361 1628 649 0,'0'0'157'0,"0"0"15"15,0 0-98-15,0 0-55 16,0 0-11-16,0 0-7 15,-155 6-1-15,125 24-39 16,8-8-174-16,7-5-615 0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6T03:56:07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639FAC-D80D-4A9B-8F6A-E2FC38A2BB78}" emma:medium="tactile" emma:mode="ink">
          <msink:context xmlns:msink="http://schemas.microsoft.com/ink/2010/main" type="inkDrawing" rotatedBoundingBox="21591,686 27198,631 27199,731 21592,786" shapeName="Other">
            <msink:destinationLink direction="with" ref="{CB60192E-7F38-4B9F-965D-2FB5296CA2BA}"/>
          </msink:context>
        </emma:interpretation>
      </emma:emma>
    </inkml:annotationXML>
    <inkml:trace contextRef="#ctx0" brushRef="#br0">0 108 1177 0,'0'0'189'0,"0"0"-146"15,0 0-36-15,0 0 8 0,0 0 43 16,0 0-6-1,0 0-18-15,36 3-1 0,-11-3 8 16,14 3-6 0,9-3 1-16,17 0-1 0,13 0 1 15,20 0-17-15,12 0-9 16,13 0-9-16,36-12 9 16,41-2-2-16,57-1-8 15,19 2 0-15,2 2 0 16,-12 6 0-16,-33 5 0 15,-15 0-1-15,-11 0 1 16,-13 0-1-16,-6 3 1 16,11-3 0-16,0 0-1 15,6 0 1-15,-8 0 0 0,-35 0 0 16,-28 6 1-16,-35 2-1 16,-4 1-1-1,9-1 1-15,13 2 0 0,9 1-1 16,-10-6 1-16,-5-5 0 15,-12 0 0-15,-4 0 0 16,-8-2 0-16,-8-14 1 16,-12-6-1-16,-5 2-1 15,-7-1-11-15,-9 7-5 16,-10 5-8-16,-17 9-25 16,-19 0-84-16,0 6-206 15,-13 11-560-15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9E8E-2354-4E43-AB68-A7E395E98A6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108A-AF30-43F9-8813-AB7425C1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63" Type="http://schemas.openxmlformats.org/officeDocument/2006/relationships/image" Target="../media/image31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emf"/><Relationship Id="rId170" Type="http://schemas.openxmlformats.org/officeDocument/2006/relationships/customXml" Target="../ink/ink85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53" Type="http://schemas.openxmlformats.org/officeDocument/2006/relationships/image" Target="../media/image26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5" Type="http://schemas.openxmlformats.org/officeDocument/2006/relationships/image" Target="../media/image47.emf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emf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emf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71" Type="http://schemas.openxmlformats.org/officeDocument/2006/relationships/image" Target="../media/image85.emf"/><Relationship Id="rId12" Type="http://schemas.openxmlformats.org/officeDocument/2006/relationships/customXml" Target="../ink/ink6.xml"/><Relationship Id="rId33" Type="http://schemas.openxmlformats.org/officeDocument/2006/relationships/image" Target="../media/image16.emf"/><Relationship Id="rId108" Type="http://schemas.openxmlformats.org/officeDocument/2006/relationships/customXml" Target="../ink/ink54.xml"/><Relationship Id="rId129" Type="http://schemas.openxmlformats.org/officeDocument/2006/relationships/image" Target="../media/image64.emf"/><Relationship Id="rId54" Type="http://schemas.openxmlformats.org/officeDocument/2006/relationships/customXml" Target="../ink/ink27.xml"/><Relationship Id="rId75" Type="http://schemas.openxmlformats.org/officeDocument/2006/relationships/image" Target="../media/image37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emf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119" Type="http://schemas.openxmlformats.org/officeDocument/2006/relationships/image" Target="../media/image59.emf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emf"/><Relationship Id="rId151" Type="http://schemas.openxmlformats.org/officeDocument/2006/relationships/image" Target="../media/image75.emf"/><Relationship Id="rId156" Type="http://schemas.openxmlformats.org/officeDocument/2006/relationships/customXml" Target="../ink/ink78.xml"/><Relationship Id="rId177" Type="http://schemas.openxmlformats.org/officeDocument/2006/relationships/image" Target="../media/image88.emf"/><Relationship Id="rId172" Type="http://schemas.openxmlformats.org/officeDocument/2006/relationships/customXml" Target="../ink/ink86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167" Type="http://schemas.openxmlformats.org/officeDocument/2006/relationships/image" Target="../media/image83.emf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157" Type="http://schemas.openxmlformats.org/officeDocument/2006/relationships/image" Target="../media/image78.emf"/><Relationship Id="rId178" Type="http://schemas.openxmlformats.org/officeDocument/2006/relationships/customXml" Target="../ink/ink89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163" Type="http://schemas.openxmlformats.org/officeDocument/2006/relationships/image" Target="../media/image81.emf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137" Type="http://schemas.openxmlformats.org/officeDocument/2006/relationships/image" Target="../media/image68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53" Type="http://schemas.openxmlformats.org/officeDocument/2006/relationships/image" Target="../media/image76.emf"/><Relationship Id="rId174" Type="http://schemas.openxmlformats.org/officeDocument/2006/relationships/customXml" Target="../ink/ink87.xml"/><Relationship Id="rId179" Type="http://schemas.openxmlformats.org/officeDocument/2006/relationships/image" Target="../media/image89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26" Type="http://schemas.openxmlformats.org/officeDocument/2006/relationships/customXml" Target="../ink/ink13.xml"/><Relationship Id="rId47" Type="http://schemas.openxmlformats.org/officeDocument/2006/relationships/image" Target="../media/image23.emf"/><Relationship Id="rId68" Type="http://schemas.openxmlformats.org/officeDocument/2006/relationships/customXml" Target="../ink/ink34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54" Type="http://schemas.openxmlformats.org/officeDocument/2006/relationships/customXml" Target="../ink/ink77.xml"/><Relationship Id="rId175" Type="http://schemas.openxmlformats.org/officeDocument/2006/relationships/image" Target="../media/image87.emf"/><Relationship Id="rId16" Type="http://schemas.openxmlformats.org/officeDocument/2006/relationships/customXml" Target="../ink/ink8.xml"/><Relationship Id="rId37" Type="http://schemas.openxmlformats.org/officeDocument/2006/relationships/image" Target="../media/image18.emf"/><Relationship Id="rId58" Type="http://schemas.openxmlformats.org/officeDocument/2006/relationships/customXml" Target="../ink/ink29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27" Type="http://schemas.openxmlformats.org/officeDocument/2006/relationships/image" Target="../media/image13.emf"/><Relationship Id="rId48" Type="http://schemas.openxmlformats.org/officeDocument/2006/relationships/customXml" Target="../ink/ink24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88.xml"/><Relationship Id="rId17" Type="http://schemas.openxmlformats.org/officeDocument/2006/relationships/image" Target="../media/image8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emf"/><Relationship Id="rId145" Type="http://schemas.openxmlformats.org/officeDocument/2006/relationships/image" Target="../media/image72.emf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emf"/><Relationship Id="rId4" Type="http://schemas.openxmlformats.org/officeDocument/2006/relationships/customXml" Target="../ink/ink9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100.emf"/><Relationship Id="rId26" Type="http://schemas.openxmlformats.org/officeDocument/2006/relationships/image" Target="../media/image104.emf"/><Relationship Id="rId39" Type="http://schemas.openxmlformats.org/officeDocument/2006/relationships/customXml" Target="../ink/ink110.xml"/><Relationship Id="rId21" Type="http://schemas.openxmlformats.org/officeDocument/2006/relationships/customXml" Target="../ink/ink101.xml"/><Relationship Id="rId34" Type="http://schemas.openxmlformats.org/officeDocument/2006/relationships/image" Target="../media/image108.emf"/><Relationship Id="rId42" Type="http://schemas.openxmlformats.org/officeDocument/2006/relationships/image" Target="../media/image112.emf"/><Relationship Id="rId47" Type="http://schemas.openxmlformats.org/officeDocument/2006/relationships/customXml" Target="../ink/ink114.xml"/><Relationship Id="rId50" Type="http://schemas.openxmlformats.org/officeDocument/2006/relationships/image" Target="../media/image116.emf"/><Relationship Id="rId55" Type="http://schemas.openxmlformats.org/officeDocument/2006/relationships/customXml" Target="../ink/ink118.xml"/><Relationship Id="rId63" Type="http://schemas.openxmlformats.org/officeDocument/2006/relationships/customXml" Target="../ink/ink122.xml"/><Relationship Id="rId7" Type="http://schemas.openxmlformats.org/officeDocument/2006/relationships/customXml" Target="../ink/ink94.xml"/><Relationship Id="rId2" Type="http://schemas.openxmlformats.org/officeDocument/2006/relationships/image" Target="../media/image92.png"/><Relationship Id="rId16" Type="http://schemas.openxmlformats.org/officeDocument/2006/relationships/image" Target="../media/image99.emf"/><Relationship Id="rId29" Type="http://schemas.openxmlformats.org/officeDocument/2006/relationships/customXml" Target="../ink/ink105.xml"/><Relationship Id="rId11" Type="http://schemas.openxmlformats.org/officeDocument/2006/relationships/customXml" Target="../ink/ink96.xml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customXml" Target="../ink/ink109.xml"/><Relationship Id="rId40" Type="http://schemas.openxmlformats.org/officeDocument/2006/relationships/image" Target="../media/image111.emf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120.emf"/><Relationship Id="rId5" Type="http://schemas.openxmlformats.org/officeDocument/2006/relationships/customXml" Target="../ink/ink93.xml"/><Relationship Id="rId61" Type="http://schemas.openxmlformats.org/officeDocument/2006/relationships/customXml" Target="../ink/ink121.xml"/><Relationship Id="rId19" Type="http://schemas.openxmlformats.org/officeDocument/2006/relationships/customXml" Target="../ink/ink100.xml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customXml" Target="../ink/ink104.xml"/><Relationship Id="rId30" Type="http://schemas.openxmlformats.org/officeDocument/2006/relationships/image" Target="../media/image106.emf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15.emf"/><Relationship Id="rId56" Type="http://schemas.openxmlformats.org/officeDocument/2006/relationships/image" Target="../media/image119.emf"/><Relationship Id="rId64" Type="http://schemas.openxmlformats.org/officeDocument/2006/relationships/image" Target="../media/image123.emf"/><Relationship Id="rId8" Type="http://schemas.openxmlformats.org/officeDocument/2006/relationships/image" Target="../media/image95.emf"/><Relationship Id="rId51" Type="http://schemas.openxmlformats.org/officeDocument/2006/relationships/customXml" Target="../ink/ink116.xml"/><Relationship Id="rId3" Type="http://schemas.openxmlformats.org/officeDocument/2006/relationships/customXml" Target="../ink/ink92.xml"/><Relationship Id="rId12" Type="http://schemas.openxmlformats.org/officeDocument/2006/relationships/image" Target="../media/image97.emf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110.emf"/><Relationship Id="rId46" Type="http://schemas.openxmlformats.org/officeDocument/2006/relationships/image" Target="../media/image114.emf"/><Relationship Id="rId59" Type="http://schemas.openxmlformats.org/officeDocument/2006/relationships/customXml" Target="../ink/ink120.xml"/><Relationship Id="rId20" Type="http://schemas.openxmlformats.org/officeDocument/2006/relationships/image" Target="../media/image101.emf"/><Relationship Id="rId41" Type="http://schemas.openxmlformats.org/officeDocument/2006/relationships/customXml" Target="../ink/ink111.xml"/><Relationship Id="rId54" Type="http://schemas.openxmlformats.org/officeDocument/2006/relationships/image" Target="../media/image118.emf"/><Relationship Id="rId62" Type="http://schemas.openxmlformats.org/officeDocument/2006/relationships/image" Target="../media/image1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05.emf"/><Relationship Id="rId36" Type="http://schemas.openxmlformats.org/officeDocument/2006/relationships/image" Target="../media/image109.emf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image" Target="../media/image96.emf"/><Relationship Id="rId31" Type="http://schemas.openxmlformats.org/officeDocument/2006/relationships/customXml" Target="../ink/ink106.xml"/><Relationship Id="rId44" Type="http://schemas.openxmlformats.org/officeDocument/2006/relationships/image" Target="../media/image113.emf"/><Relationship Id="rId52" Type="http://schemas.openxmlformats.org/officeDocument/2006/relationships/image" Target="../media/image117.emf"/><Relationship Id="rId60" Type="http://schemas.openxmlformats.org/officeDocument/2006/relationships/image" Target="../media/image121.emf"/><Relationship Id="rId4" Type="http://schemas.openxmlformats.org/officeDocument/2006/relationships/image" Target="../media/image93.emf"/><Relationship Id="rId9" Type="http://schemas.openxmlformats.org/officeDocument/2006/relationships/customXml" Target="../ink/ink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6177731" y="944738"/>
              <a:ext cx="317520" cy="2037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4411" y="932498"/>
                <a:ext cx="343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/>
              <p14:cNvContentPartPr/>
              <p14:nvPr/>
            </p14:nvContentPartPr>
            <p14:xfrm>
              <a:off x="1396931" y="1300778"/>
              <a:ext cx="285840" cy="13690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691" y="1294298"/>
                <a:ext cx="30672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1437611" y="1221938"/>
              <a:ext cx="5841720" cy="1285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6811" y="1210418"/>
                <a:ext cx="5864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4414451" y="905858"/>
              <a:ext cx="439200" cy="9295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2931" y="894338"/>
                <a:ext cx="45576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/>
              <p14:cNvContentPartPr/>
              <p14:nvPr/>
            </p14:nvContentPartPr>
            <p14:xfrm>
              <a:off x="1148531" y="1968218"/>
              <a:ext cx="6606720" cy="23112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6651" y="1955978"/>
                <a:ext cx="6632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4559531" y="2227058"/>
              <a:ext cx="222480" cy="4431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7291" y="2215538"/>
                <a:ext cx="246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6230651" y="1576898"/>
              <a:ext cx="163080" cy="2685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9491" y="1565018"/>
                <a:ext cx="1864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1063931" y="2859578"/>
              <a:ext cx="6460560" cy="16956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2771" y="2848058"/>
                <a:ext cx="6485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Ink 73"/>
              <p14:cNvContentPartPr/>
              <p14:nvPr/>
            </p14:nvContentPartPr>
            <p14:xfrm>
              <a:off x="1128011" y="3699818"/>
              <a:ext cx="6585480" cy="15552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6851" y="3688658"/>
                <a:ext cx="6609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/>
              <p14:cNvContentPartPr/>
              <p14:nvPr/>
            </p14:nvContentPartPr>
            <p14:xfrm>
              <a:off x="4528211" y="3179978"/>
              <a:ext cx="191520" cy="35172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5611" y="3168098"/>
                <a:ext cx="216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0"/>
              <p14:cNvContentPartPr/>
              <p14:nvPr/>
            </p14:nvContentPartPr>
            <p14:xfrm>
              <a:off x="2034131" y="755378"/>
              <a:ext cx="1201680" cy="3578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24051" y="744218"/>
                <a:ext cx="12243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1"/>
              <p14:cNvContentPartPr/>
              <p14:nvPr/>
            </p14:nvContentPartPr>
            <p14:xfrm>
              <a:off x="1727771" y="1601018"/>
              <a:ext cx="2128320" cy="11386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7331" y="1587698"/>
                <a:ext cx="2149560" cy="11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1337891" y="3224258"/>
              <a:ext cx="1796760" cy="4006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24571" y="3211658"/>
                <a:ext cx="18208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3919091" y="893258"/>
              <a:ext cx="106560" cy="291204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7571" y="881738"/>
                <a:ext cx="129600" cy="29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/>
              <p14:cNvContentPartPr/>
              <p14:nvPr/>
            </p14:nvContentPartPr>
            <p14:xfrm>
              <a:off x="5249651" y="908738"/>
              <a:ext cx="105840" cy="29199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7411" y="898298"/>
                <a:ext cx="128880" cy="29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/>
              <p14:cNvContentPartPr/>
              <p14:nvPr/>
            </p14:nvContentPartPr>
            <p14:xfrm>
              <a:off x="5364131" y="366938"/>
              <a:ext cx="299880" cy="3495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50811" y="355778"/>
                <a:ext cx="3243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89"/>
              <p14:cNvContentPartPr/>
              <p14:nvPr/>
            </p14:nvContentPartPr>
            <p14:xfrm>
              <a:off x="6946331" y="1134818"/>
              <a:ext cx="45000" cy="4536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41651" y="1131938"/>
                <a:ext cx="52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Ink 95"/>
              <p14:cNvContentPartPr/>
              <p14:nvPr/>
            </p14:nvContentPartPr>
            <p14:xfrm>
              <a:off x="7437731" y="872738"/>
              <a:ext cx="1833480" cy="46548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27291" y="861578"/>
                <a:ext cx="1855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/>
              <p14:cNvContentPartPr/>
              <p14:nvPr/>
            </p14:nvContentPartPr>
            <p14:xfrm>
              <a:off x="6923651" y="993698"/>
              <a:ext cx="65160" cy="32284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11411" y="983618"/>
                <a:ext cx="89280" cy="32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/>
              <p14:cNvContentPartPr/>
              <p14:nvPr/>
            </p14:nvContentPartPr>
            <p14:xfrm>
              <a:off x="7892771" y="1435058"/>
              <a:ext cx="425160" cy="215136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0171" y="1423898"/>
                <a:ext cx="44820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/>
              <p14:cNvContentPartPr/>
              <p14:nvPr/>
            </p14:nvContentPartPr>
            <p14:xfrm>
              <a:off x="7272851" y="1344698"/>
              <a:ext cx="2198880" cy="9864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64571" y="1334618"/>
                <a:ext cx="22190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/>
              <p14:cNvContentPartPr/>
              <p14:nvPr/>
            </p14:nvContentPartPr>
            <p14:xfrm>
              <a:off x="7803131" y="2021858"/>
              <a:ext cx="1859040" cy="9288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93051" y="2011778"/>
                <a:ext cx="18799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6" name="Ink 125"/>
              <p14:cNvContentPartPr/>
              <p14:nvPr/>
            </p14:nvContentPartPr>
            <p14:xfrm>
              <a:off x="7528811" y="2914298"/>
              <a:ext cx="1738800" cy="7848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18011" y="2904218"/>
                <a:ext cx="1761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/>
              <p14:cNvContentPartPr/>
              <p14:nvPr/>
            </p14:nvContentPartPr>
            <p14:xfrm>
              <a:off x="7537091" y="3722498"/>
              <a:ext cx="2043720" cy="14004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6291" y="3711338"/>
                <a:ext cx="2063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9" name="Ink 128"/>
              <p14:cNvContentPartPr/>
              <p14:nvPr/>
            </p14:nvContentPartPr>
            <p14:xfrm>
              <a:off x="9182651" y="841418"/>
              <a:ext cx="262800" cy="334008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70411" y="830978"/>
                <a:ext cx="285480" cy="33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2" name="Ink 131"/>
              <p14:cNvContentPartPr/>
              <p14:nvPr/>
            </p14:nvContentPartPr>
            <p14:xfrm>
              <a:off x="3835931" y="4058018"/>
              <a:ext cx="366480" cy="97092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24771" y="4045778"/>
                <a:ext cx="39060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6" name="Ink 155"/>
              <p14:cNvContentPartPr/>
              <p14:nvPr/>
            </p14:nvContentPartPr>
            <p14:xfrm>
              <a:off x="358331" y="4324058"/>
              <a:ext cx="3304080" cy="64188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091" y="4311458"/>
                <a:ext cx="33289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7" name="Ink 166"/>
              <p14:cNvContentPartPr/>
              <p14:nvPr/>
            </p14:nvContentPartPr>
            <p14:xfrm>
              <a:off x="3960131" y="3935978"/>
              <a:ext cx="3960" cy="756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55811" y="3932018"/>
                <a:ext cx="140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8" name="Ink 167"/>
              <p14:cNvContentPartPr/>
              <p14:nvPr/>
            </p14:nvContentPartPr>
            <p14:xfrm>
              <a:off x="3745211" y="3818258"/>
              <a:ext cx="144360" cy="2145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34051" y="3807098"/>
                <a:ext cx="1630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9" name="Ink 168"/>
              <p14:cNvContentPartPr/>
              <p14:nvPr/>
            </p14:nvContentPartPr>
            <p14:xfrm>
              <a:off x="3943931" y="3836978"/>
              <a:ext cx="45720" cy="8712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33491" y="3826538"/>
                <a:ext cx="64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0" name="Ink 169"/>
              <p14:cNvContentPartPr/>
              <p14:nvPr/>
            </p14:nvContentPartPr>
            <p14:xfrm>
              <a:off x="3962651" y="3841298"/>
              <a:ext cx="64800" cy="14364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51851" y="3831218"/>
                <a:ext cx="85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1" name="Ink 170"/>
              <p14:cNvContentPartPr/>
              <p14:nvPr/>
            </p14:nvContentPartPr>
            <p14:xfrm>
              <a:off x="4082171" y="3921578"/>
              <a:ext cx="12600" cy="5652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74251" y="3911858"/>
                <a:ext cx="30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2" name="Ink 171"/>
              <p14:cNvContentPartPr/>
              <p14:nvPr/>
            </p14:nvContentPartPr>
            <p14:xfrm>
              <a:off x="4094411" y="3921578"/>
              <a:ext cx="360" cy="36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86491" y="3913658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5" name="Ink 174"/>
              <p14:cNvContentPartPr/>
              <p14:nvPr/>
            </p14:nvContentPartPr>
            <p14:xfrm>
              <a:off x="1056731" y="4946498"/>
              <a:ext cx="133920" cy="17532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4851" y="4934978"/>
                <a:ext cx="155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6" name="Ink 175"/>
              <p14:cNvContentPartPr/>
              <p14:nvPr/>
            </p14:nvContentPartPr>
            <p14:xfrm>
              <a:off x="1267691" y="5041178"/>
              <a:ext cx="146160" cy="252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57251" y="5030378"/>
                <a:ext cx="165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7" name="Ink 176"/>
              <p14:cNvContentPartPr/>
              <p14:nvPr/>
            </p14:nvContentPartPr>
            <p14:xfrm>
              <a:off x="1266251" y="4966658"/>
              <a:ext cx="143640" cy="216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5091" y="4955138"/>
                <a:ext cx="162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8" name="Ink 177"/>
              <p14:cNvContentPartPr/>
              <p14:nvPr/>
            </p14:nvContentPartPr>
            <p14:xfrm>
              <a:off x="1514291" y="4927058"/>
              <a:ext cx="125640" cy="20196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3131" y="4915898"/>
                <a:ext cx="147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9" name="Ink 178"/>
              <p14:cNvContentPartPr/>
              <p14:nvPr/>
            </p14:nvContentPartPr>
            <p14:xfrm>
              <a:off x="1620851" y="4987538"/>
              <a:ext cx="108000" cy="11628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0051" y="4976738"/>
                <a:ext cx="130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0" name="Ink 179"/>
              <p14:cNvContentPartPr/>
              <p14:nvPr/>
            </p14:nvContentPartPr>
            <p14:xfrm>
              <a:off x="1791491" y="4994018"/>
              <a:ext cx="93960" cy="14796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80691" y="4983218"/>
                <a:ext cx="114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1" name="Ink 180"/>
              <p14:cNvContentPartPr/>
              <p14:nvPr/>
            </p14:nvContentPartPr>
            <p14:xfrm>
              <a:off x="1945931" y="5012018"/>
              <a:ext cx="93240" cy="11304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34411" y="5001218"/>
                <a:ext cx="113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2" name="Ink 181"/>
              <p14:cNvContentPartPr/>
              <p14:nvPr/>
            </p14:nvContentPartPr>
            <p14:xfrm>
              <a:off x="2059691" y="5024258"/>
              <a:ext cx="72720" cy="46908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48171" y="5013098"/>
                <a:ext cx="95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7" name="Ink 196"/>
              <p14:cNvContentPartPr/>
              <p14:nvPr/>
            </p14:nvContentPartPr>
            <p14:xfrm>
              <a:off x="5998811" y="3315338"/>
              <a:ext cx="496440" cy="35964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86211" y="3304178"/>
                <a:ext cx="5184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1" name="Ink 210"/>
              <p14:cNvContentPartPr/>
              <p14:nvPr/>
            </p14:nvContentPartPr>
            <p14:xfrm>
              <a:off x="6053531" y="2402738"/>
              <a:ext cx="347040" cy="347040"/>
            </p14:xfrm>
          </p:contentPart>
        </mc:Choice>
        <mc:Fallback>
          <p:pic>
            <p:nvPicPr>
              <p:cNvPr id="211" name="Ink 2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40211" y="2390858"/>
                <a:ext cx="3726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4" name="Ink 233"/>
              <p14:cNvContentPartPr/>
              <p14:nvPr/>
            </p14:nvContentPartPr>
            <p14:xfrm>
              <a:off x="273371" y="5391098"/>
              <a:ext cx="327960" cy="374400"/>
            </p14:xfrm>
          </p:contentPart>
        </mc:Choice>
        <mc:Fallback>
          <p:pic>
            <p:nvPicPr>
              <p:cNvPr id="234" name="Ink 23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1131" y="5378858"/>
                <a:ext cx="3502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5" name="Ink 234"/>
              <p14:cNvContentPartPr/>
              <p14:nvPr/>
            </p14:nvContentPartPr>
            <p14:xfrm>
              <a:off x="682331" y="5341778"/>
              <a:ext cx="189720" cy="46872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0451" y="5330258"/>
                <a:ext cx="2098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6" name="Ink 235"/>
              <p14:cNvContentPartPr/>
              <p14:nvPr/>
            </p14:nvContentPartPr>
            <p14:xfrm>
              <a:off x="782051" y="5535818"/>
              <a:ext cx="120240" cy="17496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1251" y="5525738"/>
                <a:ext cx="142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7" name="Ink 236"/>
              <p14:cNvContentPartPr/>
              <p14:nvPr/>
            </p14:nvContentPartPr>
            <p14:xfrm>
              <a:off x="971051" y="5589458"/>
              <a:ext cx="126720" cy="14400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9891" y="5578298"/>
                <a:ext cx="143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8" name="Ink 237"/>
              <p14:cNvContentPartPr/>
              <p14:nvPr/>
            </p14:nvContentPartPr>
            <p14:xfrm>
              <a:off x="1131971" y="5375618"/>
              <a:ext cx="38520" cy="38592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0811" y="5364458"/>
                <a:ext cx="60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9" name="Ink 238"/>
              <p14:cNvContentPartPr/>
              <p14:nvPr/>
            </p14:nvContentPartPr>
            <p14:xfrm>
              <a:off x="1005251" y="5547698"/>
              <a:ext cx="225000" cy="1260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4451" y="5538338"/>
                <a:ext cx="245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0" name="Ink 239"/>
              <p14:cNvContentPartPr/>
              <p14:nvPr/>
            </p14:nvContentPartPr>
            <p14:xfrm>
              <a:off x="1275251" y="5426018"/>
              <a:ext cx="47520" cy="23904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62651" y="5413778"/>
                <a:ext cx="67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1" name="Ink 240"/>
              <p14:cNvContentPartPr/>
              <p14:nvPr/>
            </p14:nvContentPartPr>
            <p14:xfrm>
              <a:off x="1343291" y="5602778"/>
              <a:ext cx="96480" cy="10728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32131" y="5591618"/>
                <a:ext cx="1184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2" name="Ink 241"/>
              <p14:cNvContentPartPr/>
              <p14:nvPr/>
            </p14:nvContentPartPr>
            <p14:xfrm>
              <a:off x="1446971" y="5632298"/>
              <a:ext cx="115560" cy="12924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35811" y="5621138"/>
                <a:ext cx="13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3" name="Ink 242"/>
              <p14:cNvContentPartPr/>
              <p14:nvPr/>
            </p14:nvContentPartPr>
            <p14:xfrm>
              <a:off x="1594211" y="5449418"/>
              <a:ext cx="141120" cy="27432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2331" y="5438258"/>
                <a:ext cx="164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4" name="Ink 243"/>
              <p14:cNvContentPartPr/>
              <p14:nvPr/>
            </p14:nvContentPartPr>
            <p14:xfrm>
              <a:off x="1648571" y="5683058"/>
              <a:ext cx="136800" cy="900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38131" y="5672618"/>
                <a:ext cx="155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5" name="Ink 244"/>
              <p14:cNvContentPartPr/>
              <p14:nvPr/>
            </p14:nvContentPartPr>
            <p14:xfrm>
              <a:off x="1834691" y="5687018"/>
              <a:ext cx="124920" cy="1908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22811" y="5680178"/>
                <a:ext cx="1483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6" name="Ink 245"/>
              <p14:cNvContentPartPr/>
              <p14:nvPr/>
            </p14:nvContentPartPr>
            <p14:xfrm>
              <a:off x="1857731" y="5591978"/>
              <a:ext cx="130320" cy="4500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45491" y="5579378"/>
                <a:ext cx="151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7" name="Ink 246"/>
              <p14:cNvContentPartPr/>
              <p14:nvPr/>
            </p14:nvContentPartPr>
            <p14:xfrm>
              <a:off x="2154011" y="5619698"/>
              <a:ext cx="131400" cy="16092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43211" y="5608898"/>
                <a:ext cx="1533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8" name="Ink 247"/>
              <p14:cNvContentPartPr/>
              <p14:nvPr/>
            </p14:nvContentPartPr>
            <p14:xfrm>
              <a:off x="2327171" y="5659658"/>
              <a:ext cx="152640" cy="19008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16731" y="5648138"/>
                <a:ext cx="172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9" name="Ink 248"/>
              <p14:cNvContentPartPr/>
              <p14:nvPr/>
            </p14:nvContentPartPr>
            <p14:xfrm>
              <a:off x="2550011" y="5631218"/>
              <a:ext cx="360000" cy="17964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39211" y="5620058"/>
                <a:ext cx="380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0" name="Ink 249"/>
              <p14:cNvContentPartPr/>
              <p14:nvPr/>
            </p14:nvContentPartPr>
            <p14:xfrm>
              <a:off x="2862851" y="5621498"/>
              <a:ext cx="175320" cy="17928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50971" y="5611778"/>
                <a:ext cx="193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1" name="Ink 250"/>
              <p14:cNvContentPartPr/>
              <p14:nvPr/>
            </p14:nvContentPartPr>
            <p14:xfrm>
              <a:off x="3005411" y="5663258"/>
              <a:ext cx="149400" cy="11988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93171" y="5651738"/>
                <a:ext cx="169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52" name="Ink 251"/>
              <p14:cNvContentPartPr/>
              <p14:nvPr/>
            </p14:nvContentPartPr>
            <p14:xfrm>
              <a:off x="3189011" y="5611058"/>
              <a:ext cx="64440" cy="18324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77491" y="5600258"/>
                <a:ext cx="87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3" name="Ink 252"/>
              <p14:cNvContentPartPr/>
              <p14:nvPr/>
            </p14:nvContentPartPr>
            <p14:xfrm>
              <a:off x="3342731" y="5382458"/>
              <a:ext cx="10440" cy="41904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30131" y="5370218"/>
                <a:ext cx="356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4" name="Ink 253"/>
              <p14:cNvContentPartPr/>
              <p14:nvPr/>
            </p14:nvContentPartPr>
            <p14:xfrm>
              <a:off x="3259571" y="5535818"/>
              <a:ext cx="173880" cy="1908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47691" y="5525738"/>
                <a:ext cx="195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5" name="Ink 254"/>
              <p14:cNvContentPartPr/>
              <p14:nvPr/>
            </p14:nvContentPartPr>
            <p14:xfrm>
              <a:off x="3491411" y="5352218"/>
              <a:ext cx="149040" cy="55404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80251" y="5341058"/>
                <a:ext cx="1720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56" name="Ink 255"/>
              <p14:cNvContentPartPr/>
              <p14:nvPr/>
            </p14:nvContentPartPr>
            <p14:xfrm>
              <a:off x="3799211" y="5687738"/>
              <a:ext cx="163080" cy="1296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8771" y="5678018"/>
                <a:ext cx="184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7" name="Ink 256"/>
              <p14:cNvContentPartPr/>
              <p14:nvPr/>
            </p14:nvContentPartPr>
            <p14:xfrm>
              <a:off x="3843491" y="5618978"/>
              <a:ext cx="180720" cy="2196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32331" y="5607458"/>
                <a:ext cx="203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1" name="Ink 320"/>
              <p14:cNvContentPartPr/>
              <p14:nvPr/>
            </p14:nvContentPartPr>
            <p14:xfrm>
              <a:off x="195971" y="6158978"/>
              <a:ext cx="465480" cy="459720"/>
            </p14:xfrm>
          </p:contentPart>
        </mc:Choice>
        <mc:Fallback>
          <p:pic>
            <p:nvPicPr>
              <p:cNvPr id="321" name="Ink 320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3371" y="6146018"/>
                <a:ext cx="4881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2" name="Ink 321"/>
              <p14:cNvContentPartPr/>
              <p14:nvPr/>
            </p14:nvContentPartPr>
            <p14:xfrm>
              <a:off x="733811" y="6268058"/>
              <a:ext cx="201240" cy="371160"/>
            </p14:xfrm>
          </p:contentPart>
        </mc:Choice>
        <mc:Fallback>
          <p:pic>
            <p:nvPicPr>
              <p:cNvPr id="322" name="Ink 321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0851" y="6255818"/>
                <a:ext cx="2210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3" name="Ink 322"/>
              <p14:cNvContentPartPr/>
              <p14:nvPr/>
            </p14:nvContentPartPr>
            <p14:xfrm>
              <a:off x="909851" y="6403058"/>
              <a:ext cx="162000" cy="203400"/>
            </p14:xfrm>
          </p:contentPart>
        </mc:Choice>
        <mc:Fallback>
          <p:pic>
            <p:nvPicPr>
              <p:cNvPr id="323" name="Ink 322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8331" y="6392258"/>
                <a:ext cx="185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4" name="Ink 323"/>
              <p14:cNvContentPartPr/>
              <p14:nvPr/>
            </p14:nvContentPartPr>
            <p14:xfrm>
              <a:off x="1163291" y="6442658"/>
              <a:ext cx="190800" cy="134280"/>
            </p14:xfrm>
          </p:contentPart>
        </mc:Choice>
        <mc:Fallback>
          <p:pic>
            <p:nvPicPr>
              <p:cNvPr id="324" name="Ink 323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1051" y="6431138"/>
                <a:ext cx="211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5" name="Ink 324"/>
              <p14:cNvContentPartPr/>
              <p14:nvPr/>
            </p14:nvContentPartPr>
            <p14:xfrm>
              <a:off x="1384331" y="6179138"/>
              <a:ext cx="54720" cy="337680"/>
            </p14:xfrm>
          </p:contentPart>
        </mc:Choice>
        <mc:Fallback>
          <p:pic>
            <p:nvPicPr>
              <p:cNvPr id="325" name="Ink 324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72451" y="6167258"/>
                <a:ext cx="76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6" name="Ink 325"/>
              <p14:cNvContentPartPr/>
              <p14:nvPr/>
            </p14:nvContentPartPr>
            <p14:xfrm>
              <a:off x="1320971" y="6271658"/>
              <a:ext cx="192600" cy="70200"/>
            </p14:xfrm>
          </p:contentPart>
        </mc:Choice>
        <mc:Fallback>
          <p:pic>
            <p:nvPicPr>
              <p:cNvPr id="326" name="Ink 325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08371" y="6265178"/>
                <a:ext cx="21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7" name="Ink 326"/>
              <p14:cNvContentPartPr/>
              <p14:nvPr/>
            </p14:nvContentPartPr>
            <p14:xfrm>
              <a:off x="1558571" y="6190298"/>
              <a:ext cx="46440" cy="401760"/>
            </p14:xfrm>
          </p:contentPart>
        </mc:Choice>
        <mc:Fallback>
          <p:pic>
            <p:nvPicPr>
              <p:cNvPr id="327" name="Ink 326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47051" y="6178778"/>
                <a:ext cx="673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8" name="Ink 327"/>
              <p14:cNvContentPartPr/>
              <p14:nvPr/>
            </p14:nvContentPartPr>
            <p14:xfrm>
              <a:off x="1656491" y="6423938"/>
              <a:ext cx="106200" cy="12024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44251" y="6412058"/>
                <a:ext cx="130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9" name="Ink 328"/>
              <p14:cNvContentPartPr/>
              <p14:nvPr/>
            </p14:nvContentPartPr>
            <p14:xfrm>
              <a:off x="1795811" y="6451298"/>
              <a:ext cx="90720" cy="98280"/>
            </p14:xfrm>
          </p:contentPart>
        </mc:Choice>
        <mc:Fallback>
          <p:pic>
            <p:nvPicPr>
              <p:cNvPr id="329" name="Ink 328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83571" y="6439058"/>
                <a:ext cx="115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0" name="Ink 329"/>
              <p14:cNvContentPartPr/>
              <p14:nvPr/>
            </p14:nvContentPartPr>
            <p14:xfrm>
              <a:off x="1938731" y="6240338"/>
              <a:ext cx="188280" cy="377640"/>
            </p14:xfrm>
          </p:contentPart>
        </mc:Choice>
        <mc:Fallback>
          <p:pic>
            <p:nvPicPr>
              <p:cNvPr id="330" name="Ink 32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25411" y="6228458"/>
                <a:ext cx="2113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1" name="Ink 330"/>
              <p14:cNvContentPartPr/>
              <p14:nvPr/>
            </p14:nvContentPartPr>
            <p14:xfrm>
              <a:off x="2321771" y="6503138"/>
              <a:ext cx="142200" cy="17280"/>
            </p14:xfrm>
          </p:contentPart>
        </mc:Choice>
        <mc:Fallback>
          <p:pic>
            <p:nvPicPr>
              <p:cNvPr id="331" name="Ink 330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10251" y="6494858"/>
                <a:ext cx="165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32" name="Ink 331"/>
              <p14:cNvContentPartPr/>
              <p14:nvPr/>
            </p14:nvContentPartPr>
            <p14:xfrm>
              <a:off x="2329331" y="6430058"/>
              <a:ext cx="142920" cy="11160"/>
            </p14:xfrm>
          </p:contentPart>
        </mc:Choice>
        <mc:Fallback>
          <p:pic>
            <p:nvPicPr>
              <p:cNvPr id="332" name="Ink 331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18531" y="6418538"/>
                <a:ext cx="163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33" name="Ink 332"/>
              <p14:cNvContentPartPr/>
              <p14:nvPr/>
            </p14:nvContentPartPr>
            <p14:xfrm>
              <a:off x="2556851" y="6248978"/>
              <a:ext cx="48600" cy="375120"/>
            </p14:xfrm>
          </p:contentPart>
        </mc:Choice>
        <mc:Fallback>
          <p:pic>
            <p:nvPicPr>
              <p:cNvPr id="333" name="Ink 332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45331" y="6237818"/>
                <a:ext cx="705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34" name="Ink 333"/>
              <p14:cNvContentPartPr/>
              <p14:nvPr/>
            </p14:nvContentPartPr>
            <p14:xfrm>
              <a:off x="2541011" y="6267698"/>
              <a:ext cx="280080" cy="266040"/>
            </p14:xfrm>
          </p:contentPart>
        </mc:Choice>
        <mc:Fallback>
          <p:pic>
            <p:nvPicPr>
              <p:cNvPr id="334" name="Ink 333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30571" y="6256898"/>
                <a:ext cx="296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35" name="Ink 334"/>
              <p14:cNvContentPartPr/>
              <p14:nvPr/>
            </p14:nvContentPartPr>
            <p14:xfrm>
              <a:off x="2809931" y="6418178"/>
              <a:ext cx="336960" cy="125640"/>
            </p14:xfrm>
          </p:contentPart>
        </mc:Choice>
        <mc:Fallback>
          <p:pic>
            <p:nvPicPr>
              <p:cNvPr id="335" name="Ink 33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97331" y="6405578"/>
                <a:ext cx="3610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36" name="Ink 335"/>
              <p14:cNvContentPartPr/>
              <p14:nvPr/>
            </p14:nvContentPartPr>
            <p14:xfrm>
              <a:off x="3048611" y="6280298"/>
              <a:ext cx="26640" cy="8640"/>
            </p14:xfrm>
          </p:contentPart>
        </mc:Choice>
        <mc:Fallback>
          <p:pic>
            <p:nvPicPr>
              <p:cNvPr id="336" name="Ink 335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36371" y="6268058"/>
                <a:ext cx="49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37" name="Ink 336"/>
              <p14:cNvContentPartPr/>
              <p14:nvPr/>
            </p14:nvContentPartPr>
            <p14:xfrm>
              <a:off x="3193331" y="6417098"/>
              <a:ext cx="166680" cy="151920"/>
            </p14:xfrm>
          </p:contentPart>
        </mc:Choice>
        <mc:Fallback>
          <p:pic>
            <p:nvPicPr>
              <p:cNvPr id="337" name="Ink 336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81811" y="6405578"/>
                <a:ext cx="187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38" name="Ink 337"/>
              <p14:cNvContentPartPr/>
              <p14:nvPr/>
            </p14:nvContentPartPr>
            <p14:xfrm>
              <a:off x="3473771" y="6268058"/>
              <a:ext cx="128520" cy="366120"/>
            </p14:xfrm>
          </p:contentPart>
        </mc:Choice>
        <mc:Fallback>
          <p:pic>
            <p:nvPicPr>
              <p:cNvPr id="338" name="Ink 337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64051" y="6258338"/>
                <a:ext cx="1512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39" name="Ink 338"/>
              <p14:cNvContentPartPr/>
              <p14:nvPr/>
            </p14:nvContentPartPr>
            <p14:xfrm>
              <a:off x="3776171" y="6528698"/>
              <a:ext cx="170640" cy="37080"/>
            </p14:xfrm>
          </p:contentPart>
        </mc:Choice>
        <mc:Fallback>
          <p:pic>
            <p:nvPicPr>
              <p:cNvPr id="339" name="Ink 338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64291" y="6516818"/>
                <a:ext cx="194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40" name="Ink 339"/>
              <p14:cNvContentPartPr/>
              <p14:nvPr/>
            </p14:nvContentPartPr>
            <p14:xfrm>
              <a:off x="3838091" y="6448418"/>
              <a:ext cx="159840" cy="19080"/>
            </p14:xfrm>
          </p:contentPart>
        </mc:Choice>
        <mc:Fallback>
          <p:pic>
            <p:nvPicPr>
              <p:cNvPr id="340" name="Ink 339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26571" y="6439418"/>
                <a:ext cx="180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41" name="Ink 340"/>
              <p14:cNvContentPartPr/>
              <p14:nvPr/>
            </p14:nvContentPartPr>
            <p14:xfrm>
              <a:off x="4225451" y="6338618"/>
              <a:ext cx="98280" cy="373320"/>
            </p14:xfrm>
          </p:contentPart>
        </mc:Choice>
        <mc:Fallback>
          <p:pic>
            <p:nvPicPr>
              <p:cNvPr id="341" name="Ink 34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213571" y="6327458"/>
                <a:ext cx="120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62" name="Ink 361"/>
              <p14:cNvContentPartPr/>
              <p14:nvPr/>
            </p14:nvContentPartPr>
            <p14:xfrm>
              <a:off x="4094411" y="3808178"/>
              <a:ext cx="7937640" cy="2989800"/>
            </p14:xfrm>
          </p:contentPart>
        </mc:Choice>
        <mc:Fallback>
          <p:pic>
            <p:nvPicPr>
              <p:cNvPr id="362" name="Ink 361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086491" y="3797378"/>
                <a:ext cx="7956720" cy="30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2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784931" y="463418"/>
              <a:ext cx="11279880" cy="430308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051" y="451178"/>
                <a:ext cx="11304000" cy="43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8" name="Ink 137"/>
              <p14:cNvContentPartPr/>
              <p14:nvPr/>
            </p14:nvContentPartPr>
            <p14:xfrm>
              <a:off x="940091" y="1848338"/>
              <a:ext cx="1892160" cy="268596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491" y="1837538"/>
                <a:ext cx="1918080" cy="27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0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681037"/>
            <a:ext cx="5829300" cy="5495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824487" y="337178"/>
              <a:ext cx="237960" cy="14511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07" y="327098"/>
                <a:ext cx="258840" cy="14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341007" y="307658"/>
              <a:ext cx="1697040" cy="13312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567" y="297938"/>
                <a:ext cx="1719000" cy="13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1544127" y="325298"/>
              <a:ext cx="164520" cy="13384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4047" y="315218"/>
                <a:ext cx="18432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329847" y="558578"/>
              <a:ext cx="1521720" cy="1058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327" y="548498"/>
                <a:ext cx="15454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662127" y="3458"/>
              <a:ext cx="4511160" cy="702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9527" y="-8782"/>
                <a:ext cx="45360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/>
              <p14:cNvContentPartPr/>
              <p14:nvPr/>
            </p14:nvContentPartPr>
            <p14:xfrm>
              <a:off x="5343567" y="206858"/>
              <a:ext cx="1020600" cy="13024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2767" y="197138"/>
                <a:ext cx="104004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608127" y="578"/>
              <a:ext cx="1210320" cy="6933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327" y="-8782"/>
                <a:ext cx="12290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/>
              <p14:cNvContentPartPr/>
              <p14:nvPr/>
            </p14:nvContentPartPr>
            <p14:xfrm>
              <a:off x="7773207" y="227738"/>
              <a:ext cx="2018520" cy="410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63127" y="216938"/>
                <a:ext cx="2039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/>
              <p14:cNvContentPartPr/>
              <p14:nvPr/>
            </p14:nvContentPartPr>
            <p14:xfrm>
              <a:off x="9803247" y="324218"/>
              <a:ext cx="755280" cy="4006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92087" y="318098"/>
                <a:ext cx="7776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/>
              <p14:cNvContentPartPr/>
              <p14:nvPr/>
            </p14:nvContentPartPr>
            <p14:xfrm>
              <a:off x="7705527" y="514298"/>
              <a:ext cx="2070000" cy="518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95807" y="504578"/>
                <a:ext cx="2090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4" name="Ink 73"/>
              <p14:cNvContentPartPr/>
              <p14:nvPr/>
            </p14:nvContentPartPr>
            <p14:xfrm>
              <a:off x="9777687" y="151778"/>
              <a:ext cx="939600" cy="964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66527" y="139538"/>
                <a:ext cx="9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5" name="Ink 74"/>
              <p14:cNvContentPartPr/>
              <p14:nvPr/>
            </p14:nvContentPartPr>
            <p14:xfrm>
              <a:off x="9710007" y="531578"/>
              <a:ext cx="915480" cy="255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01367" y="522938"/>
                <a:ext cx="935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6" name="Ink 75"/>
              <p14:cNvContentPartPr/>
              <p14:nvPr/>
            </p14:nvContentPartPr>
            <p14:xfrm>
              <a:off x="10642047" y="169058"/>
              <a:ext cx="37440" cy="4582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29447" y="157178"/>
                <a:ext cx="622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8" name="Ink 77"/>
              <p14:cNvContentPartPr/>
              <p14:nvPr/>
            </p14:nvContentPartPr>
            <p14:xfrm>
              <a:off x="7923687" y="846578"/>
              <a:ext cx="815760" cy="61488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11807" y="836498"/>
                <a:ext cx="8373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0" name="Ink 79"/>
              <p14:cNvContentPartPr/>
              <p14:nvPr/>
            </p14:nvContentPartPr>
            <p14:xfrm>
              <a:off x="8701647" y="882218"/>
              <a:ext cx="955440" cy="6526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90127" y="870698"/>
                <a:ext cx="97848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3" name="Ink 82"/>
              <p14:cNvContentPartPr/>
              <p14:nvPr/>
            </p14:nvContentPartPr>
            <p14:xfrm>
              <a:off x="9620367" y="-342142"/>
              <a:ext cx="106200" cy="238320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07047" y="-354382"/>
                <a:ext cx="130680" cy="24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6" name="Ink 85"/>
              <p14:cNvContentPartPr/>
              <p14:nvPr/>
            </p14:nvContentPartPr>
            <p14:xfrm>
              <a:off x="8914767" y="1989578"/>
              <a:ext cx="758160" cy="76068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01807" y="1980578"/>
                <a:ext cx="7815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 86"/>
              <p14:cNvContentPartPr/>
              <p14:nvPr/>
            </p14:nvContentPartPr>
            <p14:xfrm>
              <a:off x="9676887" y="2067338"/>
              <a:ext cx="1086840" cy="76896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65727" y="2056178"/>
                <a:ext cx="111060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5" name="Ink 94"/>
              <p14:cNvContentPartPr/>
              <p14:nvPr/>
            </p14:nvContentPartPr>
            <p14:xfrm>
              <a:off x="8615967" y="-489022"/>
              <a:ext cx="1017000" cy="29088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04807" y="-501262"/>
                <a:ext cx="1039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Ink 95"/>
              <p14:cNvContentPartPr/>
              <p14:nvPr/>
            </p14:nvContentPartPr>
            <p14:xfrm>
              <a:off x="8713887" y="171578"/>
              <a:ext cx="37440" cy="5115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02727" y="160778"/>
                <a:ext cx="561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3" name="Ink 102"/>
              <p14:cNvContentPartPr/>
              <p14:nvPr/>
            </p14:nvContentPartPr>
            <p14:xfrm>
              <a:off x="8788767" y="296498"/>
              <a:ext cx="761400" cy="21528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77967" y="286058"/>
                <a:ext cx="780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4" name="Ink 103"/>
              <p14:cNvContentPartPr/>
              <p14:nvPr/>
            </p14:nvContentPartPr>
            <p14:xfrm>
              <a:off x="7798047" y="257618"/>
              <a:ext cx="905040" cy="2959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87247" y="247898"/>
                <a:ext cx="9219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" name="Ink 104"/>
              <p14:cNvContentPartPr/>
              <p14:nvPr/>
            </p14:nvContentPartPr>
            <p14:xfrm>
              <a:off x="8020887" y="655778"/>
              <a:ext cx="2098800" cy="84816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09007" y="643178"/>
                <a:ext cx="212220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" name="Ink 105"/>
              <p14:cNvContentPartPr/>
              <p14:nvPr/>
            </p14:nvContentPartPr>
            <p14:xfrm>
              <a:off x="9713247" y="2129258"/>
              <a:ext cx="62280" cy="4518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02447" y="2118458"/>
                <a:ext cx="831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9" name="Ink 108"/>
              <p14:cNvContentPartPr/>
              <p14:nvPr/>
            </p14:nvContentPartPr>
            <p14:xfrm>
              <a:off x="8695527" y="-111382"/>
              <a:ext cx="78120" cy="160848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84367" y="-121822"/>
                <a:ext cx="972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9" name="Ink 118"/>
              <p14:cNvContentPartPr/>
              <p14:nvPr/>
            </p14:nvContentPartPr>
            <p14:xfrm>
              <a:off x="2209407" y="1553055"/>
              <a:ext cx="698040" cy="51300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97527" y="1540815"/>
                <a:ext cx="7167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1" name="Ink 120"/>
              <p14:cNvContentPartPr/>
              <p14:nvPr/>
            </p14:nvContentPartPr>
            <p14:xfrm>
              <a:off x="3032727" y="1502295"/>
              <a:ext cx="253440" cy="88128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21567" y="1491135"/>
                <a:ext cx="27648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2" name="Ink 131"/>
              <p14:cNvContentPartPr/>
              <p14:nvPr/>
            </p14:nvContentPartPr>
            <p14:xfrm>
              <a:off x="1154607" y="314858"/>
              <a:ext cx="271440" cy="130932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4527" y="304778"/>
                <a:ext cx="290880" cy="13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6" name="Ink 135"/>
              <p14:cNvContentPartPr/>
              <p14:nvPr/>
            </p14:nvContentPartPr>
            <p14:xfrm>
              <a:off x="3629967" y="1136175"/>
              <a:ext cx="1150200" cy="58608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18447" y="1125375"/>
                <a:ext cx="11710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9" name="Ink 138"/>
              <p14:cNvContentPartPr/>
              <p14:nvPr/>
            </p14:nvContentPartPr>
            <p14:xfrm>
              <a:off x="3321087" y="1038255"/>
              <a:ext cx="1460160" cy="116604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07407" y="1025295"/>
                <a:ext cx="148752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0" name="Ink 139"/>
              <p14:cNvContentPartPr/>
              <p14:nvPr/>
            </p14:nvContentPartPr>
            <p14:xfrm>
              <a:off x="1763007" y="2406615"/>
              <a:ext cx="1656360" cy="56196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49327" y="2394735"/>
                <a:ext cx="1681200" cy="5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09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2022-04-06T02:41:13Z</dcterms:created>
  <dcterms:modified xsi:type="dcterms:W3CDTF">2022-04-06T04:58:56Z</dcterms:modified>
</cp:coreProperties>
</file>