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63" r:id="rId10"/>
    <p:sldId id="264" r:id="rId11"/>
    <p:sldId id="265" r:id="rId12"/>
    <p:sldId id="266" r:id="rId13"/>
    <p:sldId id="275" r:id="rId14"/>
    <p:sldId id="267" r:id="rId15"/>
    <p:sldId id="268" r:id="rId16"/>
    <p:sldId id="276" r:id="rId17"/>
    <p:sldId id="269" r:id="rId18"/>
    <p:sldId id="270" r:id="rId19"/>
    <p:sldId id="277" r:id="rId20"/>
    <p:sldId id="271" r:id="rId21"/>
    <p:sldId id="272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404040"/>
    <a:srgbClr val="FF505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0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4253218" cy="897622"/>
          </a:xfrm>
          <a:prstGeom prst="rect">
            <a:avLst/>
          </a:prstGeom>
          <a:solidFill>
            <a:srgbClr val="FF7C8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1" y="897622"/>
            <a:ext cx="4253219" cy="59603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6811" y="1008505"/>
            <a:ext cx="2069797" cy="369332"/>
          </a:xfrm>
          <a:prstGeom prst="rect">
            <a:avLst/>
          </a:prstGeom>
          <a:noFill/>
          <a:effectLst>
            <a:glow rad="228600">
              <a:srgbClr val="FF0000">
                <a:alpha val="40000"/>
              </a:srgb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  <a:uLnTx/>
                <a:uFillTx/>
                <a:latin typeface="Cascadia Mono SemiLight" panose="020B0609020000020004" pitchFamily="49" charset="0"/>
                <a:ea typeface="+mn-ea"/>
                <a:cs typeface="Cascadia Mono SemiLight" panose="020B0609020000020004" pitchFamily="49" charset="0"/>
              </a:rPr>
              <a:t>Specifications</a:t>
            </a:r>
            <a:endParaRPr kumimoji="0" lang="fr-FR" sz="2000" b="1" i="0" u="none" strike="noStrike" kern="1200" cap="none" spc="0" normalizeH="0" baseline="0" noProof="0" dirty="0" smtClean="0">
              <a:ln w="10160">
                <a:solidFill>
                  <a:srgbClr val="4472C4"/>
                </a:solidFill>
                <a:prstDash val="solid"/>
              </a:ln>
              <a:solidFill>
                <a:prstClr val="white"/>
              </a:solidFill>
              <a:effectLst>
                <a:glow rad="63500">
                  <a:srgbClr val="FF0000">
                    <a:alpha val="40000"/>
                  </a:srgbClr>
                </a:glow>
              </a:effectLst>
              <a:uLnTx/>
              <a:uFillTx/>
              <a:latin typeface="Cascadia Mono SemiLight" panose="020B0609020000020004" pitchFamily="49" charset="0"/>
              <a:ea typeface="+mn-ea"/>
              <a:cs typeface="Cascadia Mono SemiLight" panose="020B0609020000020004" pitchFamily="49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4253218" y="0"/>
            <a:ext cx="7938782" cy="897622"/>
          </a:xfrm>
          <a:prstGeom prst="rect">
            <a:avLst/>
          </a:prstGeom>
          <a:solidFill>
            <a:srgbClr val="40404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4253218" y="79479"/>
            <a:ext cx="1800494" cy="369332"/>
          </a:xfrm>
          <a:prstGeom prst="rect">
            <a:avLst/>
          </a:prstGeom>
          <a:noFill/>
          <a:effectLst>
            <a:glow rad="228600">
              <a:srgbClr val="FF0000">
                <a:alpha val="40000"/>
              </a:srgb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  <a:uLnTx/>
                <a:uFillTx/>
                <a:latin typeface="Cascadia Mono SemiLight" panose="020B0609020000020004" pitchFamily="49" charset="0"/>
                <a:ea typeface="+mn-ea"/>
                <a:cs typeface="Cascadia Mono SemiLight" panose="020B0609020000020004" pitchFamily="49" charset="0"/>
              </a:rPr>
              <a:t>Technologies</a:t>
            </a:r>
            <a:endParaRPr kumimoji="0" lang="fr-FR" sz="2000" b="1" i="0" u="none" strike="noStrike" kern="1200" cap="none" spc="0" normalizeH="0" baseline="0" noProof="0" dirty="0" smtClean="0">
              <a:ln w="10160">
                <a:solidFill>
                  <a:srgbClr val="4472C4"/>
                </a:solidFill>
                <a:prstDash val="solid"/>
              </a:ln>
              <a:solidFill>
                <a:prstClr val="white"/>
              </a:solidFill>
              <a:effectLst>
                <a:glow rad="63500">
                  <a:srgbClr val="FF0000">
                    <a:alpha val="40000"/>
                  </a:srgbClr>
                </a:glow>
              </a:effectLst>
              <a:uLnTx/>
              <a:uFillTx/>
              <a:latin typeface="Cascadia Mono SemiLight" panose="020B0609020000020004" pitchFamily="49" charset="0"/>
              <a:ea typeface="+mn-ea"/>
              <a:cs typeface="Cascadia Mono SemiLight" panose="020B0609020000020004" pitchFamily="49" charset="0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253218" y="897622"/>
            <a:ext cx="7938782" cy="26257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4347211" y="1008505"/>
            <a:ext cx="992579" cy="369332"/>
          </a:xfrm>
          <a:prstGeom prst="rect">
            <a:avLst/>
          </a:prstGeom>
          <a:noFill/>
          <a:effectLst>
            <a:glow rad="228600">
              <a:srgbClr val="FF0000">
                <a:alpha val="40000"/>
              </a:srgb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 smtClean="0">
                <a:ln w="10160">
                  <a:noFill/>
                  <a:prstDash val="solid"/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  <a:uLnTx/>
                <a:uFillTx/>
                <a:latin typeface="Cascadia Mono SemiLight" panose="020B0609020000020004" pitchFamily="49" charset="0"/>
                <a:ea typeface="+mn-ea"/>
                <a:cs typeface="Cascadia Mono SemiLight" panose="020B0609020000020004" pitchFamily="49" charset="0"/>
              </a:rPr>
              <a:t>Skills</a:t>
            </a:r>
            <a:endParaRPr kumimoji="0" lang="fr-FR" sz="2000" b="0" i="0" u="none" strike="noStrike" kern="1200" cap="none" spc="0" normalizeH="0" baseline="0" noProof="0" dirty="0" smtClean="0">
              <a:ln w="10160">
                <a:noFill/>
                <a:prstDash val="solid"/>
              </a:ln>
              <a:solidFill>
                <a:prstClr val="white"/>
              </a:solidFill>
              <a:effectLst>
                <a:glow rad="63500">
                  <a:srgbClr val="FF0000">
                    <a:alpha val="40000"/>
                  </a:srgbClr>
                </a:glow>
              </a:effectLst>
              <a:uLnTx/>
              <a:uFillTx/>
              <a:latin typeface="Cascadia Mono SemiLight" panose="020B0609020000020004" pitchFamily="49" charset="0"/>
              <a:ea typeface="+mn-ea"/>
              <a:cs typeface="Cascadia Mono SemiLight" panose="020B0609020000020004" pitchFamily="49" charset="0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4253218" y="3522354"/>
            <a:ext cx="7938782" cy="3335646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00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AAB27-C2E1-4AC7-BF64-8D3BE703B430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15/04/2022</a:t>
            </a:fld>
            <a:endParaRPr kumimoji="0" lang="fr-F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9CB506-CFAC-46E7-8F59-76776107C180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9135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367531" y="2967335"/>
            <a:ext cx="5456943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u="sng" cap="none" spc="0" dirty="0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Java </a:t>
            </a:r>
            <a:r>
              <a:rPr lang="fr-FR" sz="5400" b="1" u="sng" cap="none" spc="0" dirty="0" err="1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projects</a:t>
            </a:r>
            <a:endParaRPr lang="fr-FR" sz="5400" b="1" u="sng" cap="none" spc="0" dirty="0"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25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4828" y="115776"/>
            <a:ext cx="2622834" cy="646331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u="sng" cap="none" spc="0" dirty="0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Portfolio</a:t>
            </a:r>
            <a:endParaRPr lang="fr-FR" sz="3600" b="1" u="sng" cap="none" spc="0" dirty="0"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78172" y="1610686"/>
            <a:ext cx="29361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solidFill>
                  <a:schemeClr val="bg1"/>
                </a:solidFill>
              </a:rPr>
              <a:t>Develop</a:t>
            </a:r>
            <a:r>
              <a:rPr lang="fr-FR" dirty="0" smtClean="0">
                <a:solidFill>
                  <a:schemeClr val="bg1"/>
                </a:solidFill>
              </a:rPr>
              <a:t> a </a:t>
            </a:r>
            <a:r>
              <a:rPr lang="fr-FR" dirty="0" err="1" smtClean="0">
                <a:solidFill>
                  <a:schemeClr val="bg1"/>
                </a:solidFill>
              </a:rPr>
              <a:t>website</a:t>
            </a:r>
            <a:r>
              <a:rPr lang="fr-FR" dirty="0" smtClean="0">
                <a:solidFill>
                  <a:schemeClr val="bg1"/>
                </a:solidFill>
              </a:rPr>
              <a:t> to </a:t>
            </a:r>
            <a:r>
              <a:rPr lang="fr-FR" dirty="0" err="1" smtClean="0">
                <a:solidFill>
                  <a:schemeClr val="bg1"/>
                </a:solidFill>
              </a:rPr>
              <a:t>present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my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projects</a:t>
            </a:r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solidFill>
                  <a:schemeClr val="bg1"/>
                </a:solidFill>
              </a:rPr>
              <a:t>Make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RetEX</a:t>
            </a:r>
            <a:r>
              <a:rPr lang="fr-FR" dirty="0" smtClean="0">
                <a:solidFill>
                  <a:schemeClr val="bg1"/>
                </a:solidFill>
              </a:rPr>
              <a:t> for </a:t>
            </a:r>
            <a:r>
              <a:rPr lang="fr-FR" dirty="0" err="1" smtClean="0">
                <a:solidFill>
                  <a:schemeClr val="bg1"/>
                </a:solidFill>
              </a:rPr>
              <a:t>each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projects</a:t>
            </a: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solidFill>
                  <a:schemeClr val="bg1"/>
                </a:solidFill>
              </a:rPr>
              <a:t>Make</a:t>
            </a:r>
            <a:r>
              <a:rPr lang="fr-FR" dirty="0" smtClean="0">
                <a:solidFill>
                  <a:schemeClr val="bg1"/>
                </a:solidFill>
              </a:rPr>
              <a:t> a contact </a:t>
            </a:r>
            <a:r>
              <a:rPr lang="fr-FR" dirty="0" smtClean="0">
                <a:solidFill>
                  <a:schemeClr val="bg1"/>
                </a:solidFill>
              </a:rPr>
              <a:t>section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The </a:t>
            </a:r>
            <a:r>
              <a:rPr lang="fr-FR" dirty="0" err="1" smtClean="0">
                <a:solidFill>
                  <a:schemeClr val="bg1"/>
                </a:solidFill>
              </a:rPr>
              <a:t>website</a:t>
            </a:r>
            <a:r>
              <a:rPr lang="fr-FR" dirty="0" smtClean="0">
                <a:solidFill>
                  <a:schemeClr val="bg1"/>
                </a:solidFill>
              </a:rPr>
              <a:t> have to </a:t>
            </a:r>
            <a:r>
              <a:rPr lang="fr-FR" dirty="0" err="1" smtClean="0">
                <a:solidFill>
                  <a:schemeClr val="bg1"/>
                </a:solidFill>
              </a:rPr>
              <a:t>be</a:t>
            </a:r>
            <a:r>
              <a:rPr lang="fr-FR" dirty="0" smtClean="0">
                <a:solidFill>
                  <a:schemeClr val="bg1"/>
                </a:solidFill>
              </a:rPr>
              <a:t>  responsive</a:t>
            </a:r>
            <a:endParaRPr lang="fr-FR" dirty="0" smtClean="0">
              <a:solidFill>
                <a:schemeClr val="bg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817391" y="1513212"/>
            <a:ext cx="7195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Web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Web </a:t>
            </a:r>
            <a:r>
              <a:rPr lang="fr-FR" dirty="0" err="1" smtClean="0">
                <a:solidFill>
                  <a:schemeClr val="bg1"/>
                </a:solidFill>
              </a:rPr>
              <a:t>developement</a:t>
            </a:r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Flex </a:t>
            </a:r>
            <a:r>
              <a:rPr lang="fr-FR" dirty="0" err="1" smtClean="0">
                <a:solidFill>
                  <a:schemeClr val="bg1"/>
                </a:solidFill>
              </a:rPr>
              <a:t>learning</a:t>
            </a:r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solidFill>
                  <a:schemeClr val="bg1"/>
                </a:solidFill>
              </a:rPr>
              <a:t>Creativity</a:t>
            </a:r>
            <a:endParaRPr lang="fr-FR" dirty="0" smtClean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271743" y="6604084"/>
            <a:ext cx="24747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>
                <a:solidFill>
                  <a:schemeClr val="bg1"/>
                </a:solidFill>
              </a:rPr>
              <a:t>The website the 15/04/2022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369" y="60428"/>
            <a:ext cx="729844" cy="72984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853" y="3658018"/>
            <a:ext cx="5984147" cy="307302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640" y="56234"/>
            <a:ext cx="538642" cy="759934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964" y="56234"/>
            <a:ext cx="731589" cy="731589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2181138" y="6450195"/>
            <a:ext cx="1904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 smtClean="0">
                <a:solidFill>
                  <a:schemeClr val="bg1"/>
                </a:solidFill>
              </a:rPr>
              <a:t>Curently</a:t>
            </a:r>
            <a:r>
              <a:rPr lang="en-US" sz="1400" i="1" dirty="0" smtClean="0">
                <a:solidFill>
                  <a:schemeClr val="bg1"/>
                </a:solidFill>
              </a:rPr>
              <a:t> improving it…</a:t>
            </a:r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213" y="127666"/>
            <a:ext cx="634441" cy="63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54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3359" y="-66749"/>
            <a:ext cx="3544560" cy="95410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800" b="1" u="sng" cap="none" spc="0" dirty="0" err="1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Website</a:t>
            </a:r>
            <a:r>
              <a:rPr lang="fr-FR" sz="2800" b="1" u="sng" cap="none" spc="0" dirty="0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fr-FR" sz="2800" b="1" u="sng" cap="none" spc="0" dirty="0" err="1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creation</a:t>
            </a:r>
            <a:endParaRPr lang="fr-FR" sz="2800" b="1" u="sng" cap="none" spc="0" dirty="0" smtClean="0"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pPr algn="ctr"/>
            <a:r>
              <a:rPr lang="fr-FR" sz="2800" b="1" u="sng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f</a:t>
            </a:r>
            <a:r>
              <a:rPr lang="fr-FR" sz="2800" b="1" u="sng" dirty="0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or </a:t>
            </a:r>
            <a:r>
              <a:rPr lang="fr-FR" sz="2800" b="1" u="sng" dirty="0" err="1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company</a:t>
            </a:r>
            <a:endParaRPr lang="fr-FR" sz="2800" b="1" u="sng" cap="none" spc="0" dirty="0"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78172" y="1610686"/>
            <a:ext cx="33997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solidFill>
                  <a:schemeClr val="bg1"/>
                </a:solidFill>
              </a:rPr>
              <a:t>Develop</a:t>
            </a:r>
            <a:r>
              <a:rPr lang="fr-FR" dirty="0" smtClean="0">
                <a:solidFill>
                  <a:schemeClr val="bg1"/>
                </a:solidFill>
              </a:rPr>
              <a:t> a </a:t>
            </a:r>
            <a:r>
              <a:rPr lang="fr-FR" dirty="0" err="1" smtClean="0">
                <a:solidFill>
                  <a:schemeClr val="bg1"/>
                </a:solidFill>
              </a:rPr>
              <a:t>website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smtClean="0">
                <a:solidFill>
                  <a:schemeClr val="bg1"/>
                </a:solidFill>
              </a:rPr>
              <a:t>for a </a:t>
            </a:r>
            <a:r>
              <a:rPr lang="fr-FR" dirty="0" err="1" smtClean="0">
                <a:solidFill>
                  <a:schemeClr val="bg1"/>
                </a:solidFill>
              </a:rPr>
              <a:t>company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that</a:t>
            </a:r>
            <a:r>
              <a:rPr lang="fr-FR" dirty="0" smtClean="0">
                <a:solidFill>
                  <a:schemeClr val="bg1"/>
                </a:solidFill>
              </a:rPr>
              <a:t> I </a:t>
            </a:r>
            <a:r>
              <a:rPr lang="fr-FR" dirty="0" err="1" smtClean="0">
                <a:solidFill>
                  <a:schemeClr val="bg1"/>
                </a:solidFill>
              </a:rPr>
              <a:t>created</a:t>
            </a:r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The </a:t>
            </a:r>
            <a:r>
              <a:rPr lang="fr-FR" dirty="0" err="1" smtClean="0">
                <a:solidFill>
                  <a:schemeClr val="bg1"/>
                </a:solidFill>
              </a:rPr>
              <a:t>website</a:t>
            </a:r>
            <a:r>
              <a:rPr lang="fr-FR" dirty="0" smtClean="0">
                <a:solidFill>
                  <a:schemeClr val="bg1"/>
                </a:solidFill>
              </a:rPr>
              <a:t> have to respect the web </a:t>
            </a:r>
            <a:r>
              <a:rPr lang="fr-FR" dirty="0" err="1" smtClean="0">
                <a:solidFill>
                  <a:schemeClr val="bg1"/>
                </a:solidFill>
              </a:rPr>
              <a:t>design’s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rules</a:t>
            </a:r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The </a:t>
            </a:r>
            <a:r>
              <a:rPr lang="fr-FR" dirty="0" err="1" smtClean="0">
                <a:solidFill>
                  <a:schemeClr val="bg1"/>
                </a:solidFill>
              </a:rPr>
              <a:t>website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should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be</a:t>
            </a:r>
            <a:r>
              <a:rPr lang="fr-FR" dirty="0" smtClean="0">
                <a:solidFill>
                  <a:schemeClr val="bg1"/>
                </a:solidFill>
              </a:rPr>
              <a:t> responsive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817391" y="1513212"/>
            <a:ext cx="7195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Web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Web </a:t>
            </a:r>
            <a:r>
              <a:rPr lang="fr-FR" dirty="0" err="1" smtClean="0">
                <a:solidFill>
                  <a:schemeClr val="bg1"/>
                </a:solidFill>
              </a:rPr>
              <a:t>developement</a:t>
            </a:r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solidFill>
                  <a:schemeClr val="bg1"/>
                </a:solidFill>
              </a:rPr>
              <a:t>Creativity</a:t>
            </a:r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solidFill>
                  <a:schemeClr val="bg1"/>
                </a:solidFill>
              </a:rPr>
              <a:t>Boostrap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learning</a:t>
            </a:r>
            <a:endParaRPr lang="fr-FR" dirty="0" smtClean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271743" y="6604084"/>
            <a:ext cx="24747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>
                <a:solidFill>
                  <a:schemeClr val="bg1"/>
                </a:solidFill>
              </a:rPr>
              <a:t>The website open </a:t>
            </a:r>
            <a:r>
              <a:rPr lang="en-US" sz="1050" i="1" dirty="0" smtClean="0">
                <a:solidFill>
                  <a:schemeClr val="bg1"/>
                </a:solidFill>
              </a:rPr>
              <a:t>on a computer</a:t>
            </a:r>
            <a:endParaRPr lang="en-US" sz="1050" i="1" dirty="0" smtClean="0">
              <a:solidFill>
                <a:schemeClr val="bg1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640" y="56234"/>
            <a:ext cx="538642" cy="759934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964" y="56234"/>
            <a:ext cx="731589" cy="731589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079" y="3514987"/>
            <a:ext cx="5041922" cy="334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5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0134" y="-66749"/>
            <a:ext cx="4291559" cy="89255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600" b="1" u="sng" cap="none" spc="0" dirty="0" err="1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Frontend</a:t>
            </a:r>
            <a:r>
              <a:rPr lang="fr-FR" sz="2600" b="1" u="sng" cap="none" spc="0" dirty="0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fr-FR" sz="2600" b="1" u="sng" cap="none" spc="0" dirty="0" err="1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developement</a:t>
            </a:r>
            <a:endParaRPr lang="fr-FR" sz="2600" b="1" u="sng" cap="none" spc="0" dirty="0" smtClean="0"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pPr algn="ctr"/>
            <a:r>
              <a:rPr lang="fr-FR" sz="2600" b="1" u="sng" dirty="0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for web applicatio</a:t>
            </a:r>
            <a:r>
              <a:rPr lang="fr-FR" sz="2600" b="1" u="sng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n</a:t>
            </a:r>
            <a:endParaRPr lang="fr-FR" sz="2600" b="1" u="sng" cap="none" spc="0" dirty="0"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78172" y="1610686"/>
            <a:ext cx="33997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solidFill>
                  <a:schemeClr val="bg1"/>
                </a:solidFill>
              </a:rPr>
              <a:t>Develop</a:t>
            </a:r>
            <a:r>
              <a:rPr lang="fr-FR" dirty="0" smtClean="0">
                <a:solidFill>
                  <a:schemeClr val="bg1"/>
                </a:solidFill>
              </a:rPr>
              <a:t> a web interface for a </a:t>
            </a:r>
            <a:r>
              <a:rPr lang="fr-FR" dirty="0" err="1" smtClean="0">
                <a:solidFill>
                  <a:schemeClr val="bg1"/>
                </a:solidFill>
              </a:rPr>
              <a:t>backend</a:t>
            </a:r>
            <a:r>
              <a:rPr lang="fr-FR" dirty="0" smtClean="0">
                <a:solidFill>
                  <a:schemeClr val="bg1"/>
                </a:solidFill>
              </a:rPr>
              <a:t> program </a:t>
            </a:r>
            <a:r>
              <a:rPr lang="fr-FR" dirty="0" err="1" smtClean="0">
                <a:solidFill>
                  <a:schemeClr val="bg1"/>
                </a:solidFill>
              </a:rPr>
              <a:t>who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send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queries</a:t>
            </a:r>
            <a:r>
              <a:rPr lang="fr-FR" dirty="0" smtClean="0">
                <a:solidFill>
                  <a:schemeClr val="bg1"/>
                </a:solidFill>
              </a:rPr>
              <a:t> to a </a:t>
            </a:r>
            <a:r>
              <a:rPr lang="fr-FR" dirty="0" err="1" smtClean="0">
                <a:solidFill>
                  <a:schemeClr val="bg1"/>
                </a:solidFill>
              </a:rPr>
              <a:t>database</a:t>
            </a:r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Have to </a:t>
            </a:r>
            <a:r>
              <a:rPr lang="fr-FR" dirty="0" err="1" smtClean="0">
                <a:solidFill>
                  <a:schemeClr val="bg1"/>
                </a:solidFill>
              </a:rPr>
              <a:t>be</a:t>
            </a:r>
            <a:r>
              <a:rPr lang="fr-FR" dirty="0" smtClean="0">
                <a:solidFill>
                  <a:schemeClr val="bg1"/>
                </a:solidFill>
              </a:rPr>
              <a:t> responsive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Simple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Have to </a:t>
            </a:r>
            <a:r>
              <a:rPr lang="fr-FR" dirty="0" err="1" smtClean="0">
                <a:solidFill>
                  <a:schemeClr val="bg1"/>
                </a:solidFill>
              </a:rPr>
              <a:t>be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done</a:t>
            </a:r>
            <a:r>
              <a:rPr lang="fr-FR" dirty="0" smtClean="0">
                <a:solidFill>
                  <a:schemeClr val="bg1"/>
                </a:solidFill>
              </a:rPr>
              <a:t> in a </a:t>
            </a:r>
            <a:r>
              <a:rPr lang="fr-FR" dirty="0" err="1" smtClean="0">
                <a:solidFill>
                  <a:schemeClr val="bg1"/>
                </a:solidFill>
              </a:rPr>
              <a:t>very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limited</a:t>
            </a:r>
            <a:r>
              <a:rPr lang="fr-FR" dirty="0" smtClean="0">
                <a:solidFill>
                  <a:schemeClr val="bg1"/>
                </a:solidFill>
              </a:rPr>
              <a:t> time (2 </a:t>
            </a:r>
            <a:r>
              <a:rPr lang="fr-FR" dirty="0" err="1" smtClean="0">
                <a:solidFill>
                  <a:schemeClr val="bg1"/>
                </a:solidFill>
              </a:rPr>
              <a:t>days</a:t>
            </a:r>
            <a:r>
              <a:rPr lang="fr-FR" dirty="0" smtClean="0">
                <a:solidFill>
                  <a:schemeClr val="bg1"/>
                </a:solidFill>
              </a:rPr>
              <a:t>).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817391" y="1513212"/>
            <a:ext cx="7195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Web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Web </a:t>
            </a:r>
            <a:r>
              <a:rPr lang="fr-FR" dirty="0" err="1" smtClean="0">
                <a:solidFill>
                  <a:schemeClr val="bg1"/>
                </a:solidFill>
              </a:rPr>
              <a:t>developement</a:t>
            </a: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Flex positionnement</a:t>
            </a:r>
            <a:endParaRPr lang="fr-FR" dirty="0" smtClean="0">
              <a:solidFill>
                <a:schemeClr val="bg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337801" y="6442502"/>
            <a:ext cx="24747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>
                <a:solidFill>
                  <a:schemeClr val="bg1"/>
                </a:solidFill>
              </a:rPr>
              <a:t>The “in party” page, </a:t>
            </a:r>
          </a:p>
          <a:p>
            <a:r>
              <a:rPr lang="en-US" sz="1050" i="1" dirty="0" smtClean="0">
                <a:solidFill>
                  <a:schemeClr val="bg1"/>
                </a:solidFill>
              </a:rPr>
              <a:t>open on a computer</a:t>
            </a:r>
            <a:endParaRPr lang="en-US" sz="1050" i="1" dirty="0" smtClean="0">
              <a:solidFill>
                <a:schemeClr val="bg1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369" y="60428"/>
            <a:ext cx="729844" cy="72984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640" y="56234"/>
            <a:ext cx="538642" cy="75993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964" y="56234"/>
            <a:ext cx="731589" cy="73158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682" y="3642011"/>
            <a:ext cx="6015318" cy="3089031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2181138" y="6450195"/>
            <a:ext cx="1904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 smtClean="0">
                <a:solidFill>
                  <a:schemeClr val="bg1"/>
                </a:solidFill>
              </a:rPr>
              <a:t>Curently</a:t>
            </a:r>
            <a:r>
              <a:rPr lang="en-US" sz="1400" i="1" dirty="0" smtClean="0">
                <a:solidFill>
                  <a:schemeClr val="bg1"/>
                </a:solidFill>
              </a:rPr>
              <a:t> improving it…</a:t>
            </a:r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213" y="127666"/>
            <a:ext cx="634441" cy="63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67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164754" y="2967335"/>
            <a:ext cx="5862502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u="sng" dirty="0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Linux</a:t>
            </a:r>
            <a:r>
              <a:rPr lang="fr-FR" sz="5400" b="1" u="sng" cap="none" spc="0" dirty="0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fr-FR" sz="5400" b="1" u="sng" cap="none" spc="0" dirty="0" err="1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projects</a:t>
            </a:r>
            <a:endParaRPr lang="fr-FR" sz="5400" b="1" u="sng" cap="none" spc="0" dirty="0"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37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8366" y="-66749"/>
            <a:ext cx="3334567" cy="95410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800" b="1" u="sng" cap="none" spc="0" dirty="0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Virtual Machine</a:t>
            </a:r>
          </a:p>
          <a:p>
            <a:pPr algn="ctr"/>
            <a:r>
              <a:rPr lang="fr-FR" sz="2800" b="1" u="sng" dirty="0" err="1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Creation</a:t>
            </a:r>
            <a:endParaRPr lang="fr-FR" sz="2800" b="1" u="sng" cap="none" spc="0" dirty="0"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78172" y="1610686"/>
            <a:ext cx="33997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Instal</a:t>
            </a:r>
            <a:r>
              <a:rPr lang="fr-FR" dirty="0" smtClean="0">
                <a:solidFill>
                  <a:schemeClr val="bg1"/>
                </a:solidFill>
              </a:rPr>
              <a:t>l a </a:t>
            </a:r>
            <a:r>
              <a:rPr lang="fr-FR" dirty="0" err="1" smtClean="0">
                <a:solidFill>
                  <a:schemeClr val="bg1"/>
                </a:solidFill>
              </a:rPr>
              <a:t>virtual</a:t>
            </a:r>
            <a:r>
              <a:rPr lang="fr-FR" dirty="0" smtClean="0">
                <a:solidFill>
                  <a:schemeClr val="bg1"/>
                </a:solidFill>
              </a:rPr>
              <a:t> machine for </a:t>
            </a:r>
            <a:r>
              <a:rPr lang="fr-FR" dirty="0" err="1" smtClean="0">
                <a:solidFill>
                  <a:schemeClr val="bg1"/>
                </a:solidFill>
              </a:rPr>
              <a:t>developers</a:t>
            </a: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Install </a:t>
            </a:r>
            <a:r>
              <a:rPr lang="fr-FR" dirty="0" err="1" smtClean="0">
                <a:solidFill>
                  <a:schemeClr val="bg1"/>
                </a:solidFill>
              </a:rPr>
              <a:t>some</a:t>
            </a:r>
            <a:r>
              <a:rPr lang="fr-FR" dirty="0" smtClean="0">
                <a:solidFill>
                  <a:schemeClr val="bg1"/>
                </a:solidFill>
              </a:rPr>
              <a:t> application  to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Setup a </a:t>
            </a:r>
            <a:r>
              <a:rPr lang="fr-FR" dirty="0" err="1" smtClean="0">
                <a:solidFill>
                  <a:schemeClr val="bg1"/>
                </a:solidFill>
              </a:rPr>
              <a:t>nightly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rust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environement</a:t>
            </a:r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solidFill>
                  <a:schemeClr val="bg1"/>
                </a:solidFill>
              </a:rPr>
              <a:t>Build</a:t>
            </a:r>
            <a:r>
              <a:rPr lang="fr-FR" dirty="0" smtClean="0">
                <a:solidFill>
                  <a:schemeClr val="bg1"/>
                </a:solidFill>
              </a:rPr>
              <a:t> a custom terminal prompt, </a:t>
            </a:r>
            <a:r>
              <a:rPr lang="fr-FR" dirty="0" err="1" smtClean="0">
                <a:solidFill>
                  <a:schemeClr val="bg1"/>
                </a:solidFill>
              </a:rPr>
              <a:t>with</a:t>
            </a:r>
            <a:r>
              <a:rPr lang="fr-FR" dirty="0" smtClean="0">
                <a:solidFill>
                  <a:schemeClr val="bg1"/>
                </a:solidFill>
              </a:rPr>
              <a:t> git informations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337801" y="6442502"/>
            <a:ext cx="24747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>
                <a:solidFill>
                  <a:schemeClr val="bg1"/>
                </a:solidFill>
              </a:rPr>
              <a:t>The custom terminal, running on the virtual machine.</a:t>
            </a:r>
            <a:endParaRPr lang="en-US" sz="1050" i="1" dirty="0" smtClean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817391" y="1513212"/>
            <a:ext cx="7195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Team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solidFill>
                  <a:schemeClr val="bg1"/>
                </a:solidFill>
              </a:rPr>
              <a:t>Follow</a:t>
            </a:r>
            <a:r>
              <a:rPr lang="fr-FR" dirty="0" smtClean="0">
                <a:solidFill>
                  <a:schemeClr val="bg1"/>
                </a:solidFill>
              </a:rPr>
              <a:t> strict </a:t>
            </a:r>
            <a:r>
              <a:rPr lang="fr-FR" dirty="0" err="1" smtClean="0">
                <a:solidFill>
                  <a:schemeClr val="bg1"/>
                </a:solidFill>
              </a:rPr>
              <a:t>specifications</a:t>
            </a:r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solidFill>
                  <a:schemeClr val="bg1"/>
                </a:solidFill>
              </a:rPr>
              <a:t>Learn</a:t>
            </a:r>
            <a:r>
              <a:rPr lang="fr-FR" dirty="0" smtClean="0">
                <a:solidFill>
                  <a:schemeClr val="bg1"/>
                </a:solidFill>
              </a:rPr>
              <a:t> OS installation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solidFill>
                  <a:schemeClr val="bg1"/>
                </a:solidFill>
              </a:rPr>
              <a:t>Learn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bash</a:t>
            </a:r>
            <a:r>
              <a:rPr lang="fr-FR" dirty="0" smtClean="0">
                <a:solidFill>
                  <a:schemeClr val="bg1"/>
                </a:solidFill>
              </a:rPr>
              <a:t> langages and basics linux </a:t>
            </a:r>
            <a:r>
              <a:rPr lang="fr-FR" dirty="0" err="1" smtClean="0">
                <a:solidFill>
                  <a:schemeClr val="bg1"/>
                </a:solidFill>
              </a:rPr>
              <a:t>commands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809" y="3494072"/>
            <a:ext cx="5106535" cy="3426932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157" y="120285"/>
            <a:ext cx="612396" cy="612396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316" y="66192"/>
            <a:ext cx="1274497" cy="72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82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3373" y="-66749"/>
            <a:ext cx="3544561" cy="95410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800" b="1" u="sng" cap="none" spc="0" dirty="0" err="1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Animated</a:t>
            </a:r>
            <a:r>
              <a:rPr lang="fr-FR" sz="2800" b="1" u="sng" cap="none" spc="0" dirty="0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desktop</a:t>
            </a:r>
          </a:p>
          <a:p>
            <a:pPr algn="ctr"/>
            <a:r>
              <a:rPr lang="fr-FR" sz="2800" b="1" u="sng" cap="none" spc="0" dirty="0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background linux</a:t>
            </a:r>
            <a:endParaRPr lang="fr-FR" sz="2800" b="1" u="sng" cap="none" spc="0" dirty="0"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78172" y="1610686"/>
            <a:ext cx="33997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solidFill>
                  <a:schemeClr val="bg1"/>
                </a:solidFill>
              </a:rPr>
              <a:t>Make</a:t>
            </a:r>
            <a:r>
              <a:rPr lang="fr-FR" dirty="0" smtClean="0">
                <a:solidFill>
                  <a:schemeClr val="bg1"/>
                </a:solidFill>
              </a:rPr>
              <a:t> a </a:t>
            </a:r>
            <a:r>
              <a:rPr lang="fr-FR" dirty="0" err="1" smtClean="0">
                <a:solidFill>
                  <a:schemeClr val="bg1"/>
                </a:solidFill>
              </a:rPr>
              <a:t>animated</a:t>
            </a:r>
            <a:r>
              <a:rPr lang="fr-FR" dirty="0" smtClean="0">
                <a:solidFill>
                  <a:schemeClr val="bg1"/>
                </a:solidFill>
              </a:rPr>
              <a:t> background for linux environnement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Use </a:t>
            </a:r>
            <a:r>
              <a:rPr lang="fr-FR" dirty="0" err="1" smtClean="0">
                <a:solidFill>
                  <a:schemeClr val="bg1"/>
                </a:solidFill>
              </a:rPr>
              <a:t>gif</a:t>
            </a:r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solidFill>
                  <a:schemeClr val="bg1"/>
                </a:solidFill>
              </a:rPr>
              <a:t>With</a:t>
            </a:r>
            <a:r>
              <a:rPr lang="fr-FR" dirty="0" smtClean="0">
                <a:solidFill>
                  <a:schemeClr val="bg1"/>
                </a:solidFill>
              </a:rPr>
              <a:t> a terminal, </a:t>
            </a:r>
            <a:r>
              <a:rPr lang="fr-FR" dirty="0" err="1" smtClean="0">
                <a:solidFill>
                  <a:schemeClr val="bg1"/>
                </a:solidFill>
              </a:rPr>
              <a:t>we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can</a:t>
            </a:r>
            <a:r>
              <a:rPr lang="fr-FR" dirty="0" smtClean="0">
                <a:solidFill>
                  <a:schemeClr val="bg1"/>
                </a:solidFill>
              </a:rPr>
              <a:t> stop the animation, restart the animation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4337801" y="6442502"/>
            <a:ext cx="24747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>
                <a:solidFill>
                  <a:schemeClr val="bg1"/>
                </a:solidFill>
              </a:rPr>
              <a:t>The animated background control</a:t>
            </a:r>
          </a:p>
          <a:p>
            <a:r>
              <a:rPr lang="en-US" sz="1050" i="1" dirty="0" smtClean="0">
                <a:solidFill>
                  <a:schemeClr val="bg1"/>
                </a:solidFill>
              </a:rPr>
              <a:t>With the terminal</a:t>
            </a:r>
            <a:endParaRPr lang="en-US" sz="1050" i="1" dirty="0" smtClean="0">
              <a:solidFill>
                <a:schemeClr val="bg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817391" y="1513212"/>
            <a:ext cx="7195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solidFill>
                  <a:schemeClr val="bg1"/>
                </a:solidFill>
              </a:rPr>
              <a:t>Bash</a:t>
            </a:r>
            <a:r>
              <a:rPr lang="fr-FR" dirty="0" smtClean="0">
                <a:solidFill>
                  <a:schemeClr val="bg1"/>
                </a:solidFill>
              </a:rPr>
              <a:t>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Alias </a:t>
            </a:r>
            <a:r>
              <a:rPr lang="fr-FR" dirty="0" err="1" smtClean="0">
                <a:solidFill>
                  <a:schemeClr val="bg1"/>
                </a:solidFill>
              </a:rPr>
              <a:t>commands</a:t>
            </a:r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solidFill>
                <a:schemeClr val="bg1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157" y="120285"/>
            <a:ext cx="612396" cy="612396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181138" y="6450195"/>
            <a:ext cx="1904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 smtClean="0">
                <a:solidFill>
                  <a:schemeClr val="bg1"/>
                </a:solidFill>
              </a:rPr>
              <a:t>Curently</a:t>
            </a:r>
            <a:r>
              <a:rPr lang="en-US" sz="1400" i="1" dirty="0" smtClean="0">
                <a:solidFill>
                  <a:schemeClr val="bg1"/>
                </a:solidFill>
              </a:rPr>
              <a:t> improving it…</a:t>
            </a:r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900" y="3548544"/>
            <a:ext cx="5522016" cy="310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1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556415" y="2967335"/>
            <a:ext cx="7079182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u="sng" cap="none" spc="0" dirty="0" err="1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Robotics</a:t>
            </a:r>
            <a:r>
              <a:rPr lang="fr-FR" sz="5400" b="1" u="sng" cap="none" spc="0" dirty="0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fr-FR" sz="5400" b="1" u="sng" cap="none" spc="0" dirty="0" err="1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projects</a:t>
            </a:r>
            <a:endParaRPr lang="fr-FR" sz="5400" b="1" u="sng" cap="none" spc="0" dirty="0"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12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6842" y="41945"/>
            <a:ext cx="3988592" cy="83099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u="sng" cap="none" spc="0" dirty="0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Robotique hand </a:t>
            </a:r>
          </a:p>
          <a:p>
            <a:pPr algn="ctr"/>
            <a:r>
              <a:rPr lang="fr-FR" sz="2400" b="1" u="sng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c</a:t>
            </a:r>
            <a:r>
              <a:rPr lang="fr-FR" sz="2400" b="1" u="sng" dirty="0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ontrol by </a:t>
            </a:r>
            <a:r>
              <a:rPr lang="fr-FR" sz="2400" b="1" u="sng" dirty="0" err="1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human</a:t>
            </a:r>
            <a:r>
              <a:rPr lang="fr-FR" sz="2400" b="1" u="sng" dirty="0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hand</a:t>
            </a:r>
            <a:endParaRPr lang="fr-FR" sz="2400" b="1" u="sng" cap="none" spc="0" dirty="0"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337801" y="6442502"/>
            <a:ext cx="24747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>
                <a:solidFill>
                  <a:schemeClr val="bg1"/>
                </a:solidFill>
              </a:rPr>
              <a:t>The 3D model of a finger</a:t>
            </a:r>
            <a:endParaRPr lang="en-US" sz="1050" i="1" dirty="0" smtClean="0">
              <a:solidFill>
                <a:schemeClr val="bg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817391" y="1513212"/>
            <a:ext cx="71956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3D model conception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solidFill>
                  <a:schemeClr val="bg1"/>
                </a:solidFill>
              </a:rPr>
              <a:t>Mechanics</a:t>
            </a:r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Electronics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solidFill>
                  <a:schemeClr val="bg1"/>
                </a:solidFill>
              </a:rPr>
              <a:t>Arduino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programing</a:t>
            </a:r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Team management</a:t>
            </a:r>
            <a:endParaRPr lang="fr-FR" dirty="0" smtClean="0">
              <a:solidFill>
                <a:schemeClr val="bg1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171" y="3531765"/>
            <a:ext cx="5733829" cy="3321045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478172" y="1610686"/>
            <a:ext cx="33997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solidFill>
                  <a:schemeClr val="bg1"/>
                </a:solidFill>
              </a:rPr>
              <a:t>Make</a:t>
            </a:r>
            <a:r>
              <a:rPr lang="fr-FR" dirty="0" smtClean="0">
                <a:solidFill>
                  <a:schemeClr val="bg1"/>
                </a:solidFill>
              </a:rPr>
              <a:t> a </a:t>
            </a:r>
            <a:r>
              <a:rPr lang="fr-FR" dirty="0" err="1" smtClean="0">
                <a:solidFill>
                  <a:schemeClr val="bg1"/>
                </a:solidFill>
              </a:rPr>
              <a:t>robotic</a:t>
            </a:r>
            <a:r>
              <a:rPr lang="fr-FR" dirty="0" smtClean="0">
                <a:solidFill>
                  <a:schemeClr val="bg1"/>
                </a:solidFill>
              </a:rPr>
              <a:t> hand </a:t>
            </a:r>
            <a:r>
              <a:rPr lang="fr-FR" dirty="0" err="1" smtClean="0">
                <a:solidFill>
                  <a:schemeClr val="bg1"/>
                </a:solidFill>
              </a:rPr>
              <a:t>with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servo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motors</a:t>
            </a:r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Have to </a:t>
            </a:r>
            <a:r>
              <a:rPr lang="fr-FR" dirty="0" err="1" smtClean="0">
                <a:solidFill>
                  <a:schemeClr val="bg1"/>
                </a:solidFill>
              </a:rPr>
              <a:t>be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controlled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with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human</a:t>
            </a:r>
            <a:r>
              <a:rPr lang="fr-FR" dirty="0" smtClean="0">
                <a:solidFill>
                  <a:schemeClr val="bg1"/>
                </a:solidFill>
              </a:rPr>
              <a:t> body (contraction </a:t>
            </a:r>
            <a:r>
              <a:rPr lang="fr-FR" dirty="0" err="1" smtClean="0">
                <a:solidFill>
                  <a:schemeClr val="bg1"/>
                </a:solidFill>
              </a:rPr>
              <a:t>signals</a:t>
            </a:r>
            <a:r>
              <a:rPr lang="fr-FR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Use an </a:t>
            </a:r>
            <a:r>
              <a:rPr lang="fr-FR" dirty="0" err="1" smtClean="0">
                <a:solidFill>
                  <a:schemeClr val="bg1"/>
                </a:solidFill>
              </a:rPr>
              <a:t>arduino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card</a:t>
            </a:r>
            <a:r>
              <a:rPr lang="fr-FR" dirty="0" smtClean="0">
                <a:solidFill>
                  <a:schemeClr val="bg1"/>
                </a:solidFill>
              </a:rPr>
              <a:t> to control </a:t>
            </a:r>
            <a:r>
              <a:rPr lang="fr-FR" dirty="0" err="1" smtClean="0">
                <a:solidFill>
                  <a:schemeClr val="bg1"/>
                </a:solidFill>
              </a:rPr>
              <a:t>it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143" y="132985"/>
            <a:ext cx="647410" cy="6474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141" y="132985"/>
            <a:ext cx="913586" cy="6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23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430" y="41945"/>
            <a:ext cx="3791423" cy="58477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200" b="1" u="sng" cap="none" spc="0" dirty="0" err="1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Holonom</a:t>
            </a:r>
            <a:r>
              <a:rPr lang="fr-FR" sz="3200" b="1" u="sng" dirty="0" err="1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ic</a:t>
            </a:r>
            <a:r>
              <a:rPr lang="fr-FR" sz="3200" b="1" u="sng" dirty="0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robot</a:t>
            </a:r>
            <a:endParaRPr lang="fr-FR" sz="3200" b="1" u="sng" cap="none" spc="0" dirty="0"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337801" y="6442502"/>
            <a:ext cx="24747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>
                <a:solidFill>
                  <a:schemeClr val="bg1"/>
                </a:solidFill>
              </a:rPr>
              <a:t>The 3D model of th</a:t>
            </a:r>
            <a:r>
              <a:rPr lang="en-US" sz="1050" i="1" dirty="0" smtClean="0">
                <a:solidFill>
                  <a:schemeClr val="bg1"/>
                </a:solidFill>
              </a:rPr>
              <a:t>e robot</a:t>
            </a:r>
            <a:endParaRPr lang="en-US" sz="1050" i="1" dirty="0" smtClean="0">
              <a:solidFill>
                <a:schemeClr val="bg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817391" y="1513212"/>
            <a:ext cx="71956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3D model conception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solidFill>
                  <a:schemeClr val="bg1"/>
                </a:solidFill>
              </a:rPr>
              <a:t>Mechanics</a:t>
            </a:r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Electronics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solidFill>
                  <a:schemeClr val="bg1"/>
                </a:solidFill>
              </a:rPr>
              <a:t>Rasberry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card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programing</a:t>
            </a:r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Python </a:t>
            </a:r>
            <a:r>
              <a:rPr lang="fr-FR" dirty="0" err="1" smtClean="0">
                <a:solidFill>
                  <a:schemeClr val="bg1"/>
                </a:solidFill>
              </a:rPr>
              <a:t>algorithms</a:t>
            </a:r>
            <a:endParaRPr lang="fr-FR" dirty="0" smtClean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78172" y="1610686"/>
            <a:ext cx="33997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solidFill>
                  <a:schemeClr val="bg1"/>
                </a:solidFill>
              </a:rPr>
              <a:t>Build</a:t>
            </a:r>
            <a:r>
              <a:rPr lang="fr-FR" dirty="0" smtClean="0">
                <a:solidFill>
                  <a:schemeClr val="bg1"/>
                </a:solidFill>
              </a:rPr>
              <a:t> an </a:t>
            </a:r>
            <a:r>
              <a:rPr lang="fr-FR" dirty="0" err="1" smtClean="0">
                <a:solidFill>
                  <a:schemeClr val="bg1"/>
                </a:solidFill>
              </a:rPr>
              <a:t>holonomic</a:t>
            </a:r>
            <a:r>
              <a:rPr lang="fr-FR" dirty="0" smtClean="0">
                <a:solidFill>
                  <a:schemeClr val="bg1"/>
                </a:solidFill>
              </a:rPr>
              <a:t> robot </a:t>
            </a:r>
            <a:r>
              <a:rPr lang="fr-FR" dirty="0" err="1" smtClean="0">
                <a:solidFill>
                  <a:schemeClr val="bg1"/>
                </a:solidFill>
              </a:rPr>
              <a:t>from</a:t>
            </a:r>
            <a:r>
              <a:rPr lang="fr-FR" dirty="0" smtClean="0">
                <a:solidFill>
                  <a:schemeClr val="bg1"/>
                </a:solidFill>
              </a:rPr>
              <a:t> scratch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Can exit an </a:t>
            </a:r>
            <a:r>
              <a:rPr lang="fr-FR" dirty="0" err="1" smtClean="0">
                <a:solidFill>
                  <a:schemeClr val="bg1"/>
                </a:solidFill>
              </a:rPr>
              <a:t>unknown</a:t>
            </a:r>
            <a:r>
              <a:rPr lang="fr-FR" dirty="0" smtClean="0">
                <a:solidFill>
                  <a:schemeClr val="bg1"/>
                </a:solidFill>
              </a:rPr>
              <a:t> maze by </a:t>
            </a:r>
            <a:r>
              <a:rPr lang="fr-FR" dirty="0" err="1" smtClean="0">
                <a:solidFill>
                  <a:schemeClr val="bg1"/>
                </a:solidFill>
              </a:rPr>
              <a:t>itself</a:t>
            </a:r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Use lidar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181138" y="6450195"/>
            <a:ext cx="1904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 smtClean="0">
                <a:solidFill>
                  <a:schemeClr val="bg1"/>
                </a:solidFill>
              </a:rPr>
              <a:t>Curently</a:t>
            </a:r>
            <a:r>
              <a:rPr lang="en-US" sz="1400" i="1" dirty="0" smtClean="0">
                <a:solidFill>
                  <a:schemeClr val="bg1"/>
                </a:solidFill>
              </a:rPr>
              <a:t> improving it…</a:t>
            </a:r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66" r="8581"/>
          <a:stretch/>
        </p:blipFill>
        <p:spPr>
          <a:xfrm>
            <a:off x="7010457" y="3531765"/>
            <a:ext cx="5181543" cy="332623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57" y="132985"/>
            <a:ext cx="474786" cy="59981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143" y="132985"/>
            <a:ext cx="647410" cy="64741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147" y="106835"/>
            <a:ext cx="673560" cy="67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0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961974" y="2967335"/>
            <a:ext cx="6268063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u="sng" cap="none" spc="0" dirty="0" err="1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Others</a:t>
            </a:r>
            <a:r>
              <a:rPr lang="fr-FR" sz="5400" b="1" u="sng" cap="none" spc="0" dirty="0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fr-FR" sz="5400" b="1" u="sng" cap="none" spc="0" dirty="0" err="1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projects</a:t>
            </a:r>
            <a:endParaRPr lang="fr-FR" sz="5400" b="1" u="sng" cap="none" spc="0" dirty="0"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19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98718" y="-69480"/>
            <a:ext cx="1806906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u="sng" cap="none" spc="0" dirty="0" err="1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Pong</a:t>
            </a:r>
            <a:endParaRPr lang="fr-FR" sz="5400" b="1" u="sng" cap="none" spc="0" dirty="0"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677" y="3543792"/>
            <a:ext cx="5068323" cy="331420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243" y="59690"/>
            <a:ext cx="758505" cy="758505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78172" y="1610686"/>
            <a:ext cx="29361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Remake the </a:t>
            </a:r>
            <a:r>
              <a:rPr lang="fr-FR" dirty="0" err="1" smtClean="0">
                <a:solidFill>
                  <a:schemeClr val="bg1"/>
                </a:solidFill>
              </a:rPr>
              <a:t>game</a:t>
            </a:r>
            <a:r>
              <a:rPr lang="fr-FR" dirty="0" smtClean="0">
                <a:solidFill>
                  <a:schemeClr val="bg1"/>
                </a:solidFill>
              </a:rPr>
              <a:t> «</a:t>
            </a:r>
            <a:r>
              <a:rPr lang="fr-FR" dirty="0" err="1" smtClean="0">
                <a:solidFill>
                  <a:schemeClr val="bg1"/>
                </a:solidFill>
              </a:rPr>
              <a:t>pong</a:t>
            </a:r>
            <a:r>
              <a:rPr lang="fr-FR" dirty="0" smtClean="0">
                <a:solidFill>
                  <a:schemeClr val="bg1"/>
                </a:solidFill>
              </a:rPr>
              <a:t>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solidFill>
                  <a:schemeClr val="bg1"/>
                </a:solidFill>
              </a:rPr>
              <a:t>Add</a:t>
            </a:r>
            <a:r>
              <a:rPr lang="fr-FR" dirty="0" smtClean="0">
                <a:solidFill>
                  <a:schemeClr val="bg1"/>
                </a:solidFill>
              </a:rPr>
              <a:t> custom </a:t>
            </a:r>
            <a:r>
              <a:rPr lang="fr-FR" dirty="0" err="1" smtClean="0">
                <a:solidFill>
                  <a:schemeClr val="bg1"/>
                </a:solidFill>
              </a:rPr>
              <a:t>game</a:t>
            </a:r>
            <a:r>
              <a:rPr lang="fr-FR" dirty="0" smtClean="0">
                <a:solidFill>
                  <a:schemeClr val="bg1"/>
                </a:solidFill>
              </a:rPr>
              <a:t> mode </a:t>
            </a:r>
            <a:r>
              <a:rPr lang="fr-FR" dirty="0" err="1" smtClean="0">
                <a:solidFill>
                  <a:schemeClr val="bg1"/>
                </a:solidFill>
              </a:rPr>
              <a:t>like</a:t>
            </a:r>
            <a:r>
              <a:rPr lang="fr-FR" dirty="0" smtClean="0">
                <a:solidFill>
                  <a:schemeClr val="bg1"/>
                </a:solidFill>
              </a:rPr>
              <a:t> a mode </a:t>
            </a:r>
            <a:r>
              <a:rPr lang="fr-FR" dirty="0" err="1" smtClean="0">
                <a:solidFill>
                  <a:schemeClr val="bg1"/>
                </a:solidFill>
              </a:rPr>
              <a:t>with</a:t>
            </a:r>
            <a:r>
              <a:rPr lang="fr-FR" dirty="0" smtClean="0">
                <a:solidFill>
                  <a:schemeClr val="bg1"/>
                </a:solidFill>
              </a:rPr>
              <a:t> obstacles.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solidFill>
                  <a:schemeClr val="bg1"/>
                </a:solidFill>
              </a:rPr>
              <a:t>Make</a:t>
            </a:r>
            <a:r>
              <a:rPr lang="fr-FR" dirty="0" smtClean="0">
                <a:solidFill>
                  <a:schemeClr val="bg1"/>
                </a:solidFill>
              </a:rPr>
              <a:t> menu to </a:t>
            </a:r>
            <a:r>
              <a:rPr lang="fr-FR" dirty="0" err="1" smtClean="0">
                <a:solidFill>
                  <a:schemeClr val="bg1"/>
                </a:solidFill>
              </a:rPr>
              <a:t>navigate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between</a:t>
            </a:r>
            <a:r>
              <a:rPr lang="fr-FR" dirty="0" smtClean="0">
                <a:solidFill>
                  <a:schemeClr val="bg1"/>
                </a:solidFill>
              </a:rPr>
              <a:t> all </a:t>
            </a:r>
            <a:r>
              <a:rPr lang="fr-FR" dirty="0" err="1" smtClean="0">
                <a:solidFill>
                  <a:schemeClr val="bg1"/>
                </a:solidFill>
              </a:rPr>
              <a:t>game</a:t>
            </a:r>
            <a:r>
              <a:rPr lang="fr-FR" dirty="0" smtClean="0">
                <a:solidFill>
                  <a:schemeClr val="bg1"/>
                </a:solidFill>
              </a:rPr>
              <a:t> modes.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817391" y="1513212"/>
            <a:ext cx="7195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solidFill>
                  <a:schemeClr val="bg1"/>
                </a:solidFill>
              </a:rPr>
              <a:t>Learn</a:t>
            </a:r>
            <a:r>
              <a:rPr lang="fr-FR" dirty="0" smtClean="0">
                <a:solidFill>
                  <a:schemeClr val="bg1"/>
                </a:solidFill>
              </a:rPr>
              <a:t> to code </a:t>
            </a:r>
            <a:r>
              <a:rPr lang="fr-FR" dirty="0" err="1" smtClean="0">
                <a:solidFill>
                  <a:schemeClr val="bg1"/>
                </a:solidFill>
              </a:rPr>
              <a:t>with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processing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without</a:t>
            </a:r>
            <a:r>
              <a:rPr lang="fr-FR" dirty="0" smtClean="0">
                <a:solidFill>
                  <a:schemeClr val="bg1"/>
                </a:solidFill>
              </a:rPr>
              <a:t> use </a:t>
            </a:r>
            <a:r>
              <a:rPr lang="fr-FR" dirty="0" err="1" smtClean="0">
                <a:solidFill>
                  <a:schemeClr val="bg1"/>
                </a:solidFill>
              </a:rPr>
              <a:t>objects</a:t>
            </a:r>
            <a:r>
              <a:rPr lang="fr-FR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Complete all </a:t>
            </a:r>
            <a:r>
              <a:rPr lang="fr-FR" dirty="0" err="1" smtClean="0">
                <a:solidFill>
                  <a:schemeClr val="bg1"/>
                </a:solidFill>
              </a:rPr>
              <a:t>specifications</a:t>
            </a:r>
            <a:r>
              <a:rPr lang="fr-FR" dirty="0" smtClean="0">
                <a:solidFill>
                  <a:schemeClr val="bg1"/>
                </a:solidFill>
              </a:rPr>
              <a:t> in a </a:t>
            </a:r>
            <a:r>
              <a:rPr lang="fr-FR" dirty="0" err="1" smtClean="0">
                <a:solidFill>
                  <a:schemeClr val="bg1"/>
                </a:solidFill>
              </a:rPr>
              <a:t>limited</a:t>
            </a:r>
            <a:r>
              <a:rPr lang="fr-FR" dirty="0" smtClean="0">
                <a:solidFill>
                  <a:schemeClr val="bg1"/>
                </a:solidFill>
              </a:rPr>
              <a:t>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solidFill>
                  <a:schemeClr val="bg1"/>
                </a:solidFill>
              </a:rPr>
              <a:t>Learn</a:t>
            </a:r>
            <a:r>
              <a:rPr lang="fr-FR" dirty="0" smtClean="0">
                <a:solidFill>
                  <a:schemeClr val="bg1"/>
                </a:solidFill>
              </a:rPr>
              <a:t> java </a:t>
            </a:r>
            <a:r>
              <a:rPr lang="fr-FR" dirty="0" err="1" smtClean="0">
                <a:solidFill>
                  <a:schemeClr val="bg1"/>
                </a:solidFill>
              </a:rPr>
              <a:t>programming</a:t>
            </a:r>
            <a:r>
              <a:rPr lang="fr-FR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4412609" y="6596390"/>
            <a:ext cx="24747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>
                <a:solidFill>
                  <a:schemeClr val="bg1"/>
                </a:solidFill>
              </a:rPr>
              <a:t>Final project : playing normal game mode.</a:t>
            </a:r>
            <a:endParaRPr lang="en-US" sz="105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25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380" y="209461"/>
            <a:ext cx="3754554" cy="52322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800" b="1" u="sng" cap="none" spc="0" dirty="0" err="1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Database</a:t>
            </a:r>
            <a:r>
              <a:rPr lang="fr-FR" sz="2800" b="1" u="sng" cap="none" spc="0" dirty="0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fr-FR" sz="2800" b="1" u="sng" cap="none" spc="0" dirty="0" err="1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creation</a:t>
            </a:r>
            <a:endParaRPr lang="fr-FR" sz="2800" b="1" u="sng" cap="none" spc="0" dirty="0"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78172" y="1610686"/>
            <a:ext cx="33997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solidFill>
                  <a:schemeClr val="bg1"/>
                </a:solidFill>
              </a:rPr>
              <a:t>Create</a:t>
            </a:r>
            <a:r>
              <a:rPr lang="fr-FR" dirty="0" smtClean="0">
                <a:solidFill>
                  <a:schemeClr val="bg1"/>
                </a:solidFill>
              </a:rPr>
              <a:t> a </a:t>
            </a:r>
            <a:r>
              <a:rPr lang="fr-FR" dirty="0" err="1" smtClean="0">
                <a:solidFill>
                  <a:schemeClr val="bg1"/>
                </a:solidFill>
              </a:rPr>
              <a:t>database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from</a:t>
            </a:r>
            <a:r>
              <a:rPr lang="fr-FR" dirty="0" smtClean="0">
                <a:solidFill>
                  <a:schemeClr val="bg1"/>
                </a:solidFill>
              </a:rPr>
              <a:t> scratch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Imagine the interface of the application </a:t>
            </a:r>
            <a:r>
              <a:rPr lang="fr-FR" dirty="0" err="1" smtClean="0">
                <a:solidFill>
                  <a:schemeClr val="bg1"/>
                </a:solidFill>
              </a:rPr>
              <a:t>who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will</a:t>
            </a:r>
            <a:r>
              <a:rPr lang="fr-FR" dirty="0" smtClean="0">
                <a:solidFill>
                  <a:schemeClr val="bg1"/>
                </a:solidFill>
              </a:rPr>
              <a:t> use the </a:t>
            </a:r>
            <a:r>
              <a:rPr lang="fr-FR" dirty="0" err="1" smtClean="0">
                <a:solidFill>
                  <a:schemeClr val="bg1"/>
                </a:solidFill>
              </a:rPr>
              <a:t>database</a:t>
            </a:r>
            <a:endParaRPr lang="fr-FR" dirty="0" smtClean="0">
              <a:solidFill>
                <a:schemeClr val="bg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337801" y="6515758"/>
            <a:ext cx="24747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>
                <a:solidFill>
                  <a:schemeClr val="bg1"/>
                </a:solidFill>
              </a:rPr>
              <a:t>The main window of the app</a:t>
            </a:r>
            <a:endParaRPr lang="en-US" sz="1050" i="1" dirty="0" smtClean="0">
              <a:solidFill>
                <a:schemeClr val="bg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817391" y="1513212"/>
            <a:ext cx="7195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SQL </a:t>
            </a:r>
            <a:r>
              <a:rPr lang="fr-FR" dirty="0" err="1" smtClean="0">
                <a:solidFill>
                  <a:schemeClr val="bg1"/>
                </a:solidFill>
              </a:rPr>
              <a:t>queries</a:t>
            </a:r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MCD </a:t>
            </a:r>
            <a:r>
              <a:rPr lang="fr-FR" dirty="0" err="1" smtClean="0">
                <a:solidFill>
                  <a:schemeClr val="bg1"/>
                </a:solidFill>
              </a:rPr>
              <a:t>creation</a:t>
            </a:r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solidFill>
                  <a:schemeClr val="bg1"/>
                </a:solidFill>
              </a:rPr>
              <a:t>Creativity</a:t>
            </a:r>
            <a:endParaRPr lang="fr-FR" dirty="0" smtClean="0">
              <a:solidFill>
                <a:schemeClr val="bg1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231" y="3649212"/>
            <a:ext cx="5099861" cy="312046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913" y="171773"/>
            <a:ext cx="551057" cy="5510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416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3378" y="209461"/>
            <a:ext cx="3544561" cy="52322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800" b="1" u="sng" cap="none" spc="0" dirty="0" err="1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Company</a:t>
            </a:r>
            <a:r>
              <a:rPr lang="fr-FR" sz="2800" b="1" u="sng" cap="none" spc="0" dirty="0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fr-FR" sz="2800" b="1" u="sng" cap="none" spc="0" dirty="0" err="1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creation</a:t>
            </a:r>
            <a:endParaRPr lang="fr-FR" sz="2800" b="1" u="sng" cap="none" spc="0" dirty="0"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78172" y="1610686"/>
            <a:ext cx="33997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solidFill>
                  <a:schemeClr val="bg1"/>
                </a:solidFill>
              </a:rPr>
              <a:t>Create</a:t>
            </a:r>
            <a:r>
              <a:rPr lang="fr-FR" dirty="0" smtClean="0">
                <a:solidFill>
                  <a:schemeClr val="bg1"/>
                </a:solidFill>
              </a:rPr>
              <a:t> a </a:t>
            </a:r>
            <a:r>
              <a:rPr lang="fr-FR" dirty="0" err="1" smtClean="0">
                <a:solidFill>
                  <a:schemeClr val="bg1"/>
                </a:solidFill>
              </a:rPr>
              <a:t>company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who</a:t>
            </a:r>
            <a:r>
              <a:rPr lang="fr-FR" dirty="0" smtClean="0">
                <a:solidFill>
                  <a:schemeClr val="bg1"/>
                </a:solidFill>
              </a:rPr>
              <a:t> respect </a:t>
            </a:r>
            <a:r>
              <a:rPr lang="fr-FR" dirty="0" err="1" smtClean="0">
                <a:solidFill>
                  <a:schemeClr val="bg1"/>
                </a:solidFill>
              </a:rPr>
              <a:t>France’s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rules</a:t>
            </a:r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solidFill>
                  <a:schemeClr val="bg1"/>
                </a:solidFill>
              </a:rPr>
              <a:t>Make</a:t>
            </a:r>
            <a:r>
              <a:rPr lang="fr-FR" dirty="0" smtClean="0">
                <a:solidFill>
                  <a:schemeClr val="bg1"/>
                </a:solidFill>
              </a:rPr>
              <a:t> a PESTEL </a:t>
            </a:r>
            <a:r>
              <a:rPr lang="fr-FR" dirty="0" err="1" smtClean="0">
                <a:solidFill>
                  <a:schemeClr val="bg1"/>
                </a:solidFill>
              </a:rPr>
              <a:t>analysis</a:t>
            </a:r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solidFill>
                  <a:schemeClr val="bg1"/>
                </a:solidFill>
              </a:rPr>
              <a:t>Make</a:t>
            </a:r>
            <a:r>
              <a:rPr lang="fr-FR" dirty="0" smtClean="0">
                <a:solidFill>
                  <a:schemeClr val="bg1"/>
                </a:solidFill>
              </a:rPr>
              <a:t> a SWOT </a:t>
            </a:r>
            <a:r>
              <a:rPr lang="fr-FR" dirty="0" err="1" smtClean="0">
                <a:solidFill>
                  <a:schemeClr val="bg1"/>
                </a:solidFill>
              </a:rPr>
              <a:t>analisys</a:t>
            </a:r>
            <a:endParaRPr lang="fr-FR" dirty="0" smtClean="0">
              <a:solidFill>
                <a:schemeClr val="bg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337801" y="6515758"/>
            <a:ext cx="24747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>
                <a:solidFill>
                  <a:schemeClr val="bg1"/>
                </a:solidFill>
              </a:rPr>
              <a:t>Logo of the company</a:t>
            </a:r>
            <a:endParaRPr lang="en-US" sz="1050" i="1" dirty="0" smtClean="0">
              <a:solidFill>
                <a:schemeClr val="bg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817391" y="1513212"/>
            <a:ext cx="7195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solidFill>
                  <a:schemeClr val="bg1"/>
                </a:solidFill>
              </a:rPr>
              <a:t>Company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rules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knowledge</a:t>
            </a:r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solidFill>
                  <a:schemeClr val="bg1"/>
                </a:solidFill>
              </a:rPr>
              <a:t>Company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strategy</a:t>
            </a:r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Team management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553" y="3529892"/>
            <a:ext cx="5379447" cy="332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4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0380" y="-69480"/>
            <a:ext cx="3023585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u="sng" cap="none" spc="0" dirty="0" err="1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Lowatem</a:t>
            </a:r>
            <a:endParaRPr lang="fr-FR" sz="5400" b="1" u="sng" cap="none" spc="0" dirty="0"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78172" y="1610686"/>
            <a:ext cx="29361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solidFill>
                  <a:schemeClr val="bg1"/>
                </a:solidFill>
              </a:rPr>
              <a:t>Develop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with</a:t>
            </a:r>
            <a:r>
              <a:rPr lang="fr-FR" dirty="0" smtClean="0">
                <a:solidFill>
                  <a:schemeClr val="bg1"/>
                </a:solidFill>
              </a:rPr>
              <a:t> java on an </a:t>
            </a:r>
            <a:r>
              <a:rPr lang="fr-FR" dirty="0" err="1" smtClean="0">
                <a:solidFill>
                  <a:schemeClr val="bg1"/>
                </a:solidFill>
              </a:rPr>
              <a:t>existing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project</a:t>
            </a:r>
            <a:r>
              <a:rPr lang="fr-FR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solidFill>
                  <a:schemeClr val="bg1"/>
                </a:solidFill>
              </a:rPr>
              <a:t>Implement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rules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step</a:t>
            </a:r>
            <a:r>
              <a:rPr lang="fr-FR" dirty="0" smtClean="0">
                <a:solidFill>
                  <a:schemeClr val="bg1"/>
                </a:solidFill>
              </a:rPr>
              <a:t> by </a:t>
            </a:r>
            <a:r>
              <a:rPr lang="fr-FR" dirty="0" err="1" smtClean="0">
                <a:solidFill>
                  <a:schemeClr val="bg1"/>
                </a:solidFill>
              </a:rPr>
              <a:t>step</a:t>
            </a:r>
            <a:r>
              <a:rPr lang="fr-FR" dirty="0" smtClean="0">
                <a:solidFill>
                  <a:schemeClr val="bg1"/>
                </a:solidFill>
              </a:rPr>
              <a:t> for a </a:t>
            </a:r>
            <a:r>
              <a:rPr lang="fr-FR" dirty="0" err="1" smtClean="0">
                <a:solidFill>
                  <a:schemeClr val="bg1"/>
                </a:solidFill>
              </a:rPr>
              <a:t>board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game</a:t>
            </a:r>
            <a:r>
              <a:rPr lang="fr-FR" dirty="0" smtClean="0">
                <a:solidFill>
                  <a:schemeClr val="bg1"/>
                </a:solidFill>
              </a:rPr>
              <a:t>.</a:t>
            </a: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solidFill>
                  <a:schemeClr val="bg1"/>
                </a:solidFill>
              </a:rPr>
              <a:t>Make</a:t>
            </a:r>
            <a:r>
              <a:rPr lang="fr-FR" dirty="0" smtClean="0">
                <a:solidFill>
                  <a:schemeClr val="bg1"/>
                </a:solidFill>
              </a:rPr>
              <a:t> unit test for </a:t>
            </a:r>
            <a:r>
              <a:rPr lang="fr-FR" dirty="0" err="1" smtClean="0">
                <a:solidFill>
                  <a:schemeClr val="bg1"/>
                </a:solidFill>
              </a:rPr>
              <a:t>each</a:t>
            </a:r>
            <a:r>
              <a:rPr lang="fr-FR" dirty="0" smtClean="0">
                <a:solidFill>
                  <a:schemeClr val="bg1"/>
                </a:solidFill>
              </a:rPr>
              <a:t> new </a:t>
            </a:r>
            <a:r>
              <a:rPr lang="fr-FR" dirty="0" err="1" smtClean="0">
                <a:solidFill>
                  <a:schemeClr val="bg1"/>
                </a:solidFill>
              </a:rPr>
              <a:t>rule</a:t>
            </a:r>
            <a:endParaRPr lang="fr-FR" dirty="0" smtClean="0">
              <a:solidFill>
                <a:schemeClr val="bg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817391" y="1513212"/>
            <a:ext cx="7195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solidFill>
                  <a:schemeClr val="bg1"/>
                </a:solidFill>
              </a:rPr>
              <a:t>Learn</a:t>
            </a:r>
            <a:r>
              <a:rPr lang="fr-FR" dirty="0" smtClean="0">
                <a:solidFill>
                  <a:schemeClr val="bg1"/>
                </a:solidFill>
              </a:rPr>
              <a:t> java </a:t>
            </a:r>
            <a:r>
              <a:rPr lang="fr-FR" dirty="0" err="1" smtClean="0">
                <a:solidFill>
                  <a:schemeClr val="bg1"/>
                </a:solidFill>
              </a:rPr>
              <a:t>programing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with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object</a:t>
            </a:r>
            <a:r>
              <a:rPr lang="fr-FR" dirty="0" smtClean="0">
                <a:solidFill>
                  <a:schemeClr val="bg1"/>
                </a:solidFill>
              </a:rPr>
              <a:t> concept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Write </a:t>
            </a:r>
            <a:r>
              <a:rPr lang="en-US" dirty="0" smtClean="0">
                <a:solidFill>
                  <a:schemeClr val="bg1"/>
                </a:solidFill>
              </a:rPr>
              <a:t>coherent</a:t>
            </a:r>
            <a:r>
              <a:rPr lang="fr-FR" dirty="0" smtClean="0">
                <a:solidFill>
                  <a:schemeClr val="bg1"/>
                </a:solidFill>
              </a:rPr>
              <a:t>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Use 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solidFill>
                  <a:schemeClr val="bg1"/>
                </a:solidFill>
              </a:rPr>
              <a:t>Code’s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comprehension</a:t>
            </a:r>
            <a:endParaRPr lang="fr-FR" dirty="0" smtClean="0">
              <a:solidFill>
                <a:schemeClr val="bg1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157" y="3493841"/>
            <a:ext cx="5238843" cy="336415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961" y="0"/>
            <a:ext cx="458648" cy="85385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472" y="77972"/>
            <a:ext cx="567956" cy="65494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291" y="98471"/>
            <a:ext cx="634441" cy="634441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4412609" y="6596390"/>
            <a:ext cx="24747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>
                <a:solidFill>
                  <a:schemeClr val="bg1"/>
                </a:solidFill>
              </a:rPr>
              <a:t>The game with many rules develop</a:t>
            </a:r>
            <a:endParaRPr lang="en-US" sz="105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53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-19146"/>
            <a:ext cx="4240264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u="sng" dirty="0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AI</a:t>
            </a:r>
            <a:r>
              <a:rPr lang="fr-FR" sz="5400" b="1" u="sng" cap="none" spc="0" dirty="0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fr-FR" sz="5400" b="1" u="sng" cap="none" spc="0" dirty="0" err="1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Lowatem</a:t>
            </a:r>
            <a:endParaRPr lang="fr-FR" sz="5400" b="1" u="sng" cap="none" spc="0" dirty="0"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78172" y="1610686"/>
            <a:ext cx="29361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Program </a:t>
            </a:r>
            <a:r>
              <a:rPr lang="fr-FR" dirty="0" err="1" smtClean="0">
                <a:solidFill>
                  <a:schemeClr val="bg1"/>
                </a:solidFill>
              </a:rPr>
              <a:t>two</a:t>
            </a:r>
            <a:r>
              <a:rPr lang="fr-FR" dirty="0" smtClean="0">
                <a:solidFill>
                  <a:schemeClr val="bg1"/>
                </a:solidFill>
              </a:rPr>
              <a:t> AI </a:t>
            </a:r>
            <a:r>
              <a:rPr lang="fr-FR" dirty="0" err="1" smtClean="0">
                <a:solidFill>
                  <a:schemeClr val="bg1"/>
                </a:solidFill>
              </a:rPr>
              <a:t>which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can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play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against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other</a:t>
            </a:r>
            <a:r>
              <a:rPr lang="fr-FR" dirty="0" smtClean="0">
                <a:solidFill>
                  <a:schemeClr val="bg1"/>
                </a:solidFill>
              </a:rPr>
              <a:t> IA for the </a:t>
            </a:r>
            <a:r>
              <a:rPr lang="fr-FR" dirty="0" err="1" smtClean="0">
                <a:solidFill>
                  <a:schemeClr val="bg1"/>
                </a:solidFill>
              </a:rPr>
              <a:t>Lowatem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game</a:t>
            </a:r>
            <a:r>
              <a:rPr lang="fr-FR" dirty="0" smtClean="0">
                <a:solidFill>
                  <a:schemeClr val="bg1"/>
                </a:solidFill>
              </a:rPr>
              <a:t>. (an </a:t>
            </a:r>
            <a:r>
              <a:rPr lang="fr-FR" dirty="0" err="1" smtClean="0">
                <a:solidFill>
                  <a:schemeClr val="bg1"/>
                </a:solidFill>
              </a:rPr>
              <a:t>other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project</a:t>
            </a:r>
            <a:r>
              <a:rPr lang="fr-FR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The AI have to </a:t>
            </a:r>
            <a:r>
              <a:rPr lang="fr-FR" dirty="0" err="1" smtClean="0">
                <a:solidFill>
                  <a:schemeClr val="bg1"/>
                </a:solidFill>
              </a:rPr>
              <a:t>play</a:t>
            </a:r>
            <a:r>
              <a:rPr lang="fr-FR" dirty="0" smtClean="0">
                <a:solidFill>
                  <a:schemeClr val="bg1"/>
                </a:solidFill>
              </a:rPr>
              <a:t> in a </a:t>
            </a:r>
            <a:r>
              <a:rPr lang="fr-FR" dirty="0" err="1" smtClean="0">
                <a:solidFill>
                  <a:schemeClr val="bg1"/>
                </a:solidFill>
              </a:rPr>
              <a:t>limited</a:t>
            </a:r>
            <a:r>
              <a:rPr lang="fr-FR" dirty="0" smtClean="0">
                <a:solidFill>
                  <a:schemeClr val="bg1"/>
                </a:solidFill>
              </a:rPr>
              <a:t> time (2 sec)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The </a:t>
            </a:r>
            <a:r>
              <a:rPr lang="fr-FR" dirty="0" err="1" smtClean="0">
                <a:solidFill>
                  <a:schemeClr val="bg1"/>
                </a:solidFill>
              </a:rPr>
              <a:t>two</a:t>
            </a:r>
            <a:r>
              <a:rPr lang="fr-FR" dirty="0" smtClean="0">
                <a:solidFill>
                  <a:schemeClr val="bg1"/>
                </a:solidFill>
              </a:rPr>
              <a:t> AI </a:t>
            </a:r>
            <a:r>
              <a:rPr lang="fr-FR" dirty="0" err="1" smtClean="0">
                <a:solidFill>
                  <a:schemeClr val="bg1"/>
                </a:solidFill>
              </a:rPr>
              <a:t>can’t</a:t>
            </a:r>
            <a:r>
              <a:rPr lang="fr-FR" dirty="0" smtClean="0">
                <a:solidFill>
                  <a:schemeClr val="bg1"/>
                </a:solidFill>
              </a:rPr>
              <a:t> use the </a:t>
            </a:r>
            <a:r>
              <a:rPr lang="fr-FR" dirty="0" err="1" smtClean="0">
                <a:solidFill>
                  <a:schemeClr val="bg1"/>
                </a:solidFill>
              </a:rPr>
              <a:t>same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strategy</a:t>
            </a:r>
            <a:endParaRPr lang="fr-FR" dirty="0" smtClean="0">
              <a:solidFill>
                <a:schemeClr val="bg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817391" y="1513212"/>
            <a:ext cx="7195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Team </a:t>
            </a:r>
            <a:r>
              <a:rPr lang="fr-FR" dirty="0" err="1" smtClean="0">
                <a:solidFill>
                  <a:schemeClr val="bg1"/>
                </a:solidFill>
              </a:rPr>
              <a:t>work</a:t>
            </a:r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Java </a:t>
            </a:r>
            <a:r>
              <a:rPr lang="fr-FR" dirty="0" err="1" smtClean="0">
                <a:solidFill>
                  <a:schemeClr val="bg1"/>
                </a:solidFill>
              </a:rPr>
              <a:t>developement</a:t>
            </a:r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Code </a:t>
            </a:r>
            <a:r>
              <a:rPr lang="fr-FR" dirty="0" err="1" smtClean="0">
                <a:solidFill>
                  <a:schemeClr val="bg1"/>
                </a:solidFill>
              </a:rPr>
              <a:t>refractoring</a:t>
            </a:r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solidFill>
                  <a:schemeClr val="bg1"/>
                </a:solidFill>
              </a:rPr>
              <a:t>Learn</a:t>
            </a:r>
            <a:r>
              <a:rPr lang="fr-FR" dirty="0" smtClean="0">
                <a:solidFill>
                  <a:schemeClr val="bg1"/>
                </a:solidFill>
              </a:rPr>
              <a:t> to use git </a:t>
            </a:r>
            <a:r>
              <a:rPr lang="fr-FR" dirty="0" err="1" smtClean="0">
                <a:solidFill>
                  <a:schemeClr val="bg1"/>
                </a:solidFill>
              </a:rPr>
              <a:t>with</a:t>
            </a:r>
            <a:r>
              <a:rPr lang="fr-FR" dirty="0" smtClean="0">
                <a:solidFill>
                  <a:schemeClr val="bg1"/>
                </a:solidFill>
              </a:rPr>
              <a:t> multiple </a:t>
            </a:r>
            <a:r>
              <a:rPr lang="fr-FR" dirty="0" err="1" smtClean="0">
                <a:solidFill>
                  <a:schemeClr val="bg1"/>
                </a:solidFill>
              </a:rPr>
              <a:t>users</a:t>
            </a:r>
            <a:endParaRPr lang="fr-FR" dirty="0" smtClean="0">
              <a:solidFill>
                <a:schemeClr val="bg1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961" y="0"/>
            <a:ext cx="458648" cy="85385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472" y="77972"/>
            <a:ext cx="567956" cy="65494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291" y="98471"/>
            <a:ext cx="634441" cy="63444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428" y="3531765"/>
            <a:ext cx="4434980" cy="3326235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4412609" y="6596390"/>
            <a:ext cx="24747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>
                <a:solidFill>
                  <a:schemeClr val="bg1"/>
                </a:solidFill>
              </a:rPr>
              <a:t>Decisional tree of the Ai</a:t>
            </a:r>
            <a:endParaRPr lang="en-US" sz="105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03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15776"/>
            <a:ext cx="4248279" cy="646331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u="sng" cap="none" spc="0" dirty="0" err="1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Processing</a:t>
            </a:r>
            <a:r>
              <a:rPr lang="fr-FR" sz="3600" b="1" u="sng" cap="none" spc="0" dirty="0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fr-FR" sz="3600" b="1" u="sng" cap="none" spc="0" dirty="0" err="1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game</a:t>
            </a:r>
            <a:endParaRPr lang="fr-FR" sz="3600" b="1" u="sng" cap="none" spc="0" dirty="0"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243" y="59690"/>
            <a:ext cx="758505" cy="75850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478172" y="1610686"/>
            <a:ext cx="29361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solidFill>
                  <a:schemeClr val="bg1"/>
                </a:solidFill>
              </a:rPr>
              <a:t>Develop</a:t>
            </a:r>
            <a:r>
              <a:rPr lang="fr-FR" dirty="0" smtClean="0">
                <a:solidFill>
                  <a:schemeClr val="bg1"/>
                </a:solidFill>
              </a:rPr>
              <a:t> a </a:t>
            </a:r>
            <a:r>
              <a:rPr lang="fr-FR" dirty="0" err="1" smtClean="0">
                <a:solidFill>
                  <a:schemeClr val="bg1"/>
                </a:solidFill>
              </a:rPr>
              <a:t>game</a:t>
            </a:r>
            <a:r>
              <a:rPr lang="fr-FR" dirty="0" smtClean="0">
                <a:solidFill>
                  <a:schemeClr val="bg1"/>
                </a:solidFill>
              </a:rPr>
              <a:t> to </a:t>
            </a:r>
            <a:r>
              <a:rPr lang="fr-FR" dirty="0" err="1" smtClean="0">
                <a:solidFill>
                  <a:schemeClr val="bg1"/>
                </a:solidFill>
              </a:rPr>
              <a:t>teach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processing’s</a:t>
            </a:r>
            <a:r>
              <a:rPr lang="fr-FR" dirty="0" smtClean="0">
                <a:solidFill>
                  <a:schemeClr val="bg1"/>
                </a:solidFill>
              </a:rPr>
              <a:t> simple concept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The « </a:t>
            </a:r>
            <a:r>
              <a:rPr lang="fr-FR" dirty="0" err="1" smtClean="0">
                <a:solidFill>
                  <a:schemeClr val="bg1"/>
                </a:solidFill>
              </a:rPr>
              <a:t>players</a:t>
            </a:r>
            <a:r>
              <a:rPr lang="fr-FR" dirty="0" smtClean="0">
                <a:solidFill>
                  <a:schemeClr val="bg1"/>
                </a:solidFill>
              </a:rPr>
              <a:t> » have to </a:t>
            </a:r>
            <a:r>
              <a:rPr lang="fr-FR" dirty="0" err="1" smtClean="0">
                <a:solidFill>
                  <a:schemeClr val="bg1"/>
                </a:solidFill>
              </a:rPr>
              <a:t>debug</a:t>
            </a:r>
            <a:r>
              <a:rPr lang="fr-FR" dirty="0" smtClean="0">
                <a:solidFill>
                  <a:schemeClr val="bg1"/>
                </a:solidFill>
              </a:rPr>
              <a:t> the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The code </a:t>
            </a:r>
            <a:r>
              <a:rPr lang="fr-FR" dirty="0" err="1" smtClean="0">
                <a:solidFill>
                  <a:schemeClr val="bg1"/>
                </a:solidFill>
              </a:rPr>
              <a:t>may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be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easy</a:t>
            </a:r>
            <a:r>
              <a:rPr lang="fr-FR" dirty="0" smtClean="0">
                <a:solidFill>
                  <a:schemeClr val="bg1"/>
                </a:solidFill>
              </a:rPr>
              <a:t> to </a:t>
            </a:r>
            <a:r>
              <a:rPr lang="fr-FR" dirty="0" err="1" smtClean="0">
                <a:solidFill>
                  <a:schemeClr val="bg1"/>
                </a:solidFill>
              </a:rPr>
              <a:t>understand</a:t>
            </a: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817391" y="1513212"/>
            <a:ext cx="7195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solidFill>
                  <a:schemeClr val="bg1"/>
                </a:solidFill>
              </a:rPr>
              <a:t>Procesing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developpement</a:t>
            </a:r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Team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Git usage </a:t>
            </a:r>
            <a:r>
              <a:rPr lang="fr-FR" dirty="0" err="1" smtClean="0">
                <a:solidFill>
                  <a:schemeClr val="bg1"/>
                </a:solidFill>
              </a:rPr>
              <a:t>with</a:t>
            </a:r>
            <a:r>
              <a:rPr lang="fr-FR" dirty="0" smtClean="0">
                <a:solidFill>
                  <a:schemeClr val="bg1"/>
                </a:solidFill>
              </a:rPr>
              <a:t> 4 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412609" y="6596390"/>
            <a:ext cx="24747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>
                <a:solidFill>
                  <a:schemeClr val="bg1"/>
                </a:solidFill>
              </a:rPr>
              <a:t>The game without bug running</a:t>
            </a:r>
            <a:endParaRPr lang="en-US" sz="1050" i="1" dirty="0">
              <a:solidFill>
                <a:schemeClr val="bg1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003" y="88741"/>
            <a:ext cx="634441" cy="63444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095" y="3534519"/>
            <a:ext cx="4490906" cy="332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95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38112"/>
            <a:ext cx="4174541" cy="95410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800" b="1" u="sng" cap="none" spc="0" dirty="0" err="1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Inversed</a:t>
            </a:r>
            <a:r>
              <a:rPr lang="fr-FR" sz="2800" b="1" u="sng" cap="none" spc="0" dirty="0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fr-FR" sz="2800" b="1" u="sng" cap="none" spc="0" dirty="0" err="1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Kinematics</a:t>
            </a:r>
            <a:endParaRPr lang="fr-FR" sz="2800" b="1" u="sng" cap="none" spc="0" dirty="0" smtClean="0"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pPr algn="ctr"/>
            <a:r>
              <a:rPr lang="fr-FR" sz="2800" b="1" u="sng" dirty="0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Challenge</a:t>
            </a:r>
            <a:endParaRPr lang="fr-FR" sz="2800" b="1" u="sng" cap="none" spc="0" dirty="0"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243" y="59690"/>
            <a:ext cx="758505" cy="75850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78172" y="1610686"/>
            <a:ext cx="29361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solidFill>
                  <a:schemeClr val="bg1"/>
                </a:solidFill>
              </a:rPr>
              <a:t>Learn</a:t>
            </a:r>
            <a:r>
              <a:rPr lang="fr-FR" dirty="0" smtClean="0">
                <a:solidFill>
                  <a:schemeClr val="bg1"/>
                </a:solidFill>
              </a:rPr>
              <a:t> and </a:t>
            </a:r>
            <a:r>
              <a:rPr lang="fr-FR" dirty="0" err="1" smtClean="0">
                <a:solidFill>
                  <a:schemeClr val="bg1"/>
                </a:solidFill>
              </a:rPr>
              <a:t>understand</a:t>
            </a:r>
            <a:r>
              <a:rPr lang="fr-FR" dirty="0" smtClean="0">
                <a:solidFill>
                  <a:schemeClr val="bg1"/>
                </a:solidFill>
              </a:rPr>
              <a:t> the </a:t>
            </a:r>
            <a:r>
              <a:rPr lang="fr-FR" dirty="0" err="1" smtClean="0">
                <a:solidFill>
                  <a:schemeClr val="bg1"/>
                </a:solidFill>
              </a:rPr>
              <a:t>inversed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kinematics</a:t>
            </a:r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solidFill>
                  <a:schemeClr val="bg1"/>
                </a:solidFill>
              </a:rPr>
              <a:t>Make</a:t>
            </a:r>
            <a:r>
              <a:rPr lang="fr-FR" dirty="0" smtClean="0">
                <a:solidFill>
                  <a:schemeClr val="bg1"/>
                </a:solidFill>
              </a:rPr>
              <a:t> a simulation of </a:t>
            </a:r>
            <a:r>
              <a:rPr lang="fr-FR" dirty="0" err="1" smtClean="0">
                <a:solidFill>
                  <a:schemeClr val="bg1"/>
                </a:solidFill>
              </a:rPr>
              <a:t>inversed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kinematics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817391" y="1513212"/>
            <a:ext cx="7195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solidFill>
                  <a:schemeClr val="bg1"/>
                </a:solidFill>
              </a:rPr>
              <a:t>Processing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developement</a:t>
            </a:r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Maths (</a:t>
            </a:r>
            <a:r>
              <a:rPr lang="fr-FR" dirty="0" err="1" smtClean="0">
                <a:solidFill>
                  <a:schemeClr val="bg1"/>
                </a:solidFill>
              </a:rPr>
              <a:t>vectors</a:t>
            </a:r>
            <a:r>
              <a:rPr lang="fr-FR" dirty="0" smtClean="0">
                <a:solidFill>
                  <a:schemeClr val="bg1"/>
                </a:solidFill>
              </a:rPr>
              <a:t> and </a:t>
            </a:r>
            <a:r>
              <a:rPr lang="fr-FR" dirty="0" err="1" smtClean="0">
                <a:solidFill>
                  <a:schemeClr val="bg1"/>
                </a:solidFill>
              </a:rPr>
              <a:t>inversed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kinematics</a:t>
            </a:r>
            <a:r>
              <a:rPr lang="fr-FR" dirty="0" smtClean="0">
                <a:solidFill>
                  <a:schemeClr val="bg1"/>
                </a:solidFill>
              </a:rPr>
              <a:t> formula)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Self-</a:t>
            </a:r>
            <a:r>
              <a:rPr lang="fr-FR" dirty="0" err="1" smtClean="0">
                <a:solidFill>
                  <a:schemeClr val="bg1"/>
                </a:solidFill>
              </a:rPr>
              <a:t>learning</a:t>
            </a:r>
            <a:endParaRPr lang="fr-FR" dirty="0" smtClean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271743" y="6280919"/>
            <a:ext cx="247475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>
                <a:solidFill>
                  <a:schemeClr val="bg1"/>
                </a:solidFill>
              </a:rPr>
              <a:t>The simulation running with a body who follow the red dot and the other following the mouse</a:t>
            </a:r>
            <a:endParaRPr lang="en-US" sz="1050" i="1" dirty="0">
              <a:solidFill>
                <a:schemeClr val="bg1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9"/>
          <a:stretch/>
        </p:blipFill>
        <p:spPr>
          <a:xfrm>
            <a:off x="6811861" y="3539449"/>
            <a:ext cx="5380139" cy="331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5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34977" y="-38112"/>
            <a:ext cx="2704587" cy="95410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800" b="1" u="sng" cap="none" spc="0" dirty="0" err="1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Perlin</a:t>
            </a:r>
            <a:r>
              <a:rPr lang="fr-FR" sz="2800" b="1" u="sng" cap="none" spc="0" dirty="0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noise</a:t>
            </a:r>
          </a:p>
          <a:p>
            <a:pPr algn="ctr"/>
            <a:r>
              <a:rPr lang="fr-FR" sz="2800" b="1" u="sng" dirty="0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Challenge</a:t>
            </a:r>
            <a:endParaRPr lang="fr-FR" sz="2800" b="1" u="sng" cap="none" spc="0" dirty="0"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243" y="59690"/>
            <a:ext cx="758505" cy="758505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478172" y="1610686"/>
            <a:ext cx="29361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solidFill>
                  <a:schemeClr val="bg1"/>
                </a:solidFill>
              </a:rPr>
              <a:t>Learn</a:t>
            </a:r>
            <a:r>
              <a:rPr lang="fr-FR" dirty="0" smtClean="0">
                <a:solidFill>
                  <a:schemeClr val="bg1"/>
                </a:solidFill>
              </a:rPr>
              <a:t> and </a:t>
            </a:r>
            <a:r>
              <a:rPr lang="fr-FR" dirty="0" err="1" smtClean="0">
                <a:solidFill>
                  <a:schemeClr val="bg1"/>
                </a:solidFill>
              </a:rPr>
              <a:t>understand</a:t>
            </a:r>
            <a:r>
              <a:rPr lang="fr-FR" dirty="0" smtClean="0">
                <a:solidFill>
                  <a:schemeClr val="bg1"/>
                </a:solidFill>
              </a:rPr>
              <a:t> the </a:t>
            </a:r>
            <a:r>
              <a:rPr lang="fr-FR" dirty="0" err="1" smtClean="0">
                <a:solidFill>
                  <a:schemeClr val="bg1"/>
                </a:solidFill>
              </a:rPr>
              <a:t>Perlin</a:t>
            </a:r>
            <a:r>
              <a:rPr lang="fr-FR" dirty="0" smtClean="0">
                <a:solidFill>
                  <a:schemeClr val="bg1"/>
                </a:solidFill>
              </a:rPr>
              <a:t> noise </a:t>
            </a:r>
            <a:r>
              <a:rPr lang="fr-FR" dirty="0" err="1" smtClean="0">
                <a:solidFill>
                  <a:schemeClr val="bg1"/>
                </a:solidFill>
              </a:rPr>
              <a:t>function</a:t>
            </a:r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solidFill>
                  <a:schemeClr val="bg1"/>
                </a:solidFill>
              </a:rPr>
              <a:t>Apply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this</a:t>
            </a:r>
            <a:r>
              <a:rPr lang="fr-FR" dirty="0" smtClean="0">
                <a:solidFill>
                  <a:schemeClr val="bg1"/>
                </a:solidFill>
              </a:rPr>
              <a:t> formula in 2 dimensions for </a:t>
            </a:r>
            <a:r>
              <a:rPr lang="fr-FR" dirty="0" err="1" smtClean="0">
                <a:solidFill>
                  <a:schemeClr val="bg1"/>
                </a:solidFill>
              </a:rPr>
              <a:t>procedural</a:t>
            </a:r>
            <a:r>
              <a:rPr lang="fr-FR" dirty="0" smtClean="0">
                <a:solidFill>
                  <a:schemeClr val="bg1"/>
                </a:solidFill>
              </a:rPr>
              <a:t> terrain </a:t>
            </a:r>
            <a:r>
              <a:rPr lang="fr-FR" dirty="0" err="1" smtClean="0">
                <a:solidFill>
                  <a:schemeClr val="bg1"/>
                </a:solidFill>
              </a:rPr>
              <a:t>generation</a:t>
            </a:r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solidFill>
                  <a:schemeClr val="bg1"/>
                </a:solidFill>
              </a:rPr>
              <a:t>Simulate</a:t>
            </a:r>
            <a:r>
              <a:rPr lang="fr-FR" dirty="0" smtClean="0">
                <a:solidFill>
                  <a:schemeClr val="bg1"/>
                </a:solidFill>
              </a:rPr>
              <a:t> a </a:t>
            </a:r>
            <a:r>
              <a:rPr lang="fr-FR" dirty="0" err="1" smtClean="0">
                <a:solidFill>
                  <a:schemeClr val="bg1"/>
                </a:solidFill>
              </a:rPr>
              <a:t>procedural</a:t>
            </a:r>
            <a:r>
              <a:rPr lang="fr-FR" dirty="0" smtClean="0">
                <a:solidFill>
                  <a:schemeClr val="bg1"/>
                </a:solidFill>
              </a:rPr>
              <a:t> terrain </a:t>
            </a:r>
            <a:r>
              <a:rPr lang="fr-FR" dirty="0" err="1" smtClean="0">
                <a:solidFill>
                  <a:schemeClr val="bg1"/>
                </a:solidFill>
              </a:rPr>
              <a:t>generation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817391" y="1513212"/>
            <a:ext cx="7195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solidFill>
                  <a:schemeClr val="bg1"/>
                </a:solidFill>
              </a:rPr>
              <a:t>Processing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developement</a:t>
            </a:r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Maths (</a:t>
            </a:r>
            <a:r>
              <a:rPr lang="fr-FR" dirty="0" err="1" smtClean="0">
                <a:solidFill>
                  <a:schemeClr val="bg1"/>
                </a:solidFill>
              </a:rPr>
              <a:t>Perlin</a:t>
            </a:r>
            <a:r>
              <a:rPr lang="fr-FR" dirty="0" smtClean="0">
                <a:solidFill>
                  <a:schemeClr val="bg1"/>
                </a:solidFill>
              </a:rPr>
              <a:t> noise usage and matrices)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Self-</a:t>
            </a:r>
            <a:r>
              <a:rPr lang="fr-FR" dirty="0" err="1" smtClean="0">
                <a:solidFill>
                  <a:schemeClr val="bg1"/>
                </a:solidFill>
              </a:rPr>
              <a:t>learning</a:t>
            </a:r>
            <a:endParaRPr lang="fr-FR" dirty="0" smtClean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4271743" y="6375391"/>
            <a:ext cx="2854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>
                <a:solidFill>
                  <a:schemeClr val="bg1"/>
                </a:solidFill>
              </a:rPr>
              <a:t>The simulation of the procedural terrain generation</a:t>
            </a:r>
            <a:endParaRPr lang="en-US" sz="1050" i="1" dirty="0">
              <a:solidFill>
                <a:schemeClr val="bg1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60"/>
          <a:stretch/>
        </p:blipFill>
        <p:spPr>
          <a:xfrm>
            <a:off x="7125749" y="3560587"/>
            <a:ext cx="5066252" cy="323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43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70312" y="2967335"/>
            <a:ext cx="5051383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u="sng" cap="none" spc="0" dirty="0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WEB </a:t>
            </a:r>
            <a:r>
              <a:rPr lang="fr-FR" sz="5400" b="1" u="sng" cap="none" spc="0" dirty="0" err="1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projects</a:t>
            </a:r>
            <a:endParaRPr lang="fr-FR" sz="5400" b="1" u="sng" cap="none" spc="0" dirty="0"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25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9999" y="-38112"/>
            <a:ext cx="3754553" cy="95410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800" b="1" u="sng" cap="none" spc="0" dirty="0" err="1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Animated</a:t>
            </a:r>
            <a:r>
              <a:rPr lang="fr-FR" sz="2800" b="1" u="sng" cap="none" spc="0" dirty="0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JS </a:t>
            </a:r>
            <a:r>
              <a:rPr lang="fr-FR" sz="2800" b="1" u="sng" cap="none" spc="0" dirty="0" err="1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canva</a:t>
            </a:r>
            <a:endParaRPr lang="fr-FR" sz="2800" b="1" u="sng" dirty="0"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pPr algn="ctr"/>
            <a:r>
              <a:rPr lang="fr-FR" sz="2800" b="1" u="sng" cap="none" spc="0" dirty="0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challenge</a:t>
            </a:r>
            <a:endParaRPr lang="fr-FR" sz="2800" b="1" u="sng" cap="none" spc="0" dirty="0"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243" y="59690"/>
            <a:ext cx="758505" cy="758505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478172" y="1610686"/>
            <a:ext cx="29361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solidFill>
                  <a:schemeClr val="bg1"/>
                </a:solidFill>
              </a:rPr>
              <a:t>Learn</a:t>
            </a:r>
            <a:r>
              <a:rPr lang="fr-FR" dirty="0" smtClean="0">
                <a:solidFill>
                  <a:schemeClr val="bg1"/>
                </a:solidFill>
              </a:rPr>
              <a:t> to </a:t>
            </a:r>
            <a:r>
              <a:rPr lang="fr-FR" dirty="0" err="1" smtClean="0">
                <a:solidFill>
                  <a:schemeClr val="bg1"/>
                </a:solidFill>
              </a:rPr>
              <a:t>adapt</a:t>
            </a:r>
            <a:r>
              <a:rPr lang="fr-FR" dirty="0" smtClean="0">
                <a:solidFill>
                  <a:schemeClr val="bg1"/>
                </a:solidFill>
              </a:rPr>
              <a:t> a </a:t>
            </a:r>
            <a:r>
              <a:rPr lang="fr-FR" dirty="0" err="1" smtClean="0">
                <a:solidFill>
                  <a:schemeClr val="bg1"/>
                </a:solidFill>
              </a:rPr>
              <a:t>processing</a:t>
            </a:r>
            <a:r>
              <a:rPr lang="fr-FR" dirty="0" smtClean="0">
                <a:solidFill>
                  <a:schemeClr val="bg1"/>
                </a:solidFill>
              </a:rPr>
              <a:t> code in Java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solidFill>
                  <a:schemeClr val="bg1"/>
                </a:solidFill>
              </a:rPr>
              <a:t>Make</a:t>
            </a:r>
            <a:r>
              <a:rPr lang="fr-FR" dirty="0" smtClean="0">
                <a:solidFill>
                  <a:schemeClr val="bg1"/>
                </a:solidFill>
              </a:rPr>
              <a:t> an </a:t>
            </a:r>
            <a:r>
              <a:rPr lang="fr-FR" dirty="0" err="1" smtClean="0">
                <a:solidFill>
                  <a:schemeClr val="bg1"/>
                </a:solidFill>
              </a:rPr>
              <a:t>animated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canva</a:t>
            </a:r>
            <a:r>
              <a:rPr lang="fr-FR" dirty="0" smtClean="0">
                <a:solidFill>
                  <a:schemeClr val="bg1"/>
                </a:solidFill>
              </a:rPr>
              <a:t> for a </a:t>
            </a:r>
            <a:r>
              <a:rPr lang="fr-FR" dirty="0" err="1" smtClean="0">
                <a:solidFill>
                  <a:schemeClr val="bg1"/>
                </a:solidFill>
              </a:rPr>
              <a:t>website</a:t>
            </a:r>
            <a:r>
              <a:rPr lang="fr-FR" dirty="0" smtClean="0">
                <a:solidFill>
                  <a:schemeClr val="bg1"/>
                </a:solidFill>
              </a:rPr>
              <a:t> background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817391" y="1513212"/>
            <a:ext cx="7195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solidFill>
                  <a:schemeClr val="bg1"/>
                </a:solidFill>
              </a:rPr>
              <a:t>Processing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developement</a:t>
            </a:r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Java Script </a:t>
            </a:r>
            <a:r>
              <a:rPr lang="fr-FR" dirty="0" err="1" smtClean="0">
                <a:solidFill>
                  <a:schemeClr val="bg1"/>
                </a:solidFill>
              </a:rPr>
              <a:t>developement</a:t>
            </a:r>
            <a:r>
              <a:rPr lang="fr-FR" dirty="0" smtClean="0">
                <a:solidFill>
                  <a:schemeClr val="bg1"/>
                </a:solidFill>
              </a:rPr>
              <a:t> and </a:t>
            </a:r>
            <a:r>
              <a:rPr lang="fr-FR" dirty="0" err="1" smtClean="0">
                <a:solidFill>
                  <a:schemeClr val="bg1"/>
                </a:solidFill>
              </a:rPr>
              <a:t>learning</a:t>
            </a:r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Self-</a:t>
            </a:r>
            <a:r>
              <a:rPr lang="fr-FR" dirty="0" err="1" smtClean="0">
                <a:solidFill>
                  <a:schemeClr val="bg1"/>
                </a:solidFill>
              </a:rPr>
              <a:t>learning</a:t>
            </a:r>
            <a:endParaRPr lang="fr-FR" dirty="0" smtClean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271743" y="6604084"/>
            <a:ext cx="24747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>
                <a:solidFill>
                  <a:schemeClr val="bg1"/>
                </a:solidFill>
              </a:rPr>
              <a:t>The animated </a:t>
            </a:r>
            <a:r>
              <a:rPr lang="en-US" sz="1050" i="1" dirty="0" err="1" smtClean="0">
                <a:solidFill>
                  <a:schemeClr val="bg1"/>
                </a:solidFill>
              </a:rPr>
              <a:t>canva</a:t>
            </a:r>
            <a:r>
              <a:rPr lang="en-US" sz="1050" i="1" dirty="0" smtClean="0">
                <a:solidFill>
                  <a:schemeClr val="bg1"/>
                </a:solidFill>
              </a:rPr>
              <a:t> running on a website.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422" y="45383"/>
            <a:ext cx="729844" cy="729844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608" y="3556933"/>
            <a:ext cx="5208829" cy="330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86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708</Words>
  <Application>Microsoft Office PowerPoint</Application>
  <PresentationFormat>Grand écran</PresentationFormat>
  <Paragraphs>189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Cascadia Mono SemiLight</vt:lpstr>
      <vt:lpstr>1_Thème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IUT de Bordeaux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Tom Fourcaudot</dc:creator>
  <cp:lastModifiedBy>Tom Fourcaudot</cp:lastModifiedBy>
  <cp:revision>24</cp:revision>
  <dcterms:created xsi:type="dcterms:W3CDTF">2022-04-14T15:42:07Z</dcterms:created>
  <dcterms:modified xsi:type="dcterms:W3CDTF">2022-04-15T13:21:24Z</dcterms:modified>
</cp:coreProperties>
</file>