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901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Алгоритмы и структуры данных</a:t>
            </a: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608" y="4596337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Подготовил студент 2 курса</a:t>
            </a:r>
          </a:p>
          <a:p>
            <a:pPr algn="r"/>
            <a:r>
              <a:rPr lang="ru-RU" dirty="0"/>
              <a:t>Прикладная информатика в компьютерном дизайне</a:t>
            </a:r>
          </a:p>
          <a:p>
            <a:pPr algn="r"/>
            <a:r>
              <a:rPr lang="ru-RU" dirty="0"/>
              <a:t>Рыжков Д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207933" cy="1507066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643465" y="4339757"/>
            <a:ext cx="6570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202264" y="5663196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8" y="4300007"/>
            <a:ext cx="62635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Потенциал</a:t>
            </a:r>
            <a:r>
              <a:rPr lang="en-US" sz="2000" dirty="0"/>
              <a:t>:= </a:t>
            </a:r>
            <a:r>
              <a:rPr lang="ru-RU" sz="2000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2FC5BC-7FDF-EE73-40C2-D4D94D2A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8646E3-D3CD-F7D3-6CCA-301DFB25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5FCC68-C034-F9E2-AA2C-52525E7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043"/>
            <a:ext cx="10515599" cy="4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0FB97-4C9C-464F-2645-9B935B37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9" y="1863801"/>
            <a:ext cx="1026762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3DD5C4-892B-2A40-28A4-DC93438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F3273-B8D9-6BDE-6919-D54C3FD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2" y="1863801"/>
            <a:ext cx="102086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A78C6-2C2F-62A6-3610-18E0713D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17" y="1863801"/>
            <a:ext cx="845856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ru-RU" dirty="0"/>
              <a:t>поиск шаблонов в тексте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CD818-8377-C88C-7195-BA29FAE4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 текст Т</a:t>
            </a:r>
          </a:p>
          <a:p>
            <a:r>
              <a:rPr lang="ru-RU" dirty="0"/>
              <a:t>    Можно его предобработать, </a:t>
            </a:r>
            <a:r>
              <a:rPr lang="en-US" dirty="0"/>
              <a:t>O(T</a:t>
            </a:r>
            <a:r>
              <a:rPr lang="ru-RU" dirty="0"/>
              <a:t>) на предобработку</a:t>
            </a:r>
          </a:p>
          <a:p>
            <a:r>
              <a:rPr lang="ru-RU" dirty="0"/>
              <a:t>Шаблоны </a:t>
            </a:r>
            <a:r>
              <a:rPr lang="en-US" dirty="0"/>
              <a:t>P</a:t>
            </a:r>
            <a:r>
              <a:rPr lang="en-US" baseline="-25000" dirty="0"/>
              <a:t>i  </a:t>
            </a:r>
            <a:r>
              <a:rPr lang="ru-RU" dirty="0"/>
              <a:t>приходят один за другим</a:t>
            </a:r>
          </a:p>
          <a:p>
            <a:r>
              <a:rPr lang="ru-RU" dirty="0"/>
              <a:t>    Хочется отвечать на запрос за О(</a:t>
            </a:r>
            <a:r>
              <a:rPr lang="en-US" dirty="0"/>
              <a:t>| P</a:t>
            </a:r>
            <a:r>
              <a:rPr lang="en-US" baseline="-25000" dirty="0"/>
              <a:t>i </a:t>
            </a:r>
            <a:r>
              <a:rPr lang="en-US" dirty="0"/>
              <a:t>|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Как предобработать текст?</a:t>
            </a:r>
          </a:p>
          <a:p>
            <a:r>
              <a:rPr lang="ru-RU" dirty="0"/>
              <a:t>    Подстрока - это префикс суффикса</a:t>
            </a:r>
          </a:p>
          <a:p>
            <a:r>
              <a:rPr lang="ru-RU" dirty="0"/>
              <a:t>    Нужно выяснить</a:t>
            </a:r>
            <a:r>
              <a:rPr lang="en-US" dirty="0"/>
              <a:t>:</a:t>
            </a:r>
            <a:r>
              <a:rPr lang="ru-RU" dirty="0"/>
              <a:t> Р – префикс какого-либо суффикса за Т?</a:t>
            </a:r>
          </a:p>
          <a:p>
            <a:r>
              <a:rPr lang="ru-RU" dirty="0"/>
              <a:t>         Как эффективно закодировать все суффиксы Т?</a:t>
            </a:r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71841-DA10-72A9-B45E-217EE0FB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2" y="1863801"/>
            <a:ext cx="1015027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61C0D4-2CA2-73B1-74F2-0B9A45D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1863801"/>
            <a:ext cx="981380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пример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36E5E5-4B1A-095B-6EF1-B226A1FA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Идея: бор на суффиксах 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06" y="1223778"/>
            <a:ext cx="9975787" cy="413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1108106" y="5181915"/>
            <a:ext cx="462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    Как уменьшить?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        Много лишних вершин</a:t>
            </a:r>
          </a:p>
        </p:txBody>
      </p:sp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8" y="1690688"/>
            <a:ext cx="8026399" cy="4667250"/>
          </a:xfrm>
        </p:spPr>
      </p:pic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02" y="1935308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83" y="1918841"/>
            <a:ext cx="5486876" cy="1008304"/>
          </a:xfrm>
        </p:spPr>
        <p:txBody>
          <a:bodyPr>
            <a:normAutofit/>
          </a:bodyPr>
          <a:lstStyle/>
          <a:p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Суффиксное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13198" cy="4393982"/>
          </a:xfrm>
        </p:spPr>
        <p:txBody>
          <a:bodyPr>
            <a:normAutofit/>
          </a:bodyPr>
          <a:lstStyle/>
          <a:p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33" y="2108602"/>
            <a:ext cx="7796356" cy="36253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Начинаем с пустого дерева (для пустой строки)</a:t>
            </a:r>
          </a:p>
          <a:p>
            <a:r>
              <a:rPr lang="ru-RU" dirty="0"/>
              <a:t>На каждом шаге добавляем очередной символ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N</a:t>
            </a:r>
            <a:r>
              <a:rPr lang="ru-RU" dirty="0"/>
              <a:t>(длина строки)</a:t>
            </a:r>
            <a:r>
              <a:rPr lang="en-US" dirty="0"/>
              <a:t> </a:t>
            </a:r>
            <a:r>
              <a:rPr lang="ru-RU" dirty="0"/>
              <a:t>таких шагов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797704"/>
            <a:ext cx="5543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ru-RU" sz="3600"/>
              <a:t>Алгоритм Укконена</a:t>
            </a:r>
            <a:r>
              <a:rPr lang="en-US" sz="3600"/>
              <a:t>:</a:t>
            </a:r>
            <a:r>
              <a:rPr lang="ru-RU" sz="360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7515"/>
            <a:ext cx="469132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Шаг </a:t>
            </a:r>
            <a:r>
              <a:rPr lang="en-US" sz="2000" dirty="0"/>
              <a:t>I:</a:t>
            </a:r>
            <a:r>
              <a:rPr lang="ru-RU" sz="2000" dirty="0"/>
              <a:t> добавляем символ </a:t>
            </a:r>
            <a:r>
              <a:rPr lang="en-US" sz="2000" dirty="0"/>
              <a:t>a </a:t>
            </a:r>
            <a:r>
              <a:rPr lang="ru-RU" sz="2000" dirty="0"/>
              <a:t>к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u-RU" sz="2000" dirty="0"/>
              <a:t> суффиксам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ru-RU" sz="2000" dirty="0"/>
              <a:t>Требуется добавить его в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u-RU" sz="2000" dirty="0"/>
              <a:t>положение в дереве</a:t>
            </a:r>
          </a:p>
          <a:p>
            <a:r>
              <a:rPr lang="ru-RU" sz="2000" dirty="0"/>
              <a:t>         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3666C-2616-2113-B432-BBE06E76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93" y="2000708"/>
            <a:ext cx="6857206" cy="3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4E8BE-6712-DA2F-091F-5C04D0FD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643716"/>
            <a:ext cx="10564369" cy="36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389</Words>
  <Application>Microsoft Office PowerPoint</Application>
  <PresentationFormat>Широкоэкранный</PresentationFormat>
  <Paragraphs>70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Алгоритмы и структуры данных Суффиксное дерево: Алгоритм Укконена</vt:lpstr>
      <vt:lpstr>Online поиск шаблонов в тексте</vt:lpstr>
      <vt:lpstr>Идея: бор на суффиксах Т</vt:lpstr>
      <vt:lpstr>Идея: 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1</cp:revision>
  <dcterms:created xsi:type="dcterms:W3CDTF">2022-12-19T09:31:35Z</dcterms:created>
  <dcterms:modified xsi:type="dcterms:W3CDTF">2022-12-19T10:47:52Z</dcterms:modified>
</cp:coreProperties>
</file>