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EB7082-6B60-4737-80BE-B57473BFE024}">
          <p14:sldIdLst/>
        </p14:section>
        <p14:section name="Untitled Section" id="{401A5BCA-3DD4-4D2A-986D-863B5F2F479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2B"/>
    <a:srgbClr val="F9CD2B"/>
    <a:srgbClr val="F87508"/>
    <a:srgbClr val="D74207"/>
    <a:srgbClr val="BA3906"/>
    <a:srgbClr val="B86408"/>
    <a:srgbClr val="62944E"/>
    <a:srgbClr val="49E384"/>
    <a:srgbClr val="1AAA51"/>
    <a:srgbClr val="3BE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376" autoAdjust="0"/>
  </p:normalViewPr>
  <p:slideViewPr>
    <p:cSldViewPr snapToGrid="0">
      <p:cViewPr varScale="1">
        <p:scale>
          <a:sx n="122" d="100"/>
          <a:sy n="122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ham" userId="062abb89-cb65-4f95-9b3e-ffc917bf88ee" providerId="ADAL" clId="{6DD4AF66-C5A0-4C79-9D04-452442EE0C3E}"/>
    <pc:docChg chg="undo redo custSel addSld delSld modSld sldOrd addSection modSection">
      <pc:chgData name="Thomas Pham" userId="062abb89-cb65-4f95-9b3e-ffc917bf88ee" providerId="ADAL" clId="{6DD4AF66-C5A0-4C79-9D04-452442EE0C3E}" dt="2023-09-19T13:45:45.973" v="16436"/>
      <pc:docMkLst>
        <pc:docMk/>
      </pc:docMkLst>
      <pc:sldChg chg="addSp modSp del mod modNotesTx">
        <pc:chgData name="Thomas Pham" userId="062abb89-cb65-4f95-9b3e-ffc917bf88ee" providerId="ADAL" clId="{6DD4AF66-C5A0-4C79-9D04-452442EE0C3E}" dt="2023-09-17T13:48:26.919" v="16392" actId="47"/>
        <pc:sldMkLst>
          <pc:docMk/>
          <pc:sldMk cId="1789303460" sldId="256"/>
        </pc:sldMkLst>
        <pc:spChg chg="mod">
          <ac:chgData name="Thomas Pham" userId="062abb89-cb65-4f95-9b3e-ffc917bf88ee" providerId="ADAL" clId="{6DD4AF66-C5A0-4C79-9D04-452442EE0C3E}" dt="2023-07-24T10:36:18.437" v="127" actId="1076"/>
          <ac:spMkLst>
            <pc:docMk/>
            <pc:sldMk cId="1789303460" sldId="256"/>
            <ac:spMk id="2" creationId="{65465B04-EEA2-11A7-B11F-71ABFD578F90}"/>
          </ac:spMkLst>
        </pc:spChg>
        <pc:spChg chg="mod">
          <ac:chgData name="Thomas Pham" userId="062abb89-cb65-4f95-9b3e-ffc917bf88ee" providerId="ADAL" clId="{6DD4AF66-C5A0-4C79-9D04-452442EE0C3E}" dt="2023-08-21T23:23:17.668" v="11005" actId="1076"/>
          <ac:spMkLst>
            <pc:docMk/>
            <pc:sldMk cId="1789303460" sldId="256"/>
            <ac:spMk id="3" creationId="{34BA8199-4E27-913E-6DD7-D367A2AF77BE}"/>
          </ac:spMkLst>
        </pc:spChg>
        <pc:picChg chg="add mod">
          <ac:chgData name="Thomas Pham" userId="062abb89-cb65-4f95-9b3e-ffc917bf88ee" providerId="ADAL" clId="{6DD4AF66-C5A0-4C79-9D04-452442EE0C3E}" dt="2023-08-07T09:30:34.327" v="6024" actId="14100"/>
          <ac:picMkLst>
            <pc:docMk/>
            <pc:sldMk cId="1789303460" sldId="256"/>
            <ac:picMk id="5" creationId="{5F4D284D-2B89-2385-C039-3A728B03DD18}"/>
          </ac:picMkLst>
        </pc:picChg>
        <pc:picChg chg="add mod">
          <ac:chgData name="Thomas Pham" userId="062abb89-cb65-4f95-9b3e-ffc917bf88ee" providerId="ADAL" clId="{6DD4AF66-C5A0-4C79-9D04-452442EE0C3E}" dt="2023-08-07T09:33:20.807" v="6026" actId="1076"/>
          <ac:picMkLst>
            <pc:docMk/>
            <pc:sldMk cId="1789303460" sldId="256"/>
            <ac:picMk id="7" creationId="{9D77E31C-9565-0737-3479-AFBFB15365D1}"/>
          </ac:picMkLst>
        </pc:picChg>
      </pc:sldChg>
      <pc:sldChg chg="new del">
        <pc:chgData name="Thomas Pham" userId="062abb89-cb65-4f95-9b3e-ffc917bf88ee" providerId="ADAL" clId="{6DD4AF66-C5A0-4C79-9D04-452442EE0C3E}" dt="2023-07-24T10:07:15.049" v="1" actId="2696"/>
        <pc:sldMkLst>
          <pc:docMk/>
          <pc:sldMk cId="1895303787" sldId="257"/>
        </pc:sldMkLst>
      </pc:sldChg>
      <pc:sldChg chg="addSp delSp modSp new del mod">
        <pc:chgData name="Thomas Pham" userId="062abb89-cb65-4f95-9b3e-ffc917bf88ee" providerId="ADAL" clId="{6DD4AF66-C5A0-4C79-9D04-452442EE0C3E}" dt="2023-09-17T13:48:26.919" v="16392" actId="47"/>
        <pc:sldMkLst>
          <pc:docMk/>
          <pc:sldMk cId="3613901564" sldId="257"/>
        </pc:sldMkLst>
        <pc:spChg chg="del">
          <ac:chgData name="Thomas Pham" userId="062abb89-cb65-4f95-9b3e-ffc917bf88ee" providerId="ADAL" clId="{6DD4AF66-C5A0-4C79-9D04-452442EE0C3E}" dt="2023-07-24T10:42:08.954" v="130" actId="478"/>
          <ac:spMkLst>
            <pc:docMk/>
            <pc:sldMk cId="3613901564" sldId="257"/>
            <ac:spMk id="2" creationId="{F6CFF77F-846B-33D8-2F70-4D399C79C26C}"/>
          </ac:spMkLst>
        </pc:spChg>
        <pc:spChg chg="mod">
          <ac:chgData name="Thomas Pham" userId="062abb89-cb65-4f95-9b3e-ffc917bf88ee" providerId="ADAL" clId="{6DD4AF66-C5A0-4C79-9D04-452442EE0C3E}" dt="2023-08-13T04:33:45.429" v="7563" actId="20577"/>
          <ac:spMkLst>
            <pc:docMk/>
            <pc:sldMk cId="3613901564" sldId="257"/>
            <ac:spMk id="3" creationId="{9687D45B-BD7B-4B15-D86C-464437A0FE8C}"/>
          </ac:spMkLst>
        </pc:spChg>
        <pc:grpChg chg="add del mod">
          <ac:chgData name="Thomas Pham" userId="062abb89-cb65-4f95-9b3e-ffc917bf88ee" providerId="ADAL" clId="{6DD4AF66-C5A0-4C79-9D04-452442EE0C3E}" dt="2023-09-16T13:19:15.256" v="14937" actId="165"/>
          <ac:grpSpMkLst>
            <pc:docMk/>
            <pc:sldMk cId="3613901564" sldId="257"/>
            <ac:grpSpMk id="12" creationId="{7EC72593-82E9-ED1C-7C63-B7BA9DECC9B6}"/>
          </ac:grpSpMkLst>
        </pc:grpChg>
        <pc:grpChg chg="add del mod">
          <ac:chgData name="Thomas Pham" userId="062abb89-cb65-4f95-9b3e-ffc917bf88ee" providerId="ADAL" clId="{6DD4AF66-C5A0-4C79-9D04-452442EE0C3E}" dt="2023-09-16T13:30:43.870" v="14997" actId="21"/>
          <ac:grpSpMkLst>
            <pc:docMk/>
            <pc:sldMk cId="3613901564" sldId="257"/>
            <ac:grpSpMk id="13" creationId="{B1D18C94-C869-191E-C0E6-A7C701427DCE}"/>
          </ac:grpSpMkLst>
        </pc:grpChg>
        <pc:graphicFrameChg chg="add mod topLvl">
          <ac:chgData name="Thomas Pham" userId="062abb89-cb65-4f95-9b3e-ffc917bf88ee" providerId="ADAL" clId="{6DD4AF66-C5A0-4C79-9D04-452442EE0C3E}" dt="2023-09-16T13:30:26.059" v="14994" actId="1076"/>
          <ac:graphicFrameMkLst>
            <pc:docMk/>
            <pc:sldMk cId="3613901564" sldId="257"/>
            <ac:graphicFrameMk id="2" creationId="{021F2E1A-1EF1-73F3-B2AB-F5A6FB1B1E68}"/>
          </ac:graphicFrameMkLst>
        </pc:graphicFrameChg>
        <pc:cxnChg chg="add mod topLvl">
          <ac:chgData name="Thomas Pham" userId="062abb89-cb65-4f95-9b3e-ffc917bf88ee" providerId="ADAL" clId="{6DD4AF66-C5A0-4C79-9D04-452442EE0C3E}" dt="2023-09-16T13:19:23.149" v="14938" actId="164"/>
          <ac:cxnSpMkLst>
            <pc:docMk/>
            <pc:sldMk cId="3613901564" sldId="257"/>
            <ac:cxnSpMk id="5" creationId="{FF46E0A3-C529-ACB6-0B89-4A78FA335B06}"/>
          </ac:cxnSpMkLst>
        </pc:cxnChg>
        <pc:cxnChg chg="add mod topLvl">
          <ac:chgData name="Thomas Pham" userId="062abb89-cb65-4f95-9b3e-ffc917bf88ee" providerId="ADAL" clId="{6DD4AF66-C5A0-4C79-9D04-452442EE0C3E}" dt="2023-09-16T13:20:19.441" v="14944" actId="208"/>
          <ac:cxnSpMkLst>
            <pc:docMk/>
            <pc:sldMk cId="3613901564" sldId="257"/>
            <ac:cxnSpMk id="8" creationId="{E4073757-E8E2-C3CA-11DB-8FAB03D4B550}"/>
          </ac:cxnSpMkLst>
        </pc:cxnChg>
      </pc:sldChg>
      <pc:sldChg chg="addSp delSp modSp new del mod">
        <pc:chgData name="Thomas Pham" userId="062abb89-cb65-4f95-9b3e-ffc917bf88ee" providerId="ADAL" clId="{6DD4AF66-C5A0-4C79-9D04-452442EE0C3E}" dt="2023-09-17T13:48:26.919" v="16392" actId="47"/>
        <pc:sldMkLst>
          <pc:docMk/>
          <pc:sldMk cId="1823235776" sldId="258"/>
        </pc:sldMkLst>
        <pc:spChg chg="mod">
          <ac:chgData name="Thomas Pham" userId="062abb89-cb65-4f95-9b3e-ffc917bf88ee" providerId="ADAL" clId="{6DD4AF66-C5A0-4C79-9D04-452442EE0C3E}" dt="2023-07-24T12:50:36.929" v="1232" actId="20577"/>
          <ac:spMkLst>
            <pc:docMk/>
            <pc:sldMk cId="1823235776" sldId="258"/>
            <ac:spMk id="2" creationId="{F3DD4ECF-F483-07A6-2759-C74EC9D4B5AD}"/>
          </ac:spMkLst>
        </pc:spChg>
        <pc:spChg chg="mod">
          <ac:chgData name="Thomas Pham" userId="062abb89-cb65-4f95-9b3e-ffc917bf88ee" providerId="ADAL" clId="{6DD4AF66-C5A0-4C79-9D04-452442EE0C3E}" dt="2023-07-31T09:34:44.395" v="4436" actId="20577"/>
          <ac:spMkLst>
            <pc:docMk/>
            <pc:sldMk cId="1823235776" sldId="258"/>
            <ac:spMk id="3" creationId="{2BB68E82-826A-2891-5106-BE88A6228C7E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9" creationId="{1BDED924-4EB8-F7D7-01C0-C6060F1488AD}"/>
          </ac:spMkLst>
        </pc:spChg>
        <pc:spChg chg="add mod">
          <ac:chgData name="Thomas Pham" userId="062abb89-cb65-4f95-9b3e-ffc917bf88ee" providerId="ADAL" clId="{6DD4AF66-C5A0-4C79-9D04-452442EE0C3E}" dt="2023-07-31T09:36:48.235" v="4513" actId="20577"/>
          <ac:spMkLst>
            <pc:docMk/>
            <pc:sldMk cId="1823235776" sldId="258"/>
            <ac:spMk id="10" creationId="{D6DAB27C-405B-1599-FA13-D21408DB3BF8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11" creationId="{92B44927-517D-8B78-20C7-BC292B04FCFB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15" creationId="{DA2C7C61-8FB2-67AF-CFFE-E1FF78EB678F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16" creationId="{81B5ABAF-470D-4A29-EF45-A7DE2F8FBB04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17" creationId="{C2CEB4DB-98C8-D80A-10E9-7D8019EF71F1}"/>
          </ac:spMkLst>
        </pc:spChg>
        <pc:spChg chg="mod">
          <ac:chgData name="Thomas Pham" userId="062abb89-cb65-4f95-9b3e-ffc917bf88ee" providerId="ADAL" clId="{6DD4AF66-C5A0-4C79-9D04-452442EE0C3E}" dt="2023-08-22T00:04:28.774" v="11229"/>
          <ac:spMkLst>
            <pc:docMk/>
            <pc:sldMk cId="1823235776" sldId="258"/>
            <ac:spMk id="18" creationId="{D12B66D9-D75C-B418-B3EC-6075CFDB1341}"/>
          </ac:spMkLst>
        </pc:spChg>
        <pc:spChg chg="mod">
          <ac:chgData name="Thomas Pham" userId="062abb89-cb65-4f95-9b3e-ffc917bf88ee" providerId="ADAL" clId="{6DD4AF66-C5A0-4C79-9D04-452442EE0C3E}" dt="2023-08-22T00:04:40.637" v="11233"/>
          <ac:spMkLst>
            <pc:docMk/>
            <pc:sldMk cId="1823235776" sldId="258"/>
            <ac:spMk id="20" creationId="{BA5A4A07-189B-A7AF-ED5E-EDC8EA986181}"/>
          </ac:spMkLst>
        </pc:spChg>
        <pc:spChg chg="mod">
          <ac:chgData name="Thomas Pham" userId="062abb89-cb65-4f95-9b3e-ffc917bf88ee" providerId="ADAL" clId="{6DD4AF66-C5A0-4C79-9D04-452442EE0C3E}" dt="2023-08-22T00:04:40.637" v="11233"/>
          <ac:spMkLst>
            <pc:docMk/>
            <pc:sldMk cId="1823235776" sldId="258"/>
            <ac:spMk id="21" creationId="{5BFF29D8-ED18-A686-93F6-76826BB318BB}"/>
          </ac:spMkLst>
        </pc:spChg>
        <pc:grpChg chg="add del mod">
          <ac:chgData name="Thomas Pham" userId="062abb89-cb65-4f95-9b3e-ffc917bf88ee" providerId="ADAL" clId="{6DD4AF66-C5A0-4C79-9D04-452442EE0C3E}" dt="2023-08-22T00:04:32.161" v="11230"/>
          <ac:grpSpMkLst>
            <pc:docMk/>
            <pc:sldMk cId="1823235776" sldId="258"/>
            <ac:grpSpMk id="5" creationId="{BBAB6197-9584-026F-15E6-FB5355D4CF03}"/>
          </ac:grpSpMkLst>
        </pc:grpChg>
        <pc:grpChg chg="mod">
          <ac:chgData name="Thomas Pham" userId="062abb89-cb65-4f95-9b3e-ffc917bf88ee" providerId="ADAL" clId="{6DD4AF66-C5A0-4C79-9D04-452442EE0C3E}" dt="2023-08-22T00:04:28.774" v="11229"/>
          <ac:grpSpMkLst>
            <pc:docMk/>
            <pc:sldMk cId="1823235776" sldId="258"/>
            <ac:grpSpMk id="6" creationId="{326B09F0-53A4-0837-10B2-99123C5AD7AE}"/>
          </ac:grpSpMkLst>
        </pc:grpChg>
        <pc:grpChg chg="mod">
          <ac:chgData name="Thomas Pham" userId="062abb89-cb65-4f95-9b3e-ffc917bf88ee" providerId="ADAL" clId="{6DD4AF66-C5A0-4C79-9D04-452442EE0C3E}" dt="2023-08-22T00:04:28.774" v="11229"/>
          <ac:grpSpMkLst>
            <pc:docMk/>
            <pc:sldMk cId="1823235776" sldId="258"/>
            <ac:grpSpMk id="13" creationId="{B412BF7C-237A-3BA3-6165-8631D9B5A723}"/>
          </ac:grpSpMkLst>
        </pc:grpChg>
        <pc:grpChg chg="add mod">
          <ac:chgData name="Thomas Pham" userId="062abb89-cb65-4f95-9b3e-ffc917bf88ee" providerId="ADAL" clId="{6DD4AF66-C5A0-4C79-9D04-452442EE0C3E}" dt="2023-08-22T00:04:40.637" v="11233"/>
          <ac:grpSpMkLst>
            <pc:docMk/>
            <pc:sldMk cId="1823235776" sldId="258"/>
            <ac:grpSpMk id="19" creationId="{4CFDCC11-698B-C6FE-7A2A-DB6F5711CAF2}"/>
          </ac:grpSpMkLst>
        </pc:grpChg>
        <pc:graphicFrameChg chg="add mod">
          <ac:chgData name="Thomas Pham" userId="062abb89-cb65-4f95-9b3e-ffc917bf88ee" providerId="ADAL" clId="{6DD4AF66-C5A0-4C79-9D04-452442EE0C3E}" dt="2023-09-16T04:14:08.473" v="13781" actId="1076"/>
          <ac:graphicFrameMkLst>
            <pc:docMk/>
            <pc:sldMk cId="1823235776" sldId="258"/>
            <ac:graphicFrameMk id="4" creationId="{BA6513B2-14F1-73C6-CAE6-1AE668F40C55}"/>
          </ac:graphicFrameMkLst>
        </pc:graphicFrameChg>
        <pc:picChg chg="add mod">
          <ac:chgData name="Thomas Pham" userId="062abb89-cb65-4f95-9b3e-ffc917bf88ee" providerId="ADAL" clId="{6DD4AF66-C5A0-4C79-9D04-452442EE0C3E}" dt="2023-07-24T13:27:51.822" v="1549" actId="1076"/>
          <ac:picMkLst>
            <pc:docMk/>
            <pc:sldMk cId="1823235776" sldId="258"/>
            <ac:picMk id="12" creationId="{4A9178BD-A3A8-4C8E-8051-FD9F457B6D99}"/>
          </ac:picMkLst>
        </pc:picChg>
        <pc:picChg chg="add mod">
          <ac:chgData name="Thomas Pham" userId="062abb89-cb65-4f95-9b3e-ffc917bf88ee" providerId="ADAL" clId="{6DD4AF66-C5A0-4C79-9D04-452442EE0C3E}" dt="2023-07-24T13:48:46.600" v="1668" actId="1076"/>
          <ac:picMkLst>
            <pc:docMk/>
            <pc:sldMk cId="1823235776" sldId="258"/>
            <ac:picMk id="14" creationId="{3A6B2CD1-BBB4-AC54-AF30-8A6A86B47BB2}"/>
          </ac:picMkLst>
        </pc:picChg>
        <pc:cxnChg chg="add del">
          <ac:chgData name="Thomas Pham" userId="062abb89-cb65-4f95-9b3e-ffc917bf88ee" providerId="ADAL" clId="{6DD4AF66-C5A0-4C79-9D04-452442EE0C3E}" dt="2023-07-24T12:51:15.467" v="1248" actId="11529"/>
          <ac:cxnSpMkLst>
            <pc:docMk/>
            <pc:sldMk cId="1823235776" sldId="258"/>
            <ac:cxnSpMk id="5" creationId="{1A4DD4B7-42C0-C220-630D-0CB69D7BE2D7}"/>
          </ac:cxnSpMkLst>
        </pc:cxnChg>
        <pc:cxnChg chg="add mod">
          <ac:chgData name="Thomas Pham" userId="062abb89-cb65-4f95-9b3e-ffc917bf88ee" providerId="ADAL" clId="{6DD4AF66-C5A0-4C79-9D04-452442EE0C3E}" dt="2023-07-24T12:52:22.441" v="1265" actId="1076"/>
          <ac:cxnSpMkLst>
            <pc:docMk/>
            <pc:sldMk cId="1823235776" sldId="258"/>
            <ac:cxnSpMk id="7" creationId="{486B9D1D-BCDE-4F9D-C715-9FBF7D6EB9C3}"/>
          </ac:cxnSpMkLst>
        </pc:cxnChg>
        <pc:cxnChg chg="add mod">
          <ac:chgData name="Thomas Pham" userId="062abb89-cb65-4f95-9b3e-ffc917bf88ee" providerId="ADAL" clId="{6DD4AF66-C5A0-4C79-9D04-452442EE0C3E}" dt="2023-07-24T12:51:41.837" v="1253" actId="571"/>
          <ac:cxnSpMkLst>
            <pc:docMk/>
            <pc:sldMk cId="1823235776" sldId="258"/>
            <ac:cxnSpMk id="8" creationId="{13946FAF-0E3E-E4EE-6501-9B3D70A4C4FE}"/>
          </ac:cxnSpMkLst>
        </pc:cxnChg>
        <pc:cxnChg chg="mod">
          <ac:chgData name="Thomas Pham" userId="062abb89-cb65-4f95-9b3e-ffc917bf88ee" providerId="ADAL" clId="{6DD4AF66-C5A0-4C79-9D04-452442EE0C3E}" dt="2023-08-22T00:04:28.774" v="11229"/>
          <ac:cxnSpMkLst>
            <pc:docMk/>
            <pc:sldMk cId="1823235776" sldId="258"/>
            <ac:cxnSpMk id="8" creationId="{236FBA3B-1BB1-0796-578F-2A39FC024A69}"/>
          </ac:cxnSpMkLst>
        </pc:cxnChg>
        <pc:cxnChg chg="add mod">
          <ac:chgData name="Thomas Pham" userId="062abb89-cb65-4f95-9b3e-ffc917bf88ee" providerId="ADAL" clId="{6DD4AF66-C5A0-4C79-9D04-452442EE0C3E}" dt="2023-07-24T12:51:41.518" v="1252" actId="571"/>
          <ac:cxnSpMkLst>
            <pc:docMk/>
            <pc:sldMk cId="1823235776" sldId="258"/>
            <ac:cxnSpMk id="9" creationId="{75853661-FFD1-D45B-B9EB-E0ACD8DC1777}"/>
          </ac:cxnSpMkLst>
        </pc:cxnChg>
      </pc:sldChg>
      <pc:sldChg chg="addSp delSp modSp new del mod ord modNotesTx">
        <pc:chgData name="Thomas Pham" userId="062abb89-cb65-4f95-9b3e-ffc917bf88ee" providerId="ADAL" clId="{6DD4AF66-C5A0-4C79-9D04-452442EE0C3E}" dt="2023-09-17T13:48:26.919" v="16392" actId="47"/>
        <pc:sldMkLst>
          <pc:docMk/>
          <pc:sldMk cId="639139107" sldId="259"/>
        </pc:sldMkLst>
        <pc:spChg chg="del">
          <ac:chgData name="Thomas Pham" userId="062abb89-cb65-4f95-9b3e-ffc917bf88ee" providerId="ADAL" clId="{6DD4AF66-C5A0-4C79-9D04-452442EE0C3E}" dt="2023-07-31T09:16:24.502" v="4237" actId="478"/>
          <ac:spMkLst>
            <pc:docMk/>
            <pc:sldMk cId="639139107" sldId="259"/>
            <ac:spMk id="2" creationId="{9B06B840-72FF-B77F-037D-69A8416044BF}"/>
          </ac:spMkLst>
        </pc:spChg>
        <pc:spChg chg="del">
          <ac:chgData name="Thomas Pham" userId="062abb89-cb65-4f95-9b3e-ffc917bf88ee" providerId="ADAL" clId="{6DD4AF66-C5A0-4C79-9D04-452442EE0C3E}" dt="2023-07-31T09:16:25.679" v="4238" actId="478"/>
          <ac:spMkLst>
            <pc:docMk/>
            <pc:sldMk cId="639139107" sldId="259"/>
            <ac:spMk id="3" creationId="{A46A4D22-2F54-078C-A470-6913BD2C93F1}"/>
          </ac:spMkLst>
        </pc:spChg>
        <pc:spChg chg="add del mod">
          <ac:chgData name="Thomas Pham" userId="062abb89-cb65-4f95-9b3e-ffc917bf88ee" providerId="ADAL" clId="{6DD4AF66-C5A0-4C79-9D04-452442EE0C3E}" dt="2023-07-31T09:19:26.723" v="4246" actId="478"/>
          <ac:spMkLst>
            <pc:docMk/>
            <pc:sldMk cId="639139107" sldId="259"/>
            <ac:spMk id="4" creationId="{2D03570A-B5D5-C3F7-A67D-071F9AA09214}"/>
          </ac:spMkLst>
        </pc:spChg>
        <pc:spChg chg="add mod">
          <ac:chgData name="Thomas Pham" userId="062abb89-cb65-4f95-9b3e-ffc917bf88ee" providerId="ADAL" clId="{6DD4AF66-C5A0-4C79-9D04-452442EE0C3E}" dt="2023-07-31T12:36:51.666" v="5331" actId="6549"/>
          <ac:spMkLst>
            <pc:docMk/>
            <pc:sldMk cId="639139107" sldId="259"/>
            <ac:spMk id="5" creationId="{7ED6A3CC-B0BE-0ECF-DEB9-37A8D1E52CC1}"/>
          </ac:spMkLst>
        </pc:spChg>
        <pc:spChg chg="add mod">
          <ac:chgData name="Thomas Pham" userId="062abb89-cb65-4f95-9b3e-ffc917bf88ee" providerId="ADAL" clId="{6DD4AF66-C5A0-4C79-9D04-452442EE0C3E}" dt="2023-07-31T12:59:38.845" v="5332" actId="1076"/>
          <ac:spMkLst>
            <pc:docMk/>
            <pc:sldMk cId="639139107" sldId="259"/>
            <ac:spMk id="6" creationId="{D9753B5C-BD75-0344-EFA4-13CCF3E1DA32}"/>
          </ac:spMkLst>
        </pc:spChg>
        <pc:spChg chg="add mod">
          <ac:chgData name="Thomas Pham" userId="062abb89-cb65-4f95-9b3e-ffc917bf88ee" providerId="ADAL" clId="{6DD4AF66-C5A0-4C79-9D04-452442EE0C3E}" dt="2023-07-31T13:06:20.897" v="5599" actId="20577"/>
          <ac:spMkLst>
            <pc:docMk/>
            <pc:sldMk cId="639139107" sldId="259"/>
            <ac:spMk id="7" creationId="{027723F6-13C1-9854-484E-99AAEEBC1661}"/>
          </ac:spMkLst>
        </pc:spChg>
        <pc:spChg chg="add mod">
          <ac:chgData name="Thomas Pham" userId="062abb89-cb65-4f95-9b3e-ffc917bf88ee" providerId="ADAL" clId="{6DD4AF66-C5A0-4C79-9D04-452442EE0C3E}" dt="2023-08-07T12:42:20.067" v="6226" actId="20577"/>
          <ac:spMkLst>
            <pc:docMk/>
            <pc:sldMk cId="639139107" sldId="259"/>
            <ac:spMk id="8" creationId="{82D4CDFF-7DD7-25FB-B87B-909FC69C4817}"/>
          </ac:spMkLst>
        </pc:spChg>
        <pc:spChg chg="add mod">
          <ac:chgData name="Thomas Pham" userId="062abb89-cb65-4f95-9b3e-ffc917bf88ee" providerId="ADAL" clId="{6DD4AF66-C5A0-4C79-9D04-452442EE0C3E}" dt="2023-08-14T10:08:57.707" v="9168" actId="13926"/>
          <ac:spMkLst>
            <pc:docMk/>
            <pc:sldMk cId="639139107" sldId="259"/>
            <ac:spMk id="9" creationId="{E734D7F8-C304-CFD3-F2CE-C88DDC184343}"/>
          </ac:spMkLst>
        </pc:spChg>
        <pc:spChg chg="add mod">
          <ac:chgData name="Thomas Pham" userId="062abb89-cb65-4f95-9b3e-ffc917bf88ee" providerId="ADAL" clId="{6DD4AF66-C5A0-4C79-9D04-452442EE0C3E}" dt="2023-07-31T13:07:24.443" v="5603" actId="1076"/>
          <ac:spMkLst>
            <pc:docMk/>
            <pc:sldMk cId="639139107" sldId="259"/>
            <ac:spMk id="10" creationId="{92FDEB0D-7EDC-7E30-4B50-DDF3F3CDBBF3}"/>
          </ac:spMkLst>
        </pc:spChg>
        <pc:spChg chg="add mod">
          <ac:chgData name="Thomas Pham" userId="062abb89-cb65-4f95-9b3e-ffc917bf88ee" providerId="ADAL" clId="{6DD4AF66-C5A0-4C79-9D04-452442EE0C3E}" dt="2023-09-17T10:43:50.038" v="15810" actId="1076"/>
          <ac:spMkLst>
            <pc:docMk/>
            <pc:sldMk cId="639139107" sldId="259"/>
            <ac:spMk id="11" creationId="{D7C0E39F-5DEA-A434-DE74-7F8A7172EDDD}"/>
          </ac:spMkLst>
        </pc:spChg>
        <pc:spChg chg="add mod">
          <ac:chgData name="Thomas Pham" userId="062abb89-cb65-4f95-9b3e-ffc917bf88ee" providerId="ADAL" clId="{6DD4AF66-C5A0-4C79-9D04-452442EE0C3E}" dt="2023-07-31T12:23:54.714" v="5100" actId="1076"/>
          <ac:spMkLst>
            <pc:docMk/>
            <pc:sldMk cId="639139107" sldId="259"/>
            <ac:spMk id="12" creationId="{FAF7CF88-B88D-FAB7-B668-2567279167BB}"/>
          </ac:spMkLst>
        </pc:spChg>
        <pc:spChg chg="add mod">
          <ac:chgData name="Thomas Pham" userId="062abb89-cb65-4f95-9b3e-ffc917bf88ee" providerId="ADAL" clId="{6DD4AF66-C5A0-4C79-9D04-452442EE0C3E}" dt="2023-07-31T12:24:05.616" v="5111" actId="20577"/>
          <ac:spMkLst>
            <pc:docMk/>
            <pc:sldMk cId="639139107" sldId="259"/>
            <ac:spMk id="13" creationId="{0A14AFD7-1534-33E3-3E28-6879148E8598}"/>
          </ac:spMkLst>
        </pc:spChg>
        <pc:spChg chg="add mod">
          <ac:chgData name="Thomas Pham" userId="062abb89-cb65-4f95-9b3e-ffc917bf88ee" providerId="ADAL" clId="{6DD4AF66-C5A0-4C79-9D04-452442EE0C3E}" dt="2023-07-31T12:24:42.040" v="5134" actId="1076"/>
          <ac:spMkLst>
            <pc:docMk/>
            <pc:sldMk cId="639139107" sldId="259"/>
            <ac:spMk id="14" creationId="{4329403F-5587-E521-F4EE-16265FCCDF5C}"/>
          </ac:spMkLst>
        </pc:spChg>
        <pc:spChg chg="add mod">
          <ac:chgData name="Thomas Pham" userId="062abb89-cb65-4f95-9b3e-ffc917bf88ee" providerId="ADAL" clId="{6DD4AF66-C5A0-4C79-9D04-452442EE0C3E}" dt="2023-07-31T12:36:21.183" v="5324" actId="1076"/>
          <ac:spMkLst>
            <pc:docMk/>
            <pc:sldMk cId="639139107" sldId="259"/>
            <ac:spMk id="15" creationId="{8D5ABB63-D6D7-E8F9-7450-CFEEAF2E931B}"/>
          </ac:spMkLst>
        </pc:spChg>
        <pc:spChg chg="add mod">
          <ac:chgData name="Thomas Pham" userId="062abb89-cb65-4f95-9b3e-ffc917bf88ee" providerId="ADAL" clId="{6DD4AF66-C5A0-4C79-9D04-452442EE0C3E}" dt="2023-07-31T13:32:47.718" v="5935" actId="20577"/>
          <ac:spMkLst>
            <pc:docMk/>
            <pc:sldMk cId="639139107" sldId="259"/>
            <ac:spMk id="16" creationId="{09D44633-A76D-4D0E-70F1-AC4C40FC2CE8}"/>
          </ac:spMkLst>
        </pc:spChg>
        <pc:spChg chg="add mod">
          <ac:chgData name="Thomas Pham" userId="062abb89-cb65-4f95-9b3e-ffc917bf88ee" providerId="ADAL" clId="{6DD4AF66-C5A0-4C79-9D04-452442EE0C3E}" dt="2023-07-31T13:30:40.021" v="5889" actId="113"/>
          <ac:spMkLst>
            <pc:docMk/>
            <pc:sldMk cId="639139107" sldId="259"/>
            <ac:spMk id="17" creationId="{E3552EE3-9247-9054-3608-1EE9F9FC02C3}"/>
          </ac:spMkLst>
        </pc:spChg>
        <pc:spChg chg="add del mod">
          <ac:chgData name="Thomas Pham" userId="062abb89-cb65-4f95-9b3e-ffc917bf88ee" providerId="ADAL" clId="{6DD4AF66-C5A0-4C79-9D04-452442EE0C3E}" dt="2023-07-31T13:25:30.435" v="5776" actId="767"/>
          <ac:spMkLst>
            <pc:docMk/>
            <pc:sldMk cId="639139107" sldId="259"/>
            <ac:spMk id="18" creationId="{B148247A-FBAC-04FA-5097-45F80F60E2AD}"/>
          </ac:spMkLst>
        </pc:spChg>
        <pc:spChg chg="add del mod">
          <ac:chgData name="Thomas Pham" userId="062abb89-cb65-4f95-9b3e-ffc917bf88ee" providerId="ADAL" clId="{6DD4AF66-C5A0-4C79-9D04-452442EE0C3E}" dt="2023-07-31T13:31:56.506" v="5891" actId="767"/>
          <ac:spMkLst>
            <pc:docMk/>
            <pc:sldMk cId="639139107" sldId="259"/>
            <ac:spMk id="19" creationId="{D528B665-49A6-A422-27BF-853B010850E6}"/>
          </ac:spMkLst>
        </pc:spChg>
        <pc:spChg chg="add mod">
          <ac:chgData name="Thomas Pham" userId="062abb89-cb65-4f95-9b3e-ffc917bf88ee" providerId="ADAL" clId="{6DD4AF66-C5A0-4C79-9D04-452442EE0C3E}" dt="2023-07-31T13:50:41.644" v="5960" actId="20577"/>
          <ac:spMkLst>
            <pc:docMk/>
            <pc:sldMk cId="639139107" sldId="259"/>
            <ac:spMk id="20" creationId="{24923E84-5D4F-3716-D65E-38BC1989CB5F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2" creationId="{F2976994-A2E2-A3A4-7A11-7D0AA07C7537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3" creationId="{F034EF11-0392-1CBF-D4FC-B8BF241D0301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5" creationId="{39D5AF05-F64E-FB10-A1CA-86EDE7C54B45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6" creationId="{8F3B30BE-7EE1-4363-3CDD-FCDEE566A34B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7" creationId="{1BCDF8A2-A902-0C45-7A54-75403B0D73CD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8" creationId="{372B8F95-3DAE-CC5E-8C26-A08DF06A6275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29" creationId="{160CE381-BC25-1A81-CE8A-CD34946B6091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31" creationId="{3CED7160-92E2-12CB-4063-0382A8E03B83}"/>
          </ac:spMkLst>
        </pc:spChg>
        <pc:spChg chg="mod">
          <ac:chgData name="Thomas Pham" userId="062abb89-cb65-4f95-9b3e-ffc917bf88ee" providerId="ADAL" clId="{6DD4AF66-C5A0-4C79-9D04-452442EE0C3E}" dt="2023-08-21T23:22:56.048" v="10998"/>
          <ac:spMkLst>
            <pc:docMk/>
            <pc:sldMk cId="639139107" sldId="259"/>
            <ac:spMk id="32" creationId="{1908CA91-00A2-C891-B8F5-E51084AD33B8}"/>
          </ac:spMkLst>
        </pc:spChg>
        <pc:spChg chg="mod">
          <ac:chgData name="Thomas Pham" userId="062abb89-cb65-4f95-9b3e-ffc917bf88ee" providerId="ADAL" clId="{6DD4AF66-C5A0-4C79-9D04-452442EE0C3E}" dt="2023-08-22T00:32:44.448" v="11500" actId="1076"/>
          <ac:spMkLst>
            <pc:docMk/>
            <pc:sldMk cId="639139107" sldId="259"/>
            <ac:spMk id="35" creationId="{7A5118BA-91D9-EFAB-CCBE-335B2910ADB1}"/>
          </ac:spMkLst>
        </pc:spChg>
        <pc:spChg chg="mod">
          <ac:chgData name="Thomas Pham" userId="062abb89-cb65-4f95-9b3e-ffc917bf88ee" providerId="ADAL" clId="{6DD4AF66-C5A0-4C79-9D04-452442EE0C3E}" dt="2023-09-17T10:43:54.451" v="15811" actId="1076"/>
          <ac:spMkLst>
            <pc:docMk/>
            <pc:sldMk cId="639139107" sldId="259"/>
            <ac:spMk id="39" creationId="{1335DD14-95B7-8A7E-FD73-2AB30C792C4A}"/>
          </ac:spMkLst>
        </pc:spChg>
        <pc:spChg chg="mod">
          <ac:chgData name="Thomas Pham" userId="062abb89-cb65-4f95-9b3e-ffc917bf88ee" providerId="ADAL" clId="{6DD4AF66-C5A0-4C79-9D04-452442EE0C3E}" dt="2023-09-17T10:43:54.451" v="15811" actId="1076"/>
          <ac:spMkLst>
            <pc:docMk/>
            <pc:sldMk cId="639139107" sldId="259"/>
            <ac:spMk id="41" creationId="{29C43038-0A91-C03B-DDF1-99CE5AC1C024}"/>
          </ac:spMkLst>
        </pc:spChg>
        <pc:spChg chg="mod">
          <ac:chgData name="Thomas Pham" userId="062abb89-cb65-4f95-9b3e-ffc917bf88ee" providerId="ADAL" clId="{6DD4AF66-C5A0-4C79-9D04-452442EE0C3E}" dt="2023-09-17T10:43:54.451" v="15811" actId="1076"/>
          <ac:spMkLst>
            <pc:docMk/>
            <pc:sldMk cId="639139107" sldId="259"/>
            <ac:spMk id="44" creationId="{342F8EB4-95C6-1D54-161D-EFE8FACCAD8C}"/>
          </ac:spMkLst>
        </pc:spChg>
        <pc:spChg chg="mod">
          <ac:chgData name="Thomas Pham" userId="062abb89-cb65-4f95-9b3e-ffc917bf88ee" providerId="ADAL" clId="{6DD4AF66-C5A0-4C79-9D04-452442EE0C3E}" dt="2023-09-17T10:43:54.451" v="15811" actId="1076"/>
          <ac:spMkLst>
            <pc:docMk/>
            <pc:sldMk cId="639139107" sldId="259"/>
            <ac:spMk id="48" creationId="{FF627B30-9F36-F0ED-C582-75D37A6BD9A8}"/>
          </ac:spMkLst>
        </pc:spChg>
        <pc:grpChg chg="add mod">
          <ac:chgData name="Thomas Pham" userId="062abb89-cb65-4f95-9b3e-ffc917bf88ee" providerId="ADAL" clId="{6DD4AF66-C5A0-4C79-9D04-452442EE0C3E}" dt="2023-08-21T23:23:01.067" v="10999" actId="1076"/>
          <ac:grpSpMkLst>
            <pc:docMk/>
            <pc:sldMk cId="639139107" sldId="259"/>
            <ac:grpSpMk id="3" creationId="{BFEF1F7C-675F-CCEB-B00D-121AEACCCF5F}"/>
          </ac:grpSpMkLst>
        </pc:grpChg>
        <pc:grpChg chg="mod">
          <ac:chgData name="Thomas Pham" userId="062abb89-cb65-4f95-9b3e-ffc917bf88ee" providerId="ADAL" clId="{6DD4AF66-C5A0-4C79-9D04-452442EE0C3E}" dt="2023-08-21T23:22:56.048" v="10998"/>
          <ac:grpSpMkLst>
            <pc:docMk/>
            <pc:sldMk cId="639139107" sldId="259"/>
            <ac:grpSpMk id="18" creationId="{F162AB10-7D38-92F0-A9D4-153099CBFFB7}"/>
          </ac:grpSpMkLst>
        </pc:grpChg>
        <pc:grpChg chg="mod">
          <ac:chgData name="Thomas Pham" userId="062abb89-cb65-4f95-9b3e-ffc917bf88ee" providerId="ADAL" clId="{6DD4AF66-C5A0-4C79-9D04-452442EE0C3E}" dt="2023-08-21T23:22:56.048" v="10998"/>
          <ac:grpSpMkLst>
            <pc:docMk/>
            <pc:sldMk cId="639139107" sldId="259"/>
            <ac:grpSpMk id="19" creationId="{FBC4114D-FC1C-77B6-6426-15C943DB9946}"/>
          </ac:grpSpMkLst>
        </pc:grpChg>
        <pc:grpChg chg="mod">
          <ac:chgData name="Thomas Pham" userId="062abb89-cb65-4f95-9b3e-ffc917bf88ee" providerId="ADAL" clId="{6DD4AF66-C5A0-4C79-9D04-452442EE0C3E}" dt="2023-08-21T23:22:56.048" v="10998"/>
          <ac:grpSpMkLst>
            <pc:docMk/>
            <pc:sldMk cId="639139107" sldId="259"/>
            <ac:grpSpMk id="24" creationId="{94D9CE59-CF0C-CAAA-E7F9-D742E18F7DA4}"/>
          </ac:grpSpMkLst>
        </pc:grpChg>
        <pc:grpChg chg="mod">
          <ac:chgData name="Thomas Pham" userId="062abb89-cb65-4f95-9b3e-ffc917bf88ee" providerId="ADAL" clId="{6DD4AF66-C5A0-4C79-9D04-452442EE0C3E}" dt="2023-08-21T23:22:56.048" v="10998"/>
          <ac:grpSpMkLst>
            <pc:docMk/>
            <pc:sldMk cId="639139107" sldId="259"/>
            <ac:grpSpMk id="30" creationId="{1AEC4570-C3F2-4CD7-E751-5C1445079C2A}"/>
          </ac:grpSpMkLst>
        </pc:grpChg>
        <pc:grpChg chg="add del mod">
          <ac:chgData name="Thomas Pham" userId="062abb89-cb65-4f95-9b3e-ffc917bf88ee" providerId="ADAL" clId="{6DD4AF66-C5A0-4C79-9D04-452442EE0C3E}" dt="2023-09-17T10:43:56.492" v="15812" actId="478"/>
          <ac:grpSpMkLst>
            <pc:docMk/>
            <pc:sldMk cId="639139107" sldId="259"/>
            <ac:grpSpMk id="33" creationId="{4CF295B3-D17A-4249-4D7E-11C658A36C58}"/>
          </ac:grpSpMkLst>
        </pc:grpChg>
        <pc:grpChg chg="add mod">
          <ac:chgData name="Thomas Pham" userId="062abb89-cb65-4f95-9b3e-ffc917bf88ee" providerId="ADAL" clId="{6DD4AF66-C5A0-4C79-9D04-452442EE0C3E}" dt="2023-09-17T10:43:54.451" v="15811" actId="1076"/>
          <ac:grpSpMkLst>
            <pc:docMk/>
            <pc:sldMk cId="639139107" sldId="259"/>
            <ac:grpSpMk id="36" creationId="{ADD1D5F2-D2E7-ECBC-B414-52DC8413DEA4}"/>
          </ac:grpSpMkLst>
        </pc:grpChg>
        <pc:grpChg chg="mod">
          <ac:chgData name="Thomas Pham" userId="062abb89-cb65-4f95-9b3e-ffc917bf88ee" providerId="ADAL" clId="{6DD4AF66-C5A0-4C79-9D04-452442EE0C3E}" dt="2023-09-17T10:43:54.451" v="15811" actId="1076"/>
          <ac:grpSpMkLst>
            <pc:docMk/>
            <pc:sldMk cId="639139107" sldId="259"/>
            <ac:grpSpMk id="37" creationId="{8A6B9749-D23B-8626-AD8E-598919C60FE5}"/>
          </ac:grpSpMkLst>
        </pc:grpChg>
        <pc:grpChg chg="mod">
          <ac:chgData name="Thomas Pham" userId="062abb89-cb65-4f95-9b3e-ffc917bf88ee" providerId="ADAL" clId="{6DD4AF66-C5A0-4C79-9D04-452442EE0C3E}" dt="2023-09-17T10:43:54.451" v="15811" actId="1076"/>
          <ac:grpSpMkLst>
            <pc:docMk/>
            <pc:sldMk cId="639139107" sldId="259"/>
            <ac:grpSpMk id="40" creationId="{0FF43A8B-543E-14BA-04F4-AF9B5027C939}"/>
          </ac:grpSpMkLst>
        </pc:grpChg>
        <pc:graphicFrameChg chg="add del mod modGraphic">
          <ac:chgData name="Thomas Pham" userId="062abb89-cb65-4f95-9b3e-ffc917bf88ee" providerId="ADAL" clId="{6DD4AF66-C5A0-4C79-9D04-452442EE0C3E}" dt="2023-08-07T12:42:48.187" v="6234" actId="21"/>
          <ac:graphicFrameMkLst>
            <pc:docMk/>
            <pc:sldMk cId="639139107" sldId="259"/>
            <ac:graphicFrameMk id="3" creationId="{A0951075-6CDE-6B6D-CFDC-516DC4C70E30}"/>
          </ac:graphicFrameMkLst>
        </pc:graphicFrameChg>
        <pc:graphicFrameChg chg="add del mod modGraphic">
          <ac:chgData name="Thomas Pham" userId="062abb89-cb65-4f95-9b3e-ffc917bf88ee" providerId="ADAL" clId="{6DD4AF66-C5A0-4C79-9D04-452442EE0C3E}" dt="2023-08-13T04:24:05.546" v="7257" actId="21"/>
          <ac:graphicFrameMkLst>
            <pc:docMk/>
            <pc:sldMk cId="639139107" sldId="259"/>
            <ac:graphicFrameMk id="18" creationId="{97FECD7D-3021-E88D-BEB0-AB1C77DC9A62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3:30:55.363" v="15006" actId="21"/>
          <ac:graphicFrameMkLst>
            <pc:docMk/>
            <pc:sldMk cId="639139107" sldId="259"/>
            <ac:graphicFrameMk id="36" creationId="{F2701184-9C1D-A7C7-7CD7-3DE289BBF36B}"/>
          </ac:graphicFrameMkLst>
        </pc:graphicFrameChg>
        <pc:picChg chg="mod">
          <ac:chgData name="Thomas Pham" userId="062abb89-cb65-4f95-9b3e-ffc917bf88ee" providerId="ADAL" clId="{6DD4AF66-C5A0-4C79-9D04-452442EE0C3E}" dt="2023-08-22T00:32:46.741" v="11501" actId="1076"/>
          <ac:picMkLst>
            <pc:docMk/>
            <pc:sldMk cId="639139107" sldId="259"/>
            <ac:picMk id="34" creationId="{9F2E18C2-F81C-F21F-CFC6-4BBA742782E3}"/>
          </ac:picMkLst>
        </pc:picChg>
        <pc:picChg chg="mod">
          <ac:chgData name="Thomas Pham" userId="062abb89-cb65-4f95-9b3e-ffc917bf88ee" providerId="ADAL" clId="{6DD4AF66-C5A0-4C79-9D04-452442EE0C3E}" dt="2023-09-17T10:43:54.451" v="15811" actId="1076"/>
          <ac:picMkLst>
            <pc:docMk/>
            <pc:sldMk cId="639139107" sldId="259"/>
            <ac:picMk id="42" creationId="{CF3CBC5B-4E91-1C35-75E3-06B645CF219F}"/>
          </ac:picMkLst>
        </pc:picChg>
        <pc:picChg chg="mod">
          <ac:chgData name="Thomas Pham" userId="062abb89-cb65-4f95-9b3e-ffc917bf88ee" providerId="ADAL" clId="{6DD4AF66-C5A0-4C79-9D04-452442EE0C3E}" dt="2023-09-17T10:43:54.451" v="15811" actId="1076"/>
          <ac:picMkLst>
            <pc:docMk/>
            <pc:sldMk cId="639139107" sldId="259"/>
            <ac:picMk id="45" creationId="{46FC36B5-BB7D-60D5-E1F9-A1D0CA7FF1B6}"/>
          </ac:picMkLst>
        </pc:picChg>
        <pc:cxnChg chg="mod">
          <ac:chgData name="Thomas Pham" userId="062abb89-cb65-4f95-9b3e-ffc917bf88ee" providerId="ADAL" clId="{6DD4AF66-C5A0-4C79-9D04-452442EE0C3E}" dt="2023-08-21T23:22:56.048" v="10998"/>
          <ac:cxnSpMkLst>
            <pc:docMk/>
            <pc:sldMk cId="639139107" sldId="259"/>
            <ac:cxnSpMk id="21" creationId="{02A5BA5C-ED7D-F563-4F58-F5C56EFA8326}"/>
          </ac:cxnSpMkLst>
        </pc:cxnChg>
        <pc:cxnChg chg="mod">
          <ac:chgData name="Thomas Pham" userId="062abb89-cb65-4f95-9b3e-ffc917bf88ee" providerId="ADAL" clId="{6DD4AF66-C5A0-4C79-9D04-452442EE0C3E}" dt="2023-09-17T10:43:54.451" v="15811" actId="1076"/>
          <ac:cxnSpMkLst>
            <pc:docMk/>
            <pc:sldMk cId="639139107" sldId="259"/>
            <ac:cxnSpMk id="38" creationId="{183EC25B-ACF9-14A9-BD0B-E8E7201928DC}"/>
          </ac:cxnSpMkLst>
        </pc:cxnChg>
        <pc:cxnChg chg="mod">
          <ac:chgData name="Thomas Pham" userId="062abb89-cb65-4f95-9b3e-ffc917bf88ee" providerId="ADAL" clId="{6DD4AF66-C5A0-4C79-9D04-452442EE0C3E}" dt="2023-09-17T10:43:54.451" v="15811" actId="1076"/>
          <ac:cxnSpMkLst>
            <pc:docMk/>
            <pc:sldMk cId="639139107" sldId="259"/>
            <ac:cxnSpMk id="43" creationId="{D883A2B5-8103-8ACA-76E6-C16BCB3FB46A}"/>
          </ac:cxnSpMkLst>
        </pc:cxnChg>
        <pc:cxnChg chg="mod">
          <ac:chgData name="Thomas Pham" userId="062abb89-cb65-4f95-9b3e-ffc917bf88ee" providerId="ADAL" clId="{6DD4AF66-C5A0-4C79-9D04-452442EE0C3E}" dt="2023-09-17T10:43:54.451" v="15811" actId="1076"/>
          <ac:cxnSpMkLst>
            <pc:docMk/>
            <pc:sldMk cId="639139107" sldId="259"/>
            <ac:cxnSpMk id="46" creationId="{0E664C15-E2FE-681F-619F-DB3CCA030576}"/>
          </ac:cxnSpMkLst>
        </pc:cxnChg>
        <pc:cxnChg chg="mod">
          <ac:chgData name="Thomas Pham" userId="062abb89-cb65-4f95-9b3e-ffc917bf88ee" providerId="ADAL" clId="{6DD4AF66-C5A0-4C79-9D04-452442EE0C3E}" dt="2023-09-17T10:43:54.451" v="15811" actId="1076"/>
          <ac:cxnSpMkLst>
            <pc:docMk/>
            <pc:sldMk cId="639139107" sldId="259"/>
            <ac:cxnSpMk id="47" creationId="{6DCC80D4-194D-DF21-EBBC-357F76A1F205}"/>
          </ac:cxnSpMkLst>
        </pc:cxnChg>
      </pc:sldChg>
      <pc:sldChg chg="addSp delSp modSp new mod ord setBg modNotesTx">
        <pc:chgData name="Thomas Pham" userId="062abb89-cb65-4f95-9b3e-ffc917bf88ee" providerId="ADAL" clId="{6DD4AF66-C5A0-4C79-9D04-452442EE0C3E}" dt="2023-09-19T13:45:45.973" v="16436"/>
        <pc:sldMkLst>
          <pc:docMk/>
          <pc:sldMk cId="2426347895" sldId="260"/>
        </pc:sldMkLst>
        <pc:spChg chg="del">
          <ac:chgData name="Thomas Pham" userId="062abb89-cb65-4f95-9b3e-ffc917bf88ee" providerId="ADAL" clId="{6DD4AF66-C5A0-4C79-9D04-452442EE0C3E}" dt="2023-08-07T12:10:18.002" v="6028" actId="478"/>
          <ac:spMkLst>
            <pc:docMk/>
            <pc:sldMk cId="2426347895" sldId="260"/>
            <ac:spMk id="2" creationId="{1C4E571D-F432-97C8-B26E-EA97C4031FE3}"/>
          </ac:spMkLst>
        </pc:spChg>
        <pc:spChg chg="add mod">
          <ac:chgData name="Thomas Pham" userId="062abb89-cb65-4f95-9b3e-ffc917bf88ee" providerId="ADAL" clId="{6DD4AF66-C5A0-4C79-9D04-452442EE0C3E}" dt="2023-09-17T03:00:36.799" v="15700" actId="2711"/>
          <ac:spMkLst>
            <pc:docMk/>
            <pc:sldMk cId="2426347895" sldId="260"/>
            <ac:spMk id="2" creationId="{9094F09A-04B4-86F6-90E8-D4CC2614181E}"/>
          </ac:spMkLst>
        </pc:spChg>
        <pc:spChg chg="add del mod">
          <ac:chgData name="Thomas Pham" userId="062abb89-cb65-4f95-9b3e-ffc917bf88ee" providerId="ADAL" clId="{6DD4AF66-C5A0-4C79-9D04-452442EE0C3E}" dt="2023-08-13T03:53:11.966" v="7217" actId="478"/>
          <ac:spMkLst>
            <pc:docMk/>
            <pc:sldMk cId="2426347895" sldId="260"/>
            <ac:spMk id="3" creationId="{946D2B0F-16DD-C89C-3E79-2644EEB62CED}"/>
          </ac:spMkLst>
        </pc:spChg>
        <pc:spChg chg="add mod">
          <ac:chgData name="Thomas Pham" userId="062abb89-cb65-4f95-9b3e-ffc917bf88ee" providerId="ADAL" clId="{6DD4AF66-C5A0-4C79-9D04-452442EE0C3E}" dt="2023-09-17T13:29:09.337" v="16391" actId="2711"/>
          <ac:spMkLst>
            <pc:docMk/>
            <pc:sldMk cId="2426347895" sldId="260"/>
            <ac:spMk id="3" creationId="{AABFA15E-0D3E-0D4F-CBBA-576BC8138FD0}"/>
          </ac:spMkLst>
        </pc:spChg>
        <pc:spChg chg="del mod">
          <ac:chgData name="Thomas Pham" userId="062abb89-cb65-4f95-9b3e-ffc917bf88ee" providerId="ADAL" clId="{6DD4AF66-C5A0-4C79-9D04-452442EE0C3E}" dt="2023-08-07T12:10:32.812" v="6030" actId="478"/>
          <ac:spMkLst>
            <pc:docMk/>
            <pc:sldMk cId="2426347895" sldId="260"/>
            <ac:spMk id="3" creationId="{C495F759-098A-D713-FCB8-A5385D26FB3A}"/>
          </ac:spMkLst>
        </pc:spChg>
        <pc:spChg chg="add mod">
          <ac:chgData name="Thomas Pham" userId="062abb89-cb65-4f95-9b3e-ffc917bf88ee" providerId="ADAL" clId="{6DD4AF66-C5A0-4C79-9D04-452442EE0C3E}" dt="2023-09-17T03:13:41.984" v="15748" actId="1076"/>
          <ac:spMkLst>
            <pc:docMk/>
            <pc:sldMk cId="2426347895" sldId="260"/>
            <ac:spMk id="4" creationId="{F54A76C0-77E1-BE81-9B43-36330FAF14DB}"/>
          </ac:spMkLst>
        </pc:spChg>
        <pc:spChg chg="add mod">
          <ac:chgData name="Thomas Pham" userId="062abb89-cb65-4f95-9b3e-ffc917bf88ee" providerId="ADAL" clId="{6DD4AF66-C5A0-4C79-9D04-452442EE0C3E}" dt="2023-09-17T03:13:28.664" v="15747" actId="1076"/>
          <ac:spMkLst>
            <pc:docMk/>
            <pc:sldMk cId="2426347895" sldId="260"/>
            <ac:spMk id="5" creationId="{52887C15-1930-98F0-0FA9-6DF66B1427B4}"/>
          </ac:spMkLst>
        </pc:spChg>
        <pc:spChg chg="add mod">
          <ac:chgData name="Thomas Pham" userId="062abb89-cb65-4f95-9b3e-ffc917bf88ee" providerId="ADAL" clId="{6DD4AF66-C5A0-4C79-9D04-452442EE0C3E}" dt="2023-09-17T03:00:47.177" v="15712"/>
          <ac:spMkLst>
            <pc:docMk/>
            <pc:sldMk cId="2426347895" sldId="260"/>
            <ac:spMk id="6" creationId="{945BFF28-4625-40AF-CC6A-1B5B8D6E0D75}"/>
          </ac:spMkLst>
        </pc:spChg>
        <pc:spChg chg="add del mod">
          <ac:chgData name="Thomas Pham" userId="062abb89-cb65-4f95-9b3e-ffc917bf88ee" providerId="ADAL" clId="{6DD4AF66-C5A0-4C79-9D04-452442EE0C3E}" dt="2023-09-16T13:39:03.603" v="15088" actId="478"/>
          <ac:spMkLst>
            <pc:docMk/>
            <pc:sldMk cId="2426347895" sldId="260"/>
            <ac:spMk id="7" creationId="{BDAA40E4-0AFA-23EE-C330-FACA64F4B5C6}"/>
          </ac:spMkLst>
        </pc:spChg>
        <pc:spChg chg="add mod">
          <ac:chgData name="Thomas Pham" userId="062abb89-cb65-4f95-9b3e-ffc917bf88ee" providerId="ADAL" clId="{6DD4AF66-C5A0-4C79-9D04-452442EE0C3E}" dt="2023-08-22T00:12:42.878" v="11288" actId="164"/>
          <ac:spMkLst>
            <pc:docMk/>
            <pc:sldMk cId="2426347895" sldId="260"/>
            <ac:spMk id="8" creationId="{EA3148E2-9D13-4E1E-20A1-82E3A5582D2A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9" creationId="{997682AC-CFCA-3AD9-3FB2-E474CA68E760}"/>
          </ac:spMkLst>
        </pc:spChg>
        <pc:spChg chg="add del mod">
          <ac:chgData name="Thomas Pham" userId="062abb89-cb65-4f95-9b3e-ffc917bf88ee" providerId="ADAL" clId="{6DD4AF66-C5A0-4C79-9D04-452442EE0C3E}" dt="2023-08-13T03:53:11.967" v="7219"/>
          <ac:spMkLst>
            <pc:docMk/>
            <pc:sldMk cId="2426347895" sldId="260"/>
            <ac:spMk id="10" creationId="{2D33F932-53DE-2ED2-1A20-CA1C424881B8}"/>
          </ac:spMkLst>
        </pc:spChg>
        <pc:spChg chg="add mod">
          <ac:chgData name="Thomas Pham" userId="062abb89-cb65-4f95-9b3e-ffc917bf88ee" providerId="ADAL" clId="{6DD4AF66-C5A0-4C79-9D04-452442EE0C3E}" dt="2023-09-18T10:25:57.964" v="16402" actId="20577"/>
          <ac:spMkLst>
            <pc:docMk/>
            <pc:sldMk cId="2426347895" sldId="260"/>
            <ac:spMk id="10" creationId="{7DCE416D-98DF-DB71-DA1A-9CE84F7E168E}"/>
          </ac:spMkLst>
        </pc:spChg>
        <pc:spChg chg="mod">
          <ac:chgData name="Thomas Pham" userId="062abb89-cb65-4f95-9b3e-ffc917bf88ee" providerId="ADAL" clId="{6DD4AF66-C5A0-4C79-9D04-452442EE0C3E}" dt="2023-09-17T13:21:12.801" v="16352" actId="207"/>
          <ac:spMkLst>
            <pc:docMk/>
            <pc:sldMk cId="2426347895" sldId="260"/>
            <ac:spMk id="12" creationId="{17250090-C2D5-20D8-7D63-548AD708F32C}"/>
          </ac:spMkLst>
        </pc:spChg>
        <pc:spChg chg="add del mod">
          <ac:chgData name="Thomas Pham" userId="062abb89-cb65-4f95-9b3e-ffc917bf88ee" providerId="ADAL" clId="{6DD4AF66-C5A0-4C79-9D04-452442EE0C3E}" dt="2023-08-21T12:06:07.735" v="10778" actId="478"/>
          <ac:spMkLst>
            <pc:docMk/>
            <pc:sldMk cId="2426347895" sldId="260"/>
            <ac:spMk id="12" creationId="{942C66C8-45C6-FF08-E995-EE1C5BA05EC3}"/>
          </ac:spMkLst>
        </pc:spChg>
        <pc:spChg chg="mod">
          <ac:chgData name="Thomas Pham" userId="062abb89-cb65-4f95-9b3e-ffc917bf88ee" providerId="ADAL" clId="{6DD4AF66-C5A0-4C79-9D04-452442EE0C3E}" dt="2023-08-13T09:23:54.249" v="8089"/>
          <ac:spMkLst>
            <pc:docMk/>
            <pc:sldMk cId="2426347895" sldId="260"/>
            <ac:spMk id="12" creationId="{D2871627-ABBD-FCAA-CA65-F1017007A21A}"/>
          </ac:spMkLst>
        </pc:spChg>
        <pc:spChg chg="add mod">
          <ac:chgData name="Thomas Pham" userId="062abb89-cb65-4f95-9b3e-ffc917bf88ee" providerId="ADAL" clId="{6DD4AF66-C5A0-4C79-9D04-452442EE0C3E}" dt="2023-09-17T10:15:46.930" v="15796" actId="20577"/>
          <ac:spMkLst>
            <pc:docMk/>
            <pc:sldMk cId="2426347895" sldId="260"/>
            <ac:spMk id="13" creationId="{33A74F96-0583-1D9B-5806-A3BDD27466CC}"/>
          </ac:spMkLst>
        </pc:spChg>
        <pc:spChg chg="mod">
          <ac:chgData name="Thomas Pham" userId="062abb89-cb65-4f95-9b3e-ffc917bf88ee" providerId="ADAL" clId="{6DD4AF66-C5A0-4C79-9D04-452442EE0C3E}" dt="2023-09-17T13:21:24.179" v="16353" actId="207"/>
          <ac:spMkLst>
            <pc:docMk/>
            <pc:sldMk cId="2426347895" sldId="260"/>
            <ac:spMk id="14" creationId="{8A970DC4-F058-D733-EC6C-C1AC11F1D820}"/>
          </ac:spMkLst>
        </pc:spChg>
        <pc:spChg chg="add del mod">
          <ac:chgData name="Thomas Pham" userId="062abb89-cb65-4f95-9b3e-ffc917bf88ee" providerId="ADAL" clId="{6DD4AF66-C5A0-4C79-9D04-452442EE0C3E}" dt="2023-08-21T11:14:04.404" v="10109" actId="478"/>
          <ac:spMkLst>
            <pc:docMk/>
            <pc:sldMk cId="2426347895" sldId="260"/>
            <ac:spMk id="14" creationId="{DBF373AC-4185-8AD4-E710-987E550781DD}"/>
          </ac:spMkLst>
        </pc:spChg>
        <pc:spChg chg="add mod">
          <ac:chgData name="Thomas Pham" userId="062abb89-cb65-4f95-9b3e-ffc917bf88ee" providerId="ADAL" clId="{6DD4AF66-C5A0-4C79-9D04-452442EE0C3E}" dt="2023-09-17T12:36:54.710" v="16284" actId="1076"/>
          <ac:spMkLst>
            <pc:docMk/>
            <pc:sldMk cId="2426347895" sldId="260"/>
            <ac:spMk id="15" creationId="{DF499758-2E52-F372-51E0-9C5CAB6ED6A7}"/>
          </ac:spMkLst>
        </pc:spChg>
        <pc:spChg chg="add mod">
          <ac:chgData name="Thomas Pham" userId="062abb89-cb65-4f95-9b3e-ffc917bf88ee" providerId="ADAL" clId="{6DD4AF66-C5A0-4C79-9D04-452442EE0C3E}" dt="2023-09-18T13:49:29.270" v="16407" actId="1037"/>
          <ac:spMkLst>
            <pc:docMk/>
            <pc:sldMk cId="2426347895" sldId="260"/>
            <ac:spMk id="16" creationId="{17216D30-0852-2283-0A81-A78F5FFC952A}"/>
          </ac:spMkLst>
        </pc:spChg>
        <pc:spChg chg="add mod">
          <ac:chgData name="Thomas Pham" userId="062abb89-cb65-4f95-9b3e-ffc917bf88ee" providerId="ADAL" clId="{6DD4AF66-C5A0-4C79-9D04-452442EE0C3E}" dt="2023-09-17T12:34:36.933" v="16283" actId="20577"/>
          <ac:spMkLst>
            <pc:docMk/>
            <pc:sldMk cId="2426347895" sldId="260"/>
            <ac:spMk id="17" creationId="{6A79A3E1-01C2-28DF-11BD-106477946442}"/>
          </ac:spMkLst>
        </pc:spChg>
        <pc:spChg chg="add del mod">
          <ac:chgData name="Thomas Pham" userId="062abb89-cb65-4f95-9b3e-ffc917bf88ee" providerId="ADAL" clId="{6DD4AF66-C5A0-4C79-9D04-452442EE0C3E}" dt="2023-08-13T10:11:49.028" v="8536" actId="478"/>
          <ac:spMkLst>
            <pc:docMk/>
            <pc:sldMk cId="2426347895" sldId="260"/>
            <ac:spMk id="18" creationId="{28F983FE-BFB6-9171-1994-754AE5C2FD06}"/>
          </ac:spMkLst>
        </pc:spChg>
        <pc:spChg chg="add mod">
          <ac:chgData name="Thomas Pham" userId="062abb89-cb65-4f95-9b3e-ffc917bf88ee" providerId="ADAL" clId="{6DD4AF66-C5A0-4C79-9D04-452442EE0C3E}" dt="2023-09-17T12:41:29.346" v="16344" actId="1076"/>
          <ac:spMkLst>
            <pc:docMk/>
            <pc:sldMk cId="2426347895" sldId="260"/>
            <ac:spMk id="18" creationId="{EE24F774-3F61-075D-2940-D3A009FDACBE}"/>
          </ac:spMkLst>
        </pc:spChg>
        <pc:spChg chg="add mod">
          <ac:chgData name="Thomas Pham" userId="062abb89-cb65-4f95-9b3e-ffc917bf88ee" providerId="ADAL" clId="{6DD4AF66-C5A0-4C79-9D04-452442EE0C3E}" dt="2023-09-17T03:00:50.976" v="15716"/>
          <ac:spMkLst>
            <pc:docMk/>
            <pc:sldMk cId="2426347895" sldId="260"/>
            <ac:spMk id="19" creationId="{A9C1CA2E-F740-D914-D260-C16AEDBBB43B}"/>
          </ac:spMkLst>
        </pc:spChg>
        <pc:spChg chg="add del mod">
          <ac:chgData name="Thomas Pham" userId="062abb89-cb65-4f95-9b3e-ffc917bf88ee" providerId="ADAL" clId="{6DD4AF66-C5A0-4C79-9D04-452442EE0C3E}" dt="2023-08-13T10:11:49.028" v="8536" actId="478"/>
          <ac:spMkLst>
            <pc:docMk/>
            <pc:sldMk cId="2426347895" sldId="260"/>
            <ac:spMk id="19" creationId="{F4DADEB3-DC4C-8D34-B70B-13D252A1C337}"/>
          </ac:spMkLst>
        </pc:spChg>
        <pc:spChg chg="add mod">
          <ac:chgData name="Thomas Pham" userId="062abb89-cb65-4f95-9b3e-ffc917bf88ee" providerId="ADAL" clId="{6DD4AF66-C5A0-4C79-9D04-452442EE0C3E}" dt="2023-09-17T03:00:45.954" v="15710"/>
          <ac:spMkLst>
            <pc:docMk/>
            <pc:sldMk cId="2426347895" sldId="260"/>
            <ac:spMk id="20" creationId="{F78494DC-CC6D-426D-FEF6-7D3625FD39EF}"/>
          </ac:spMkLst>
        </pc:spChg>
        <pc:spChg chg="add mod">
          <ac:chgData name="Thomas Pham" userId="062abb89-cb65-4f95-9b3e-ffc917bf88ee" providerId="ADAL" clId="{6DD4AF66-C5A0-4C79-9D04-452442EE0C3E}" dt="2023-09-17T03:01:22.967" v="15726" actId="2711"/>
          <ac:spMkLst>
            <pc:docMk/>
            <pc:sldMk cId="2426347895" sldId="260"/>
            <ac:spMk id="21" creationId="{C466D8B7-1093-4581-0A30-E2032F0C8217}"/>
          </ac:spMkLst>
        </pc:spChg>
        <pc:spChg chg="add mod">
          <ac:chgData name="Thomas Pham" userId="062abb89-cb65-4f95-9b3e-ffc917bf88ee" providerId="ADAL" clId="{6DD4AF66-C5A0-4C79-9D04-452442EE0C3E}" dt="2023-09-17T12:33:53.716" v="16275" actId="1076"/>
          <ac:spMkLst>
            <pc:docMk/>
            <pc:sldMk cId="2426347895" sldId="260"/>
            <ac:spMk id="22" creationId="{9F2A54BB-EBF9-84DF-D77E-A93C37B9A91C}"/>
          </ac:spMkLst>
        </pc:spChg>
        <pc:spChg chg="add del mod">
          <ac:chgData name="Thomas Pham" userId="062abb89-cb65-4f95-9b3e-ffc917bf88ee" providerId="ADAL" clId="{6DD4AF66-C5A0-4C79-9D04-452442EE0C3E}" dt="2023-08-13T10:11:40.626" v="8535" actId="478"/>
          <ac:spMkLst>
            <pc:docMk/>
            <pc:sldMk cId="2426347895" sldId="260"/>
            <ac:spMk id="23" creationId="{04BB5A27-9713-6593-0339-9B50D38883E2}"/>
          </ac:spMkLst>
        </pc:spChg>
        <pc:spChg chg="add mod">
          <ac:chgData name="Thomas Pham" userId="062abb89-cb65-4f95-9b3e-ffc917bf88ee" providerId="ADAL" clId="{6DD4AF66-C5A0-4C79-9D04-452442EE0C3E}" dt="2023-09-17T12:41:41.083" v="16346" actId="1076"/>
          <ac:spMkLst>
            <pc:docMk/>
            <pc:sldMk cId="2426347895" sldId="260"/>
            <ac:spMk id="23" creationId="{0FB3E475-4B8B-2CEC-D90A-164BCE25813C}"/>
          </ac:spMkLst>
        </pc:spChg>
        <pc:spChg chg="del">
          <ac:chgData name="Thomas Pham" userId="062abb89-cb65-4f95-9b3e-ffc917bf88ee" providerId="ADAL" clId="{6DD4AF66-C5A0-4C79-9D04-452442EE0C3E}" dt="2023-09-03T06:33:35.736" v="11724" actId="478"/>
          <ac:spMkLst>
            <pc:docMk/>
            <pc:sldMk cId="2426347895" sldId="260"/>
            <ac:spMk id="24" creationId="{3B59D230-6C53-2851-5C87-8507F3ADC7E9}"/>
          </ac:spMkLst>
        </pc:spChg>
        <pc:spChg chg="add del mod topLvl">
          <ac:chgData name="Thomas Pham" userId="062abb89-cb65-4f95-9b3e-ffc917bf88ee" providerId="ADAL" clId="{6DD4AF66-C5A0-4C79-9D04-452442EE0C3E}" dt="2023-08-13T09:33:28.073" v="8143" actId="404"/>
          <ac:spMkLst>
            <pc:docMk/>
            <pc:sldMk cId="2426347895" sldId="260"/>
            <ac:spMk id="24" creationId="{D8E2E53D-A5D4-C189-9235-42939545E2EC}"/>
          </ac:spMkLst>
        </pc:spChg>
        <pc:spChg chg="del mod">
          <ac:chgData name="Thomas Pham" userId="062abb89-cb65-4f95-9b3e-ffc917bf88ee" providerId="ADAL" clId="{6DD4AF66-C5A0-4C79-9D04-452442EE0C3E}" dt="2023-09-13T07:42:30.253" v="12043" actId="478"/>
          <ac:spMkLst>
            <pc:docMk/>
            <pc:sldMk cId="2426347895" sldId="260"/>
            <ac:spMk id="25" creationId="{226EDBDB-C07C-E286-FDD8-29C36E47780C}"/>
          </ac:spMkLst>
        </pc:spChg>
        <pc:spChg chg="add del mod topLvl">
          <ac:chgData name="Thomas Pham" userId="062abb89-cb65-4f95-9b3e-ffc917bf88ee" providerId="ADAL" clId="{6DD4AF66-C5A0-4C79-9D04-452442EE0C3E}" dt="2023-08-13T09:34:35.617" v="8185" actId="404"/>
          <ac:spMkLst>
            <pc:docMk/>
            <pc:sldMk cId="2426347895" sldId="260"/>
            <ac:spMk id="25" creationId="{F17B4F08-C058-C415-70FA-DE16EE90AC03}"/>
          </ac:spMkLst>
        </pc:spChg>
        <pc:spChg chg="add del">
          <ac:chgData name="Thomas Pham" userId="062abb89-cb65-4f95-9b3e-ffc917bf88ee" providerId="ADAL" clId="{6DD4AF66-C5A0-4C79-9D04-452442EE0C3E}" dt="2023-09-16T11:08:09.892" v="14063" actId="11529"/>
          <ac:spMkLst>
            <pc:docMk/>
            <pc:sldMk cId="2426347895" sldId="260"/>
            <ac:spMk id="25" creationId="{F1A89E04-26B0-5ACB-70B7-11CA7B8852D3}"/>
          </ac:spMkLst>
        </pc:spChg>
        <pc:spChg chg="add del">
          <ac:chgData name="Thomas Pham" userId="062abb89-cb65-4f95-9b3e-ffc917bf88ee" providerId="ADAL" clId="{6DD4AF66-C5A0-4C79-9D04-452442EE0C3E}" dt="2023-09-16T11:08:44.466" v="14065" actId="478"/>
          <ac:spMkLst>
            <pc:docMk/>
            <pc:sldMk cId="2426347895" sldId="260"/>
            <ac:spMk id="26" creationId="{4381F241-F319-0D09-55B7-2553F8CAF1C1}"/>
          </ac:spMkLst>
        </pc:spChg>
        <pc:spChg chg="add del mod topLvl">
          <ac:chgData name="Thomas Pham" userId="062abb89-cb65-4f95-9b3e-ffc917bf88ee" providerId="ADAL" clId="{6DD4AF66-C5A0-4C79-9D04-452442EE0C3E}" dt="2023-08-13T09:34:40.213" v="8190" actId="404"/>
          <ac:spMkLst>
            <pc:docMk/>
            <pc:sldMk cId="2426347895" sldId="260"/>
            <ac:spMk id="26" creationId="{4A8EBD90-49F9-B04A-00FA-D6D1DDA591C3}"/>
          </ac:spMkLst>
        </pc:spChg>
        <pc:spChg chg="add del mod topLvl">
          <ac:chgData name="Thomas Pham" userId="062abb89-cb65-4f95-9b3e-ffc917bf88ee" providerId="ADAL" clId="{6DD4AF66-C5A0-4C79-9D04-452442EE0C3E}" dt="2023-08-13T09:30:46.402" v="8107"/>
          <ac:spMkLst>
            <pc:docMk/>
            <pc:sldMk cId="2426347895" sldId="260"/>
            <ac:spMk id="27" creationId="{A3BBEF15-77C0-7461-45A9-8E16CB673A81}"/>
          </ac:spMkLst>
        </pc:spChg>
        <pc:spChg chg="add mod">
          <ac:chgData name="Thomas Pham" userId="062abb89-cb65-4f95-9b3e-ffc917bf88ee" providerId="ADAL" clId="{6DD4AF66-C5A0-4C79-9D04-452442EE0C3E}" dt="2023-09-17T03:01:16.337" v="15724" actId="2711"/>
          <ac:spMkLst>
            <pc:docMk/>
            <pc:sldMk cId="2426347895" sldId="260"/>
            <ac:spMk id="28" creationId="{6ABFDCD5-7F6F-EC6D-F2F3-EC0D6EA256E1}"/>
          </ac:spMkLst>
        </pc:spChg>
        <pc:spChg chg="add del mod topLvl">
          <ac:chgData name="Thomas Pham" userId="062abb89-cb65-4f95-9b3e-ffc917bf88ee" providerId="ADAL" clId="{6DD4AF66-C5A0-4C79-9D04-452442EE0C3E}" dt="2023-08-13T09:30:46.402" v="8107"/>
          <ac:spMkLst>
            <pc:docMk/>
            <pc:sldMk cId="2426347895" sldId="260"/>
            <ac:spMk id="28" creationId="{8CA99C81-6753-F2DA-486D-1105EF92B7C8}"/>
          </ac:spMkLst>
        </pc:spChg>
        <pc:spChg chg="add del mod">
          <ac:chgData name="Thomas Pham" userId="062abb89-cb65-4f95-9b3e-ffc917bf88ee" providerId="ADAL" clId="{6DD4AF66-C5A0-4C79-9D04-452442EE0C3E}" dt="2023-09-03T06:34:14.757" v="11737" actId="478"/>
          <ac:spMkLst>
            <pc:docMk/>
            <pc:sldMk cId="2426347895" sldId="260"/>
            <ac:spMk id="28" creationId="{B6093FAA-B86C-6856-5AF5-F95BE99DB1FA}"/>
          </ac:spMkLst>
        </pc:spChg>
        <pc:spChg chg="add del mod">
          <ac:chgData name="Thomas Pham" userId="062abb89-cb65-4f95-9b3e-ffc917bf88ee" providerId="ADAL" clId="{6DD4AF66-C5A0-4C79-9D04-452442EE0C3E}" dt="2023-08-13T06:00:59.383" v="8049" actId="478"/>
          <ac:spMkLst>
            <pc:docMk/>
            <pc:sldMk cId="2426347895" sldId="260"/>
            <ac:spMk id="29" creationId="{22962575-C03A-79AD-6FB4-31A933D48561}"/>
          </ac:spMkLst>
        </pc:spChg>
        <pc:spChg chg="mod">
          <ac:chgData name="Thomas Pham" userId="062abb89-cb65-4f95-9b3e-ffc917bf88ee" providerId="ADAL" clId="{6DD4AF66-C5A0-4C79-9D04-452442EE0C3E}" dt="2023-08-13T09:24:14.920" v="8095"/>
          <ac:spMkLst>
            <pc:docMk/>
            <pc:sldMk cId="2426347895" sldId="260"/>
            <ac:spMk id="29" creationId="{580611E7-2D28-0961-72F4-4B3284078798}"/>
          </ac:spMkLst>
        </pc:spChg>
        <pc:spChg chg="add mod">
          <ac:chgData name="Thomas Pham" userId="062abb89-cb65-4f95-9b3e-ffc917bf88ee" providerId="ADAL" clId="{6DD4AF66-C5A0-4C79-9D04-452442EE0C3E}" dt="2023-09-17T03:02:26.333" v="15738" actId="403"/>
          <ac:spMkLst>
            <pc:docMk/>
            <pc:sldMk cId="2426347895" sldId="260"/>
            <ac:spMk id="29" creationId="{8CB817AD-B5DD-3793-0748-E40975541D27}"/>
          </ac:spMkLst>
        </pc:spChg>
        <pc:spChg chg="add del mod">
          <ac:chgData name="Thomas Pham" userId="062abb89-cb65-4f95-9b3e-ffc917bf88ee" providerId="ADAL" clId="{6DD4AF66-C5A0-4C79-9D04-452442EE0C3E}" dt="2023-08-13T09:24:10.885" v="8092"/>
          <ac:spMkLst>
            <pc:docMk/>
            <pc:sldMk cId="2426347895" sldId="260"/>
            <ac:spMk id="30" creationId="{52E8893A-6380-232C-74C4-4E6EC8BDFA78}"/>
          </ac:spMkLst>
        </pc:spChg>
        <pc:spChg chg="add mod ord">
          <ac:chgData name="Thomas Pham" userId="062abb89-cb65-4f95-9b3e-ffc917bf88ee" providerId="ADAL" clId="{6DD4AF66-C5A0-4C79-9D04-452442EE0C3E}" dt="2023-09-17T02:27:32.491" v="15397" actId="167"/>
          <ac:spMkLst>
            <pc:docMk/>
            <pc:sldMk cId="2426347895" sldId="260"/>
            <ac:spMk id="30" creationId="{60DE2FF1-8C34-5404-559C-5BEEA7A2E045}"/>
          </ac:spMkLst>
        </pc:spChg>
        <pc:spChg chg="mod">
          <ac:chgData name="Thomas Pham" userId="062abb89-cb65-4f95-9b3e-ffc917bf88ee" providerId="ADAL" clId="{6DD4AF66-C5A0-4C79-9D04-452442EE0C3E}" dt="2023-08-22T00:21:29.484" v="11416" actId="1036"/>
          <ac:spMkLst>
            <pc:docMk/>
            <pc:sldMk cId="2426347895" sldId="260"/>
            <ac:spMk id="30" creationId="{6164F7C4-36A6-B9CA-FF9D-DD33712D63AA}"/>
          </ac:spMkLst>
        </pc:spChg>
        <pc:spChg chg="add del mod">
          <ac:chgData name="Thomas Pham" userId="062abb89-cb65-4f95-9b3e-ffc917bf88ee" providerId="ADAL" clId="{6DD4AF66-C5A0-4C79-9D04-452442EE0C3E}" dt="2023-08-13T09:24:14.657" v="8094"/>
          <ac:spMkLst>
            <pc:docMk/>
            <pc:sldMk cId="2426347895" sldId="260"/>
            <ac:spMk id="31" creationId="{559D768E-9146-5D89-6790-AA1F20521D97}"/>
          </ac:spMkLst>
        </pc:spChg>
        <pc:spChg chg="add mod">
          <ac:chgData name="Thomas Pham" userId="062abb89-cb65-4f95-9b3e-ffc917bf88ee" providerId="ADAL" clId="{6DD4AF66-C5A0-4C79-9D04-452442EE0C3E}" dt="2023-08-13T09:38:45.880" v="8226" actId="2085"/>
          <ac:spMkLst>
            <pc:docMk/>
            <pc:sldMk cId="2426347895" sldId="260"/>
            <ac:spMk id="32" creationId="{0BFC85B8-61B6-A6E0-87CE-678F60AA0EED}"/>
          </ac:spMkLst>
        </pc:spChg>
        <pc:spChg chg="mod">
          <ac:chgData name="Thomas Pham" userId="062abb89-cb65-4f95-9b3e-ffc917bf88ee" providerId="ADAL" clId="{6DD4AF66-C5A0-4C79-9D04-452442EE0C3E}" dt="2023-08-13T09:39:34.072" v="8227" actId="6549"/>
          <ac:spMkLst>
            <pc:docMk/>
            <pc:sldMk cId="2426347895" sldId="260"/>
            <ac:spMk id="33" creationId="{E6CACB64-C261-198F-53F2-5A3444A1DDC0}"/>
          </ac:spMkLst>
        </pc:spChg>
        <pc:spChg chg="mod">
          <ac:chgData name="Thomas Pham" userId="062abb89-cb65-4f95-9b3e-ffc917bf88ee" providerId="ADAL" clId="{6DD4AF66-C5A0-4C79-9D04-452442EE0C3E}" dt="2023-08-13T09:34:46.227" v="8193" actId="404"/>
          <ac:spMkLst>
            <pc:docMk/>
            <pc:sldMk cId="2426347895" sldId="260"/>
            <ac:spMk id="34" creationId="{00B116F4-876C-C0A1-4BD0-1F09B0629D66}"/>
          </ac:spMkLst>
        </pc:spChg>
        <pc:spChg chg="mod">
          <ac:chgData name="Thomas Pham" userId="062abb89-cb65-4f95-9b3e-ffc917bf88ee" providerId="ADAL" clId="{6DD4AF66-C5A0-4C79-9D04-452442EE0C3E}" dt="2023-08-13T13:04:50.297" v="9135" actId="207"/>
          <ac:spMkLst>
            <pc:docMk/>
            <pc:sldMk cId="2426347895" sldId="260"/>
            <ac:spMk id="35" creationId="{BEDB1FB8-F011-C420-F46F-4A5A17753D24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37" creationId="{E90E3B69-9E25-8550-7540-3FBF8B7C412A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38" creationId="{E4482D2D-F67A-2B20-DEFB-013AC8AAB55A}"/>
          </ac:spMkLst>
        </pc:spChg>
        <pc:spChg chg="add del">
          <ac:chgData name="Thomas Pham" userId="062abb89-cb65-4f95-9b3e-ffc917bf88ee" providerId="ADAL" clId="{6DD4AF66-C5A0-4C79-9D04-452442EE0C3E}" dt="2023-09-16T11:21:46.640" v="14149" actId="11529"/>
          <ac:spMkLst>
            <pc:docMk/>
            <pc:sldMk cId="2426347895" sldId="260"/>
            <ac:spMk id="39" creationId="{BA85FDDD-6079-C3A7-1878-B2D9CE25DCAE}"/>
          </ac:spMkLst>
        </pc:spChg>
        <pc:spChg chg="add mod">
          <ac:chgData name="Thomas Pham" userId="062abb89-cb65-4f95-9b3e-ffc917bf88ee" providerId="ADAL" clId="{6DD4AF66-C5A0-4C79-9D04-452442EE0C3E}" dt="2023-09-17T02:28:37.530" v="15412" actId="1036"/>
          <ac:spMkLst>
            <pc:docMk/>
            <pc:sldMk cId="2426347895" sldId="260"/>
            <ac:spMk id="40" creationId="{22E97C2B-583E-653D-0BE6-5BF498A2CC82}"/>
          </ac:spMkLst>
        </pc:spChg>
        <pc:spChg chg="mod topLvl">
          <ac:chgData name="Thomas Pham" userId="062abb89-cb65-4f95-9b3e-ffc917bf88ee" providerId="ADAL" clId="{6DD4AF66-C5A0-4C79-9D04-452442EE0C3E}" dt="2023-09-17T10:50:46.589" v="15840" actId="164"/>
          <ac:spMkLst>
            <pc:docMk/>
            <pc:sldMk cId="2426347895" sldId="260"/>
            <ac:spMk id="41" creationId="{8B308220-1C79-13AE-60D6-E3CE13B7F74C}"/>
          </ac:spMkLst>
        </pc:spChg>
        <pc:spChg chg="add del">
          <ac:chgData name="Thomas Pham" userId="062abb89-cb65-4f95-9b3e-ffc917bf88ee" providerId="ADAL" clId="{6DD4AF66-C5A0-4C79-9D04-452442EE0C3E}" dt="2023-09-16T11:22:09.849" v="14151" actId="478"/>
          <ac:spMkLst>
            <pc:docMk/>
            <pc:sldMk cId="2426347895" sldId="260"/>
            <ac:spMk id="41" creationId="{F96F68CF-0824-DCB1-D03C-9359695402A9}"/>
          </ac:spMkLst>
        </pc:spChg>
        <pc:spChg chg="add mod">
          <ac:chgData name="Thomas Pham" userId="062abb89-cb65-4f95-9b3e-ffc917bf88ee" providerId="ADAL" clId="{6DD4AF66-C5A0-4C79-9D04-452442EE0C3E}" dt="2023-09-17T02:58:20.043" v="15660"/>
          <ac:spMkLst>
            <pc:docMk/>
            <pc:sldMk cId="2426347895" sldId="260"/>
            <ac:spMk id="42" creationId="{CABC96BD-867B-290A-B2B7-274D96395402}"/>
          </ac:spMkLst>
        </pc:spChg>
        <pc:spChg chg="add mod">
          <ac:chgData name="Thomas Pham" userId="062abb89-cb65-4f95-9b3e-ffc917bf88ee" providerId="ADAL" clId="{6DD4AF66-C5A0-4C79-9D04-452442EE0C3E}" dt="2023-09-17T02:58:18.910" v="15658"/>
          <ac:spMkLst>
            <pc:docMk/>
            <pc:sldMk cId="2426347895" sldId="260"/>
            <ac:spMk id="43" creationId="{5473B758-10BE-6DC6-9A4B-24421E679F94}"/>
          </ac:spMkLst>
        </pc:spChg>
        <pc:spChg chg="add mod">
          <ac:chgData name="Thomas Pham" userId="062abb89-cb65-4f95-9b3e-ffc917bf88ee" providerId="ADAL" clId="{6DD4AF66-C5A0-4C79-9D04-452442EE0C3E}" dt="2023-09-17T02:58:14.975" v="15654" actId="207"/>
          <ac:spMkLst>
            <pc:docMk/>
            <pc:sldMk cId="2426347895" sldId="260"/>
            <ac:spMk id="44" creationId="{BB5EFE36-3259-24FD-8F83-681DDF7017F9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45" creationId="{F4C69245-7D68-1868-704D-B370B1190255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46" creationId="{E9AA8514-2B94-3AB8-5FA8-D2D0C570DF66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47" creationId="{A3C55B57-4C72-F6FC-F1AA-E6F45E142F71}"/>
          </ac:spMkLst>
        </pc:spChg>
        <pc:spChg chg="add mod">
          <ac:chgData name="Thomas Pham" userId="062abb89-cb65-4f95-9b3e-ffc917bf88ee" providerId="ADAL" clId="{6DD4AF66-C5A0-4C79-9D04-452442EE0C3E}" dt="2023-09-17T12:42:21.095" v="16348" actId="1076"/>
          <ac:spMkLst>
            <pc:docMk/>
            <pc:sldMk cId="2426347895" sldId="260"/>
            <ac:spMk id="49" creationId="{CF50977D-FB36-6439-B72E-BC2CBD13F697}"/>
          </ac:spMkLst>
        </pc:spChg>
        <pc:spChg chg="add mod">
          <ac:chgData name="Thomas Pham" userId="062abb89-cb65-4f95-9b3e-ffc917bf88ee" providerId="ADAL" clId="{6DD4AF66-C5A0-4C79-9D04-452442EE0C3E}" dt="2023-09-19T13:45:29.631" v="16426" actId="20577"/>
          <ac:spMkLst>
            <pc:docMk/>
            <pc:sldMk cId="2426347895" sldId="260"/>
            <ac:spMk id="50" creationId="{F3971DED-15B2-F076-DBBA-71FAB49AAC90}"/>
          </ac:spMkLst>
        </pc:spChg>
        <pc:spChg chg="add mod">
          <ac:chgData name="Thomas Pham" userId="062abb89-cb65-4f95-9b3e-ffc917bf88ee" providerId="ADAL" clId="{6DD4AF66-C5A0-4C79-9D04-452442EE0C3E}" dt="2023-09-19T13:45:45.973" v="16436"/>
          <ac:spMkLst>
            <pc:docMk/>
            <pc:sldMk cId="2426347895" sldId="260"/>
            <ac:spMk id="51" creationId="{16488FDF-50A5-E65E-FBC0-1717517C5C3C}"/>
          </ac:spMkLst>
        </pc:spChg>
        <pc:spChg chg="add del">
          <ac:chgData name="Thomas Pham" userId="062abb89-cb65-4f95-9b3e-ffc917bf88ee" providerId="ADAL" clId="{6DD4AF66-C5A0-4C79-9D04-452442EE0C3E}" dt="2023-09-16T11:22:27.199" v="14153" actId="11529"/>
          <ac:spMkLst>
            <pc:docMk/>
            <pc:sldMk cId="2426347895" sldId="260"/>
            <ac:spMk id="52" creationId="{0EACF0B3-A01C-49BE-B959-1CAEE75E1842}"/>
          </ac:spMkLst>
        </pc:spChg>
        <pc:spChg chg="add del mod">
          <ac:chgData name="Thomas Pham" userId="062abb89-cb65-4f95-9b3e-ffc917bf88ee" providerId="ADAL" clId="{6DD4AF66-C5A0-4C79-9D04-452442EE0C3E}" dt="2023-08-21T11:14:01.805" v="10107" actId="478"/>
          <ac:spMkLst>
            <pc:docMk/>
            <pc:sldMk cId="2426347895" sldId="260"/>
            <ac:spMk id="52" creationId="{678E7408-87D3-8FAA-A752-69A21C58FEFF}"/>
          </ac:spMkLst>
        </pc:spChg>
        <pc:spChg chg="mod topLvl">
          <ac:chgData name="Thomas Pham" userId="062abb89-cb65-4f95-9b3e-ffc917bf88ee" providerId="ADAL" clId="{6DD4AF66-C5A0-4C79-9D04-452442EE0C3E}" dt="2023-09-17T10:50:46.589" v="15840" actId="164"/>
          <ac:spMkLst>
            <pc:docMk/>
            <pc:sldMk cId="2426347895" sldId="260"/>
            <ac:spMk id="52" creationId="{E4EE60AB-A71A-96D1-C1B2-E1EEEBF441A5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3" creationId="{8BE75AA7-E53B-DD97-91F5-64CDC9AEA7DA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4" creationId="{6C7E52F3-D4B7-A033-36DF-30F6E6F8D1BB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5" creationId="{00923D05-87E6-6221-6D8E-E3C1D2BC9879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6" creationId="{2F0D85F7-B30D-9CAA-BFBC-213247C7F46A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7" creationId="{F79B06FD-F2A1-7013-D4B9-A95D398FF6E8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8" creationId="{F86D295C-B901-DE16-F4A2-742D35DCD8F2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59" creationId="{64F673CF-035D-47A2-DA30-6BFCBAEB171F}"/>
          </ac:spMkLst>
        </pc:spChg>
        <pc:spChg chg="del mod">
          <ac:chgData name="Thomas Pham" userId="062abb89-cb65-4f95-9b3e-ffc917bf88ee" providerId="ADAL" clId="{6DD4AF66-C5A0-4C79-9D04-452442EE0C3E}" dt="2023-09-17T10:49:45.864" v="15821" actId="478"/>
          <ac:spMkLst>
            <pc:docMk/>
            <pc:sldMk cId="2426347895" sldId="260"/>
            <ac:spMk id="61" creationId="{2B8F9C0A-023B-1FD6-C7F9-9E86E8405282}"/>
          </ac:spMkLst>
        </pc:spChg>
        <pc:spChg chg="add del mod">
          <ac:chgData name="Thomas Pham" userId="062abb89-cb65-4f95-9b3e-ffc917bf88ee" providerId="ADAL" clId="{6DD4AF66-C5A0-4C79-9D04-452442EE0C3E}" dt="2023-09-16T11:23:26.633" v="14161" actId="478"/>
          <ac:spMkLst>
            <pc:docMk/>
            <pc:sldMk cId="2426347895" sldId="260"/>
            <ac:spMk id="61" creationId="{3BC8BE18-35D1-6DED-B1BF-A5B678BD36F0}"/>
          </ac:spMkLst>
        </pc:spChg>
        <pc:spChg chg="add mod">
          <ac:chgData name="Thomas Pham" userId="062abb89-cb65-4f95-9b3e-ffc917bf88ee" providerId="ADAL" clId="{6DD4AF66-C5A0-4C79-9D04-452442EE0C3E}" dt="2023-08-21T23:22:52.626" v="10996" actId="164"/>
          <ac:spMkLst>
            <pc:docMk/>
            <pc:sldMk cId="2426347895" sldId="260"/>
            <ac:spMk id="61" creationId="{C235ACA8-0A0E-1BBE-0221-36BE97D9042D}"/>
          </ac:spMkLst>
        </pc:spChg>
        <pc:spChg chg="add mod">
          <ac:chgData name="Thomas Pham" userId="062abb89-cb65-4f95-9b3e-ffc917bf88ee" providerId="ADAL" clId="{6DD4AF66-C5A0-4C79-9D04-452442EE0C3E}" dt="2023-08-21T23:22:52.626" v="10996" actId="164"/>
          <ac:spMkLst>
            <pc:docMk/>
            <pc:sldMk cId="2426347895" sldId="260"/>
            <ac:spMk id="62" creationId="{79099E76-21F6-986A-9619-59422E073981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62" creationId="{E9023950-8411-7547-6184-D36D869D19E6}"/>
          </ac:spMkLst>
        </pc:spChg>
        <pc:spChg chg="add mod or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64" creationId="{84CBE5F5-2F7C-2AB3-34E2-1B9F8D6F3775}"/>
          </ac:spMkLst>
        </pc:spChg>
        <pc:spChg chg="add mod">
          <ac:chgData name="Thomas Pham" userId="062abb89-cb65-4f95-9b3e-ffc917bf88ee" providerId="ADAL" clId="{6DD4AF66-C5A0-4C79-9D04-452442EE0C3E}" dt="2023-09-16T12:54:07.685" v="14566" actId="1035"/>
          <ac:spMkLst>
            <pc:docMk/>
            <pc:sldMk cId="2426347895" sldId="260"/>
            <ac:spMk id="66" creationId="{5CFA7C04-3077-4A21-7A68-3DDDE5544B67}"/>
          </ac:spMkLst>
        </pc:spChg>
        <pc:spChg chg="add mod">
          <ac:chgData name="Thomas Pham" userId="062abb89-cb65-4f95-9b3e-ffc917bf88ee" providerId="ADAL" clId="{6DD4AF66-C5A0-4C79-9D04-452442EE0C3E}" dt="2023-08-22T00:40:43.642" v="11655" actId="14100"/>
          <ac:spMkLst>
            <pc:docMk/>
            <pc:sldMk cId="2426347895" sldId="260"/>
            <ac:spMk id="67" creationId="{49788C28-278D-29B2-921B-41D84C9D17A7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67" creationId="{513EA53B-A0AB-4921-6ABD-454EB84BA55A}"/>
          </ac:spMkLst>
        </pc:spChg>
        <pc:spChg chg="add del">
          <ac:chgData name="Thomas Pham" userId="062abb89-cb65-4f95-9b3e-ffc917bf88ee" providerId="ADAL" clId="{6DD4AF66-C5A0-4C79-9D04-452442EE0C3E}" dt="2023-09-16T11:31:50.378" v="14185" actId="11529"/>
          <ac:spMkLst>
            <pc:docMk/>
            <pc:sldMk cId="2426347895" sldId="260"/>
            <ac:spMk id="69" creationId="{93230985-93F7-564D-7816-6FD19B0A8F96}"/>
          </ac:spMkLst>
        </pc:spChg>
        <pc:spChg chg="del mod">
          <ac:chgData name="Thomas Pham" userId="062abb89-cb65-4f95-9b3e-ffc917bf88ee" providerId="ADAL" clId="{6DD4AF66-C5A0-4C79-9D04-452442EE0C3E}" dt="2023-09-17T10:49:48.408" v="15824" actId="478"/>
          <ac:spMkLst>
            <pc:docMk/>
            <pc:sldMk cId="2426347895" sldId="260"/>
            <ac:spMk id="69" creationId="{B4B33057-2337-FD7B-55A5-8936315D69EB}"/>
          </ac:spMkLst>
        </pc:spChg>
        <pc:spChg chg="del mod">
          <ac:chgData name="Thomas Pham" userId="062abb89-cb65-4f95-9b3e-ffc917bf88ee" providerId="ADAL" clId="{6DD4AF66-C5A0-4C79-9D04-452442EE0C3E}" dt="2023-09-17T10:49:44.745" v="15820" actId="478"/>
          <ac:spMkLst>
            <pc:docMk/>
            <pc:sldMk cId="2426347895" sldId="260"/>
            <ac:spMk id="71" creationId="{46B7599E-17D9-A8DB-0DFE-FF59040D839D}"/>
          </ac:spMkLst>
        </pc:spChg>
        <pc:spChg chg="del mod">
          <ac:chgData name="Thomas Pham" userId="062abb89-cb65-4f95-9b3e-ffc917bf88ee" providerId="ADAL" clId="{6DD4AF66-C5A0-4C79-9D04-452442EE0C3E}" dt="2023-09-17T10:49:41.792" v="15817" actId="478"/>
          <ac:spMkLst>
            <pc:docMk/>
            <pc:sldMk cId="2426347895" sldId="260"/>
            <ac:spMk id="72" creationId="{373CF7C2-4ABE-F89E-2CB9-DDC537D08C91}"/>
          </ac:spMkLst>
        </pc:spChg>
        <pc:spChg chg="mod">
          <ac:chgData name="Thomas Pham" userId="062abb89-cb65-4f95-9b3e-ffc917bf88ee" providerId="ADAL" clId="{6DD4AF66-C5A0-4C79-9D04-452442EE0C3E}" dt="2023-09-17T10:50:24.807" v="15834" actId="165"/>
          <ac:spMkLst>
            <pc:docMk/>
            <pc:sldMk cId="2426347895" sldId="260"/>
            <ac:spMk id="73" creationId="{84479D8C-83E6-4651-6EB6-9C918C245874}"/>
          </ac:spMkLst>
        </pc:spChg>
        <pc:spChg chg="add del">
          <ac:chgData name="Thomas Pham" userId="062abb89-cb65-4f95-9b3e-ffc917bf88ee" providerId="ADAL" clId="{6DD4AF66-C5A0-4C79-9D04-452442EE0C3E}" dt="2023-09-16T12:06:47.879" v="14204" actId="11529"/>
          <ac:spMkLst>
            <pc:docMk/>
            <pc:sldMk cId="2426347895" sldId="260"/>
            <ac:spMk id="73" creationId="{B42E40A4-C5E0-B49C-B72D-0A2E06A37384}"/>
          </ac:spMkLst>
        </pc:spChg>
        <pc:spChg chg="mod">
          <ac:chgData name="Thomas Pham" userId="062abb89-cb65-4f95-9b3e-ffc917bf88ee" providerId="ADAL" clId="{6DD4AF66-C5A0-4C79-9D04-452442EE0C3E}" dt="2023-08-21T23:48:37.580" v="11179" actId="1076"/>
          <ac:spMkLst>
            <pc:docMk/>
            <pc:sldMk cId="2426347895" sldId="260"/>
            <ac:spMk id="74" creationId="{39D85360-C9D8-AC43-1EBD-CB7469CACB85}"/>
          </ac:spMkLst>
        </pc:spChg>
        <pc:spChg chg="add del">
          <ac:chgData name="Thomas Pham" userId="062abb89-cb65-4f95-9b3e-ffc917bf88ee" providerId="ADAL" clId="{6DD4AF66-C5A0-4C79-9D04-452442EE0C3E}" dt="2023-09-16T12:07:18.605" v="14206" actId="11529"/>
          <ac:spMkLst>
            <pc:docMk/>
            <pc:sldMk cId="2426347895" sldId="260"/>
            <ac:spMk id="74" creationId="{94C32F7D-7D4E-5D10-5BAE-D2EFDC04F63D}"/>
          </ac:spMkLst>
        </pc:spChg>
        <pc:spChg chg="mod">
          <ac:chgData name="Thomas Pham" userId="062abb89-cb65-4f95-9b3e-ffc917bf88ee" providerId="ADAL" clId="{6DD4AF66-C5A0-4C79-9D04-452442EE0C3E}" dt="2023-09-17T10:50:24.807" v="15834" actId="165"/>
          <ac:spMkLst>
            <pc:docMk/>
            <pc:sldMk cId="2426347895" sldId="260"/>
            <ac:spMk id="75" creationId="{5B51AC07-65B8-7DD9-2A9D-625D5806C6D8}"/>
          </ac:spMkLst>
        </pc:spChg>
        <pc:spChg chg="mod">
          <ac:chgData name="Thomas Pham" userId="062abb89-cb65-4f95-9b3e-ffc917bf88ee" providerId="ADAL" clId="{6DD4AF66-C5A0-4C79-9D04-452442EE0C3E}" dt="2023-08-21T23:48:49.457" v="11182" actId="1036"/>
          <ac:spMkLst>
            <pc:docMk/>
            <pc:sldMk cId="2426347895" sldId="260"/>
            <ac:spMk id="75" creationId="{5D14B668-B439-1920-E606-1E38BBEB2EDA}"/>
          </ac:spMkLst>
        </pc:spChg>
        <pc:spChg chg="add del">
          <ac:chgData name="Thomas Pham" userId="062abb89-cb65-4f95-9b3e-ffc917bf88ee" providerId="ADAL" clId="{6DD4AF66-C5A0-4C79-9D04-452442EE0C3E}" dt="2023-09-16T12:07:40.720" v="14208" actId="11529"/>
          <ac:spMkLst>
            <pc:docMk/>
            <pc:sldMk cId="2426347895" sldId="260"/>
            <ac:spMk id="75" creationId="{8CACA682-EB35-1257-D4A0-C0C2A386BE83}"/>
          </ac:spMkLst>
        </pc:spChg>
        <pc:spChg chg="mod">
          <ac:chgData name="Thomas Pham" userId="062abb89-cb65-4f95-9b3e-ffc917bf88ee" providerId="ADAL" clId="{6DD4AF66-C5A0-4C79-9D04-452442EE0C3E}" dt="2023-09-17T10:50:36.721" v="15838" actId="688"/>
          <ac:spMkLst>
            <pc:docMk/>
            <pc:sldMk cId="2426347895" sldId="260"/>
            <ac:spMk id="76" creationId="{EAF1CDF6-F0BC-7239-F8CB-A43165CC5F27}"/>
          </ac:spMkLst>
        </pc:spChg>
        <pc:spChg chg="add del">
          <ac:chgData name="Thomas Pham" userId="062abb89-cb65-4f95-9b3e-ffc917bf88ee" providerId="ADAL" clId="{6DD4AF66-C5A0-4C79-9D04-452442EE0C3E}" dt="2023-09-16T12:07:50.279" v="14210" actId="11529"/>
          <ac:spMkLst>
            <pc:docMk/>
            <pc:sldMk cId="2426347895" sldId="260"/>
            <ac:spMk id="76" creationId="{FEBE38B5-5B19-466B-465C-91D14BD47AE4}"/>
          </ac:spMkLst>
        </pc:spChg>
        <pc:spChg chg="add del">
          <ac:chgData name="Thomas Pham" userId="062abb89-cb65-4f95-9b3e-ffc917bf88ee" providerId="ADAL" clId="{6DD4AF66-C5A0-4C79-9D04-452442EE0C3E}" dt="2023-09-16T12:08:08.576" v="14212" actId="11529"/>
          <ac:spMkLst>
            <pc:docMk/>
            <pc:sldMk cId="2426347895" sldId="260"/>
            <ac:spMk id="79" creationId="{10154DFA-DF1D-EECC-536E-3B2CF179229E}"/>
          </ac:spMkLst>
        </pc:spChg>
        <pc:spChg chg="mod">
          <ac:chgData name="Thomas Pham" userId="062abb89-cb65-4f95-9b3e-ffc917bf88ee" providerId="ADAL" clId="{6DD4AF66-C5A0-4C79-9D04-452442EE0C3E}" dt="2023-08-21T23:46:13.482" v="11138"/>
          <ac:spMkLst>
            <pc:docMk/>
            <pc:sldMk cId="2426347895" sldId="260"/>
            <ac:spMk id="79" creationId="{1768F35D-7FDD-807A-7319-72C2B787E660}"/>
          </ac:spMkLst>
        </pc:spChg>
        <pc:spChg chg="mod">
          <ac:chgData name="Thomas Pham" userId="062abb89-cb65-4f95-9b3e-ffc917bf88ee" providerId="ADAL" clId="{6DD4AF66-C5A0-4C79-9D04-452442EE0C3E}" dt="2023-08-21T23:46:13.482" v="11138"/>
          <ac:spMkLst>
            <pc:docMk/>
            <pc:sldMk cId="2426347895" sldId="260"/>
            <ac:spMk id="80" creationId="{304FCE48-EC2F-4FF0-1D94-C7132E84DCE1}"/>
          </ac:spMkLst>
        </pc:spChg>
        <pc:spChg chg="add mod">
          <ac:chgData name="Thomas Pham" userId="062abb89-cb65-4f95-9b3e-ffc917bf88ee" providerId="ADAL" clId="{6DD4AF66-C5A0-4C79-9D04-452442EE0C3E}" dt="2023-09-16T12:51:50.226" v="14490" actId="1035"/>
          <ac:spMkLst>
            <pc:docMk/>
            <pc:sldMk cId="2426347895" sldId="260"/>
            <ac:spMk id="80" creationId="{94D13F62-69D3-DDAF-252C-9399AC64465F}"/>
          </ac:spMkLst>
        </pc:spChg>
        <pc:spChg chg="mod">
          <ac:chgData name="Thomas Pham" userId="062abb89-cb65-4f95-9b3e-ffc917bf88ee" providerId="ADAL" clId="{6DD4AF66-C5A0-4C79-9D04-452442EE0C3E}" dt="2023-08-21T23:47:41.314" v="11157" actId="404"/>
          <ac:spMkLst>
            <pc:docMk/>
            <pc:sldMk cId="2426347895" sldId="260"/>
            <ac:spMk id="81" creationId="{6F7B2095-3CC8-AEF2-7B5E-10BB7AE3F8EF}"/>
          </ac:spMkLst>
        </pc:spChg>
        <pc:spChg chg="mod">
          <ac:chgData name="Thomas Pham" userId="062abb89-cb65-4f95-9b3e-ffc917bf88ee" providerId="ADAL" clId="{6DD4AF66-C5A0-4C79-9D04-452442EE0C3E}" dt="2023-08-21T23:47:51.097" v="11168" actId="404"/>
          <ac:spMkLst>
            <pc:docMk/>
            <pc:sldMk cId="2426347895" sldId="260"/>
            <ac:spMk id="83" creationId="{F4DDBAB0-8FE7-FDF0-F88E-F84D63EB3EFD}"/>
          </ac:spMkLst>
        </pc:spChg>
        <pc:spChg chg="add del mod">
          <ac:chgData name="Thomas Pham" userId="062abb89-cb65-4f95-9b3e-ffc917bf88ee" providerId="ADAL" clId="{6DD4AF66-C5A0-4C79-9D04-452442EE0C3E}" dt="2023-08-21T23:56:59.252" v="11209" actId="478"/>
          <ac:spMkLst>
            <pc:docMk/>
            <pc:sldMk cId="2426347895" sldId="260"/>
            <ac:spMk id="84" creationId="{4C3DFAF9-F8FF-7312-A92D-DDBB34CB98A7}"/>
          </ac:spMkLst>
        </pc:spChg>
        <pc:spChg chg="add del mod topLvl">
          <ac:chgData name="Thomas Pham" userId="062abb89-cb65-4f95-9b3e-ffc917bf88ee" providerId="ADAL" clId="{6DD4AF66-C5A0-4C79-9D04-452442EE0C3E}" dt="2023-09-17T10:59:29.233" v="15869" actId="478"/>
          <ac:spMkLst>
            <pc:docMk/>
            <pc:sldMk cId="2426347895" sldId="260"/>
            <ac:spMk id="84" creationId="{FCF6C2D0-A28E-34A8-AE72-E284FCD360E7}"/>
          </ac:spMkLst>
        </pc:spChg>
        <pc:spChg chg="del mod">
          <ac:chgData name="Thomas Pham" userId="062abb89-cb65-4f95-9b3e-ffc917bf88ee" providerId="ADAL" clId="{6DD4AF66-C5A0-4C79-9D04-452442EE0C3E}" dt="2023-09-17T10:57:45.588" v="15856" actId="478"/>
          <ac:spMkLst>
            <pc:docMk/>
            <pc:sldMk cId="2426347895" sldId="260"/>
            <ac:spMk id="86" creationId="{024E08A4-043D-0E00-11D0-256016A28E0D}"/>
          </ac:spMkLst>
        </pc:spChg>
        <pc:spChg chg="add del mod">
          <ac:chgData name="Thomas Pham" userId="062abb89-cb65-4f95-9b3e-ffc917bf88ee" providerId="ADAL" clId="{6DD4AF66-C5A0-4C79-9D04-452442EE0C3E}" dt="2023-08-21T23:56:59.252" v="11209" actId="478"/>
          <ac:spMkLst>
            <pc:docMk/>
            <pc:sldMk cId="2426347895" sldId="260"/>
            <ac:spMk id="86" creationId="{424406B9-DFF2-A810-76C8-76451EF454F9}"/>
          </ac:spMkLst>
        </pc:spChg>
        <pc:spChg chg="del mod topLvl">
          <ac:chgData name="Thomas Pham" userId="062abb89-cb65-4f95-9b3e-ffc917bf88ee" providerId="ADAL" clId="{6DD4AF66-C5A0-4C79-9D04-452442EE0C3E}" dt="2023-09-17T10:59:29.689" v="15870" actId="478"/>
          <ac:spMkLst>
            <pc:docMk/>
            <pc:sldMk cId="2426347895" sldId="260"/>
            <ac:spMk id="87" creationId="{136C3C82-F4A4-C000-E67A-335D9B5B7841}"/>
          </ac:spMkLst>
        </pc:spChg>
        <pc:spChg chg="del mod">
          <ac:chgData name="Thomas Pham" userId="062abb89-cb65-4f95-9b3e-ffc917bf88ee" providerId="ADAL" clId="{6DD4AF66-C5A0-4C79-9D04-452442EE0C3E}" dt="2023-08-21T23:56:59.252" v="11209" actId="478"/>
          <ac:spMkLst>
            <pc:docMk/>
            <pc:sldMk cId="2426347895" sldId="260"/>
            <ac:spMk id="87" creationId="{B4DD1A85-E8E7-D00D-F16F-B7A90DD3A121}"/>
          </ac:spMkLst>
        </pc:spChg>
        <pc:spChg chg="add mod">
          <ac:chgData name="Thomas Pham" userId="062abb89-cb65-4f95-9b3e-ffc917bf88ee" providerId="ADAL" clId="{6DD4AF66-C5A0-4C79-9D04-452442EE0C3E}" dt="2023-09-17T12:14:22.514" v="16228" actId="13822"/>
          <ac:spMkLst>
            <pc:docMk/>
            <pc:sldMk cId="2426347895" sldId="260"/>
            <ac:spMk id="89" creationId="{774F4E22-DA0B-8278-B810-9E473224ABBF}"/>
          </ac:spMkLst>
        </pc:spChg>
        <pc:spChg chg="add del">
          <ac:chgData name="Thomas Pham" userId="062abb89-cb65-4f95-9b3e-ffc917bf88ee" providerId="ADAL" clId="{6DD4AF66-C5A0-4C79-9D04-452442EE0C3E}" dt="2023-08-21T23:49:16.714" v="11185" actId="478"/>
          <ac:spMkLst>
            <pc:docMk/>
            <pc:sldMk cId="2426347895" sldId="260"/>
            <ac:spMk id="89" creationId="{DD68800F-45BD-4A0E-37CA-13302EA06BC6}"/>
          </ac:spMkLst>
        </pc:spChg>
        <pc:spChg chg="add mod">
          <ac:chgData name="Thomas Pham" userId="062abb89-cb65-4f95-9b3e-ffc917bf88ee" providerId="ADAL" clId="{6DD4AF66-C5A0-4C79-9D04-452442EE0C3E}" dt="2023-08-22T00:04:36.218" v="11231" actId="164"/>
          <ac:spMkLst>
            <pc:docMk/>
            <pc:sldMk cId="2426347895" sldId="260"/>
            <ac:spMk id="90" creationId="{2CAC2374-A295-DBCF-D800-2404BEF22823}"/>
          </ac:spMkLst>
        </pc:spChg>
        <pc:spChg chg="add del mod">
          <ac:chgData name="Thomas Pham" userId="062abb89-cb65-4f95-9b3e-ffc917bf88ee" providerId="ADAL" clId="{6DD4AF66-C5A0-4C79-9D04-452442EE0C3E}" dt="2023-08-21T23:58:10.792" v="11223" actId="767"/>
          <ac:spMkLst>
            <pc:docMk/>
            <pc:sldMk cId="2426347895" sldId="260"/>
            <ac:spMk id="92" creationId="{F4C8F4AF-440A-8303-8B5D-80E3DF899B14}"/>
          </ac:spMkLst>
        </pc:spChg>
        <pc:spChg chg="add mod">
          <ac:chgData name="Thomas Pham" userId="062abb89-cb65-4f95-9b3e-ffc917bf88ee" providerId="ADAL" clId="{6DD4AF66-C5A0-4C79-9D04-452442EE0C3E}" dt="2023-08-22T00:04:36.218" v="11231" actId="164"/>
          <ac:spMkLst>
            <pc:docMk/>
            <pc:sldMk cId="2426347895" sldId="260"/>
            <ac:spMk id="93" creationId="{A0733100-9F51-A066-E8BC-150A33898D78}"/>
          </ac:spMkLst>
        </pc:spChg>
        <pc:spChg chg="add del mod">
          <ac:chgData name="Thomas Pham" userId="062abb89-cb65-4f95-9b3e-ffc917bf88ee" providerId="ADAL" clId="{6DD4AF66-C5A0-4C79-9D04-452442EE0C3E}" dt="2023-09-17T11:04:05.245" v="15931" actId="478"/>
          <ac:spMkLst>
            <pc:docMk/>
            <pc:sldMk cId="2426347895" sldId="260"/>
            <ac:spMk id="99" creationId="{F00ADE81-3E03-EEC1-A7FD-9FB7F5D29577}"/>
          </ac:spMkLst>
        </pc:spChg>
        <pc:spChg chg="add del mod">
          <ac:chgData name="Thomas Pham" userId="062abb89-cb65-4f95-9b3e-ffc917bf88ee" providerId="ADAL" clId="{6DD4AF66-C5A0-4C79-9D04-452442EE0C3E}" dt="2023-08-22T00:20:43.870" v="11408" actId="22"/>
          <ac:spMkLst>
            <pc:docMk/>
            <pc:sldMk cId="2426347895" sldId="260"/>
            <ac:spMk id="101" creationId="{10D5A32C-CDDB-6209-8AA7-FCED7AA94B85}"/>
          </ac:spMkLst>
        </pc:spChg>
        <pc:spChg chg="add mod">
          <ac:chgData name="Thomas Pham" userId="062abb89-cb65-4f95-9b3e-ffc917bf88ee" providerId="ADAL" clId="{6DD4AF66-C5A0-4C79-9D04-452442EE0C3E}" dt="2023-08-22T00:21:24.532" v="11413" actId="14100"/>
          <ac:spMkLst>
            <pc:docMk/>
            <pc:sldMk cId="2426347895" sldId="260"/>
            <ac:spMk id="102" creationId="{7FBB967E-350F-0C9D-BBD4-E1974EE027B5}"/>
          </ac:spMkLst>
        </pc:spChg>
        <pc:spChg chg="add mod">
          <ac:chgData name="Thomas Pham" userId="062abb89-cb65-4f95-9b3e-ffc917bf88ee" providerId="ADAL" clId="{6DD4AF66-C5A0-4C79-9D04-452442EE0C3E}" dt="2023-09-17T10:43:41.961" v="15806" actId="164"/>
          <ac:spMkLst>
            <pc:docMk/>
            <pc:sldMk cId="2426347895" sldId="260"/>
            <ac:spMk id="105" creationId="{702A5339-A190-F792-4B3A-EF1D9A983FCB}"/>
          </ac:spMkLst>
        </pc:spChg>
        <pc:spChg chg="add del mod">
          <ac:chgData name="Thomas Pham" userId="062abb89-cb65-4f95-9b3e-ffc917bf88ee" providerId="ADAL" clId="{6DD4AF66-C5A0-4C79-9D04-452442EE0C3E}" dt="2023-08-22T00:38:58.963" v="11549" actId="478"/>
          <ac:spMkLst>
            <pc:docMk/>
            <pc:sldMk cId="2426347895" sldId="260"/>
            <ac:spMk id="107" creationId="{1DD665E2-768A-0421-4D1A-26EE5DF96F34}"/>
          </ac:spMkLst>
        </pc:spChg>
        <pc:spChg chg="add del mod">
          <ac:chgData name="Thomas Pham" userId="062abb89-cb65-4f95-9b3e-ffc917bf88ee" providerId="ADAL" clId="{6DD4AF66-C5A0-4C79-9D04-452442EE0C3E}" dt="2023-08-22T00:38:56.352" v="11548" actId="478"/>
          <ac:spMkLst>
            <pc:docMk/>
            <pc:sldMk cId="2426347895" sldId="260"/>
            <ac:spMk id="108" creationId="{3B91E2CF-D288-E6A7-2764-46D60A8224ED}"/>
          </ac:spMkLst>
        </pc:spChg>
        <pc:spChg chg="add del mod">
          <ac:chgData name="Thomas Pham" userId="062abb89-cb65-4f95-9b3e-ffc917bf88ee" providerId="ADAL" clId="{6DD4AF66-C5A0-4C79-9D04-452442EE0C3E}" dt="2023-08-22T00:24:49.855" v="11467" actId="478"/>
          <ac:spMkLst>
            <pc:docMk/>
            <pc:sldMk cId="2426347895" sldId="260"/>
            <ac:spMk id="109" creationId="{34D84211-5D33-EE0C-54A8-62425B4FAC7B}"/>
          </ac:spMkLst>
        </pc:spChg>
        <pc:spChg chg="add mod">
          <ac:chgData name="Thomas Pham" userId="062abb89-cb65-4f95-9b3e-ffc917bf88ee" providerId="ADAL" clId="{6DD4AF66-C5A0-4C79-9D04-452442EE0C3E}" dt="2023-09-17T13:25:16.370" v="16358" actId="1038"/>
          <ac:spMkLst>
            <pc:docMk/>
            <pc:sldMk cId="2426347895" sldId="260"/>
            <ac:spMk id="115" creationId="{674D2FE0-CF8F-A600-1EA5-16E2303A88D7}"/>
          </ac:spMkLst>
        </pc:spChg>
        <pc:spChg chg="mod">
          <ac:chgData name="Thomas Pham" userId="062abb89-cb65-4f95-9b3e-ffc917bf88ee" providerId="ADAL" clId="{6DD4AF66-C5A0-4C79-9D04-452442EE0C3E}" dt="2023-09-16T12:54:07.685" v="14566" actId="1035"/>
          <ac:spMkLst>
            <pc:docMk/>
            <pc:sldMk cId="2426347895" sldId="260"/>
            <ac:spMk id="117" creationId="{CAC1C40C-5433-959B-BA5D-A904F7CB553B}"/>
          </ac:spMkLst>
        </pc:spChg>
        <pc:spChg chg="del mod">
          <ac:chgData name="Thomas Pham" userId="062abb89-cb65-4f95-9b3e-ffc917bf88ee" providerId="ADAL" clId="{6DD4AF66-C5A0-4C79-9D04-452442EE0C3E}" dt="2023-08-22T00:39:03.721" v="11551" actId="478"/>
          <ac:spMkLst>
            <pc:docMk/>
            <pc:sldMk cId="2426347895" sldId="260"/>
            <ac:spMk id="118" creationId="{F1F1DDC0-D5A6-A557-81EB-63F749170199}"/>
          </ac:spMkLst>
        </pc:spChg>
        <pc:spChg chg="add mod">
          <ac:chgData name="Thomas Pham" userId="062abb89-cb65-4f95-9b3e-ffc917bf88ee" providerId="ADAL" clId="{6DD4AF66-C5A0-4C79-9D04-452442EE0C3E}" dt="2023-09-17T12:14:17.885" v="16227" actId="13822"/>
          <ac:spMkLst>
            <pc:docMk/>
            <pc:sldMk cId="2426347895" sldId="260"/>
            <ac:spMk id="118" creationId="{F57D6A22-AC4A-1481-98F6-E4D393986EDA}"/>
          </ac:spMkLst>
        </pc:spChg>
        <pc:spChg chg="add mod">
          <ac:chgData name="Thomas Pham" userId="062abb89-cb65-4f95-9b3e-ffc917bf88ee" providerId="ADAL" clId="{6DD4AF66-C5A0-4C79-9D04-452442EE0C3E}" dt="2023-09-17T12:11:37.682" v="16204" actId="1035"/>
          <ac:spMkLst>
            <pc:docMk/>
            <pc:sldMk cId="2426347895" sldId="260"/>
            <ac:spMk id="120" creationId="{667F44A3-3AED-82EE-2086-87B91913A027}"/>
          </ac:spMkLst>
        </pc:spChg>
        <pc:spChg chg="add del mod">
          <ac:chgData name="Thomas Pham" userId="062abb89-cb65-4f95-9b3e-ffc917bf88ee" providerId="ADAL" clId="{6DD4AF66-C5A0-4C79-9D04-452442EE0C3E}" dt="2023-09-17T12:11:37.682" v="16204" actId="1035"/>
          <ac:spMkLst>
            <pc:docMk/>
            <pc:sldMk cId="2426347895" sldId="260"/>
            <ac:spMk id="121" creationId="{0DFC9546-D157-ABCF-07A0-D78E35EA8946}"/>
          </ac:spMkLst>
        </pc:spChg>
        <pc:spChg chg="add mod ord">
          <ac:chgData name="Thomas Pham" userId="062abb89-cb65-4f95-9b3e-ffc917bf88ee" providerId="ADAL" clId="{6DD4AF66-C5A0-4C79-9D04-452442EE0C3E}" dt="2023-09-18T10:25:57.460" v="16401" actId="20577"/>
          <ac:spMkLst>
            <pc:docMk/>
            <pc:sldMk cId="2426347895" sldId="260"/>
            <ac:spMk id="122" creationId="{9F0046B1-6BDF-3ABD-511B-8DFC6FB40CA4}"/>
          </ac:spMkLst>
        </pc:spChg>
        <pc:spChg chg="add del mod">
          <ac:chgData name="Thomas Pham" userId="062abb89-cb65-4f95-9b3e-ffc917bf88ee" providerId="ADAL" clId="{6DD4AF66-C5A0-4C79-9D04-452442EE0C3E}" dt="2023-08-22T00:33:16.760" v="11507" actId="767"/>
          <ac:spMkLst>
            <pc:docMk/>
            <pc:sldMk cId="2426347895" sldId="260"/>
            <ac:spMk id="125" creationId="{17D2D147-EA5A-F8B6-DF4E-4D97AA9D094F}"/>
          </ac:spMkLst>
        </pc:spChg>
        <pc:spChg chg="add mod">
          <ac:chgData name="Thomas Pham" userId="062abb89-cb65-4f95-9b3e-ffc917bf88ee" providerId="ADAL" clId="{6DD4AF66-C5A0-4C79-9D04-452442EE0C3E}" dt="2023-09-17T10:14:24.654" v="15791"/>
          <ac:spMkLst>
            <pc:docMk/>
            <pc:sldMk cId="2426347895" sldId="260"/>
            <ac:spMk id="126" creationId="{E22DD12C-A6E9-03AA-B189-058350282229}"/>
          </ac:spMkLst>
        </pc:spChg>
        <pc:spChg chg="add mod">
          <ac:chgData name="Thomas Pham" userId="062abb89-cb65-4f95-9b3e-ffc917bf88ee" providerId="ADAL" clId="{6DD4AF66-C5A0-4C79-9D04-452442EE0C3E}" dt="2023-09-17T10:43:41.961" v="15806" actId="164"/>
          <ac:spMkLst>
            <pc:docMk/>
            <pc:sldMk cId="2426347895" sldId="260"/>
            <ac:spMk id="1029" creationId="{A771A6E6-5CA3-51A5-CF0A-D832F9BAAE90}"/>
          </ac:spMkLst>
        </pc:spChg>
        <pc:spChg chg="add del">
          <ac:chgData name="Thomas Pham" userId="062abb89-cb65-4f95-9b3e-ffc917bf88ee" providerId="ADAL" clId="{6DD4AF66-C5A0-4C79-9D04-452442EE0C3E}" dt="2023-09-17T11:12:34.180" v="16002" actId="11529"/>
          <ac:spMkLst>
            <pc:docMk/>
            <pc:sldMk cId="2426347895" sldId="260"/>
            <ac:spMk id="1038" creationId="{D71BA634-65A4-0992-EA42-ED448463BC79}"/>
          </ac:spMkLst>
        </pc:spChg>
        <pc:spChg chg="add del">
          <ac:chgData name="Thomas Pham" userId="062abb89-cb65-4f95-9b3e-ffc917bf88ee" providerId="ADAL" clId="{6DD4AF66-C5A0-4C79-9D04-452442EE0C3E}" dt="2023-09-17T11:13:16.607" v="16012" actId="11529"/>
          <ac:spMkLst>
            <pc:docMk/>
            <pc:sldMk cId="2426347895" sldId="260"/>
            <ac:spMk id="1047" creationId="{8F58AA5A-A28A-F84B-799A-7B989727D837}"/>
          </ac:spMkLst>
        </pc:spChg>
        <pc:spChg chg="add del">
          <ac:chgData name="Thomas Pham" userId="062abb89-cb65-4f95-9b3e-ffc917bf88ee" providerId="ADAL" clId="{6DD4AF66-C5A0-4C79-9D04-452442EE0C3E}" dt="2023-09-17T11:13:33.116" v="16014" actId="478"/>
          <ac:spMkLst>
            <pc:docMk/>
            <pc:sldMk cId="2426347895" sldId="260"/>
            <ac:spMk id="1048" creationId="{8F49FD52-92F1-BC49-800C-223ABDDA55E6}"/>
          </ac:spMkLst>
        </pc:spChg>
        <pc:spChg chg="add mod">
          <ac:chgData name="Thomas Pham" userId="062abb89-cb65-4f95-9b3e-ffc917bf88ee" providerId="ADAL" clId="{6DD4AF66-C5A0-4C79-9D04-452442EE0C3E}" dt="2023-09-17T12:15:58.753" v="16265" actId="1076"/>
          <ac:spMkLst>
            <pc:docMk/>
            <pc:sldMk cId="2426347895" sldId="260"/>
            <ac:spMk id="1055" creationId="{631C1755-3A6C-89DF-DB41-7DB0023116D1}"/>
          </ac:spMkLst>
        </pc:spChg>
        <pc:spChg chg="add mod">
          <ac:chgData name="Thomas Pham" userId="062abb89-cb65-4f95-9b3e-ffc917bf88ee" providerId="ADAL" clId="{6DD4AF66-C5A0-4C79-9D04-452442EE0C3E}" dt="2023-09-17T11:31:22.002" v="16062" actId="571"/>
          <ac:spMkLst>
            <pc:docMk/>
            <pc:sldMk cId="2426347895" sldId="260"/>
            <ac:spMk id="1056" creationId="{DD39688A-1933-A245-F8DC-580E0EBAAA9D}"/>
          </ac:spMkLst>
        </pc:spChg>
        <pc:spChg chg="add mod">
          <ac:chgData name="Thomas Pham" userId="062abb89-cb65-4f95-9b3e-ffc917bf88ee" providerId="ADAL" clId="{6DD4AF66-C5A0-4C79-9D04-452442EE0C3E}" dt="2023-09-17T12:16:08.540" v="16272" actId="404"/>
          <ac:spMkLst>
            <pc:docMk/>
            <pc:sldMk cId="2426347895" sldId="260"/>
            <ac:spMk id="1057" creationId="{88CE4D22-DED0-7CB0-CEC2-E81842465431}"/>
          </ac:spMkLst>
        </pc:spChg>
        <pc:spChg chg="add mod">
          <ac:chgData name="Thomas Pham" userId="062abb89-cb65-4f95-9b3e-ffc917bf88ee" providerId="ADAL" clId="{6DD4AF66-C5A0-4C79-9D04-452442EE0C3E}" dt="2023-09-17T12:12:12.330" v="16211" actId="1076"/>
          <ac:spMkLst>
            <pc:docMk/>
            <pc:sldMk cId="2426347895" sldId="260"/>
            <ac:spMk id="1061" creationId="{F4DEDCB3-D5FB-8E5E-B3B3-BE89D82ACBE8}"/>
          </ac:spMkLst>
        </pc:spChg>
        <pc:grpChg chg="add mod">
          <ac:chgData name="Thomas Pham" userId="062abb89-cb65-4f95-9b3e-ffc917bf88ee" providerId="ADAL" clId="{6DD4AF66-C5A0-4C79-9D04-452442EE0C3E}" dt="2023-08-13T09:18:57.260" v="8055" actId="164"/>
          <ac:grpSpMkLst>
            <pc:docMk/>
            <pc:sldMk cId="2426347895" sldId="260"/>
            <ac:grpSpMk id="3" creationId="{90E76E2C-17CE-305F-1A8F-8E4FE3A6C375}"/>
          </ac:grpSpMkLst>
        </pc:grpChg>
        <pc:grpChg chg="add del mod">
          <ac:chgData name="Thomas Pham" userId="062abb89-cb65-4f95-9b3e-ffc917bf88ee" providerId="ADAL" clId="{6DD4AF66-C5A0-4C79-9D04-452442EE0C3E}" dt="2023-08-13T09:23:11.367" v="8081" actId="165"/>
          <ac:grpSpMkLst>
            <pc:docMk/>
            <pc:sldMk cId="2426347895" sldId="260"/>
            <ac:grpSpMk id="8" creationId="{642EF274-502A-3700-F0D4-72FB3198C42A}"/>
          </ac:grpSpMkLst>
        </pc:grpChg>
        <pc:grpChg chg="mod">
          <ac:chgData name="Thomas Pham" userId="062abb89-cb65-4f95-9b3e-ffc917bf88ee" providerId="ADAL" clId="{6DD4AF66-C5A0-4C79-9D04-452442EE0C3E}" dt="2023-09-17T03:12:02.123" v="15745" actId="1035"/>
          <ac:grpSpMkLst>
            <pc:docMk/>
            <pc:sldMk cId="2426347895" sldId="260"/>
            <ac:grpSpMk id="8" creationId="{7AF53258-27BE-7C6C-EC26-B16D9E679CEF}"/>
          </ac:grpSpMkLst>
        </pc:grpChg>
        <pc:grpChg chg="add del mod">
          <ac:chgData name="Thomas Pham" userId="062abb89-cb65-4f95-9b3e-ffc917bf88ee" providerId="ADAL" clId="{6DD4AF66-C5A0-4C79-9D04-452442EE0C3E}" dt="2023-08-13T09:22:54.717" v="8080" actId="165"/>
          <ac:grpSpMkLst>
            <pc:docMk/>
            <pc:sldMk cId="2426347895" sldId="260"/>
            <ac:grpSpMk id="10" creationId="{01A555E6-7717-AFDD-D36F-F4476D102C66}"/>
          </ac:grpSpMkLst>
        </pc:grpChg>
        <pc:grpChg chg="mod">
          <ac:chgData name="Thomas Pham" userId="062abb89-cb65-4f95-9b3e-ffc917bf88ee" providerId="ADAL" clId="{6DD4AF66-C5A0-4C79-9D04-452442EE0C3E}" dt="2023-09-16T12:51:50.226" v="14490" actId="1035"/>
          <ac:grpSpMkLst>
            <pc:docMk/>
            <pc:sldMk cId="2426347895" sldId="260"/>
            <ac:grpSpMk id="11" creationId="{B41F64D5-F504-CF81-ECEE-DAB8F48297FB}"/>
          </ac:grpSpMkLst>
        </pc:grpChg>
        <pc:grpChg chg="add del mod">
          <ac:chgData name="Thomas Pham" userId="062abb89-cb65-4f95-9b3e-ffc917bf88ee" providerId="ADAL" clId="{6DD4AF66-C5A0-4C79-9D04-452442EE0C3E}" dt="2023-08-21T23:22:54.345" v="10997" actId="21"/>
          <ac:grpSpMkLst>
            <pc:docMk/>
            <pc:sldMk cId="2426347895" sldId="260"/>
            <ac:grpSpMk id="12" creationId="{FD2F41E1-5552-1C79-F013-A57BC41F0FD8}"/>
          </ac:grpSpMkLst>
        </pc:grpChg>
        <pc:grpChg chg="add mod">
          <ac:chgData name="Thomas Pham" userId="062abb89-cb65-4f95-9b3e-ffc917bf88ee" providerId="ADAL" clId="{6DD4AF66-C5A0-4C79-9D04-452442EE0C3E}" dt="2023-09-17T03:12:02.123" v="15745" actId="1035"/>
          <ac:grpSpMkLst>
            <pc:docMk/>
            <pc:sldMk cId="2426347895" sldId="260"/>
            <ac:grpSpMk id="24" creationId="{0E27EF10-905F-BD13-EA54-924E58849306}"/>
          </ac:grpSpMkLst>
        </pc:grpChg>
        <pc:grpChg chg="add del mod">
          <ac:chgData name="Thomas Pham" userId="062abb89-cb65-4f95-9b3e-ffc917bf88ee" providerId="ADAL" clId="{6DD4AF66-C5A0-4C79-9D04-452442EE0C3E}" dt="2023-09-17T10:43:42.467" v="15807" actId="21"/>
          <ac:grpSpMkLst>
            <pc:docMk/>
            <pc:sldMk cId="2426347895" sldId="260"/>
            <ac:grpSpMk id="31" creationId="{4A9EC12E-0A0B-5606-E279-5066601BD854}"/>
          </ac:grpSpMkLst>
        </pc:grpChg>
        <pc:grpChg chg="add del mod">
          <ac:chgData name="Thomas Pham" userId="062abb89-cb65-4f95-9b3e-ffc917bf88ee" providerId="ADAL" clId="{6DD4AF66-C5A0-4C79-9D04-452442EE0C3E}" dt="2023-09-17T10:50:24.807" v="15834" actId="165"/>
          <ac:grpSpMkLst>
            <pc:docMk/>
            <pc:sldMk cId="2426347895" sldId="260"/>
            <ac:grpSpMk id="34" creationId="{F12E710E-6DFA-8832-E9BE-C31DBA4744F8}"/>
          </ac:grpSpMkLst>
        </pc:grpChg>
        <pc:grpChg chg="del mod topLvl">
          <ac:chgData name="Thomas Pham" userId="062abb89-cb65-4f95-9b3e-ffc917bf88ee" providerId="ADAL" clId="{6DD4AF66-C5A0-4C79-9D04-452442EE0C3E}" dt="2023-09-17T11:04:11.426" v="15933" actId="478"/>
          <ac:grpSpMkLst>
            <pc:docMk/>
            <pc:sldMk cId="2426347895" sldId="260"/>
            <ac:grpSpMk id="35" creationId="{BE30AEFD-2575-3431-2921-170AF321541A}"/>
          </ac:grpSpMkLst>
        </pc:grpChg>
        <pc:grpChg chg="add mod">
          <ac:chgData name="Thomas Pham" userId="062abb89-cb65-4f95-9b3e-ffc917bf88ee" providerId="ADAL" clId="{6DD4AF66-C5A0-4C79-9D04-452442EE0C3E}" dt="2023-08-13T09:33:08.375" v="8131" actId="164"/>
          <ac:grpSpMkLst>
            <pc:docMk/>
            <pc:sldMk cId="2426347895" sldId="260"/>
            <ac:grpSpMk id="36" creationId="{5EFD8F28-BEB4-5614-2DA8-90005E4EA75F}"/>
          </ac:grpSpMkLst>
        </pc:grpChg>
        <pc:grpChg chg="del mod">
          <ac:chgData name="Thomas Pham" userId="062abb89-cb65-4f95-9b3e-ffc917bf88ee" providerId="ADAL" clId="{6DD4AF66-C5A0-4C79-9D04-452442EE0C3E}" dt="2023-09-17T10:49:45.864" v="15821" actId="478"/>
          <ac:grpSpMkLst>
            <pc:docMk/>
            <pc:sldMk cId="2426347895" sldId="260"/>
            <ac:grpSpMk id="36" creationId="{9F63801A-A1FD-1CA3-B9AB-29EAFC011404}"/>
          </ac:grpSpMkLst>
        </pc:grpChg>
        <pc:grpChg chg="add mod">
          <ac:chgData name="Thomas Pham" userId="062abb89-cb65-4f95-9b3e-ffc917bf88ee" providerId="ADAL" clId="{6DD4AF66-C5A0-4C79-9D04-452442EE0C3E}" dt="2023-08-13T09:32:55.143" v="8125" actId="164"/>
          <ac:grpSpMkLst>
            <pc:docMk/>
            <pc:sldMk cId="2426347895" sldId="260"/>
            <ac:grpSpMk id="37" creationId="{FEA825FA-0415-A55C-E46B-571DB3393B74}"/>
          </ac:grpSpMkLst>
        </pc:grpChg>
        <pc:grpChg chg="add mod">
          <ac:chgData name="Thomas Pham" userId="062abb89-cb65-4f95-9b3e-ffc917bf88ee" providerId="ADAL" clId="{6DD4AF66-C5A0-4C79-9D04-452442EE0C3E}" dt="2023-08-21T23:22:52.626" v="10996" actId="164"/>
          <ac:grpSpMkLst>
            <pc:docMk/>
            <pc:sldMk cId="2426347895" sldId="260"/>
            <ac:grpSpMk id="38" creationId="{AC1D8DDA-FE33-AA18-A6D8-E523B66C885C}"/>
          </ac:grpSpMkLst>
        </pc:grpChg>
        <pc:grpChg chg="add mod">
          <ac:chgData name="Thomas Pham" userId="062abb89-cb65-4f95-9b3e-ffc917bf88ee" providerId="ADAL" clId="{6DD4AF66-C5A0-4C79-9D04-452442EE0C3E}" dt="2023-08-21T23:22:52.626" v="10996" actId="164"/>
          <ac:grpSpMkLst>
            <pc:docMk/>
            <pc:sldMk cId="2426347895" sldId="260"/>
            <ac:grpSpMk id="39" creationId="{A0C33049-355F-CD35-663B-B832C851417E}"/>
          </ac:grpSpMkLst>
        </pc:grpChg>
        <pc:grpChg chg="add mod">
          <ac:chgData name="Thomas Pham" userId="062abb89-cb65-4f95-9b3e-ffc917bf88ee" providerId="ADAL" clId="{6DD4AF66-C5A0-4C79-9D04-452442EE0C3E}" dt="2023-09-17T12:42:31.626" v="16351" actId="1076"/>
          <ac:grpSpMkLst>
            <pc:docMk/>
            <pc:sldMk cId="2426347895" sldId="260"/>
            <ac:grpSpMk id="48" creationId="{F212C904-081B-4612-42F2-34FB5F9EB6E4}"/>
          </ac:grpSpMkLst>
        </pc:grpChg>
        <pc:grpChg chg="del mod">
          <ac:chgData name="Thomas Pham" userId="062abb89-cb65-4f95-9b3e-ffc917bf88ee" providerId="ADAL" clId="{6DD4AF66-C5A0-4C79-9D04-452442EE0C3E}" dt="2023-09-17T10:49:44.745" v="15820" actId="478"/>
          <ac:grpSpMkLst>
            <pc:docMk/>
            <pc:sldMk cId="2426347895" sldId="260"/>
            <ac:grpSpMk id="60" creationId="{F9621509-CFF2-076C-8D6A-2510EF22C4D5}"/>
          </ac:grpSpMkLst>
        </pc:grpChg>
        <pc:grpChg chg="add del mod">
          <ac:chgData name="Thomas Pham" userId="062abb89-cb65-4f95-9b3e-ffc917bf88ee" providerId="ADAL" clId="{6DD4AF66-C5A0-4C79-9D04-452442EE0C3E}" dt="2023-08-22T00:04:27.533" v="11228" actId="21"/>
          <ac:grpSpMkLst>
            <pc:docMk/>
            <pc:sldMk cId="2426347895" sldId="260"/>
            <ac:grpSpMk id="69" creationId="{27E5A949-4504-7815-F0D3-1796060DF1D9}"/>
          </ac:grpSpMkLst>
        </pc:grpChg>
        <pc:grpChg chg="add del mod">
          <ac:chgData name="Thomas Pham" userId="062abb89-cb65-4f95-9b3e-ffc917bf88ee" providerId="ADAL" clId="{6DD4AF66-C5A0-4C79-9D04-452442EE0C3E}" dt="2023-08-21T23:56:59.252" v="11209" actId="478"/>
          <ac:grpSpMkLst>
            <pc:docMk/>
            <pc:sldMk cId="2426347895" sldId="260"/>
            <ac:grpSpMk id="71" creationId="{89092C35-FFA3-B028-5FF4-D694020105DF}"/>
          </ac:grpSpMkLst>
        </pc:grpChg>
        <pc:grpChg chg="mod">
          <ac:chgData name="Thomas Pham" userId="062abb89-cb65-4f95-9b3e-ffc917bf88ee" providerId="ADAL" clId="{6DD4AF66-C5A0-4C79-9D04-452442EE0C3E}" dt="2023-08-21T23:46:13.482" v="11138"/>
          <ac:grpSpMkLst>
            <pc:docMk/>
            <pc:sldMk cId="2426347895" sldId="260"/>
            <ac:grpSpMk id="72" creationId="{E273B6AC-1F63-A7A3-189C-18AED43FC578}"/>
          </ac:grpSpMkLst>
        </pc:grpChg>
        <pc:grpChg chg="mod">
          <ac:chgData name="Thomas Pham" userId="062abb89-cb65-4f95-9b3e-ffc917bf88ee" providerId="ADAL" clId="{6DD4AF66-C5A0-4C79-9D04-452442EE0C3E}" dt="2023-09-17T10:50:24.807" v="15834" actId="165"/>
          <ac:grpSpMkLst>
            <pc:docMk/>
            <pc:sldMk cId="2426347895" sldId="260"/>
            <ac:grpSpMk id="74" creationId="{8432A2F8-0F78-121E-4C66-5F8037DA19EF}"/>
          </ac:grpSpMkLst>
        </pc:grpChg>
        <pc:grpChg chg="mod">
          <ac:chgData name="Thomas Pham" userId="062abb89-cb65-4f95-9b3e-ffc917bf88ee" providerId="ADAL" clId="{6DD4AF66-C5A0-4C79-9D04-452442EE0C3E}" dt="2023-08-21T23:46:13.482" v="11138"/>
          <ac:grpSpMkLst>
            <pc:docMk/>
            <pc:sldMk cId="2426347895" sldId="260"/>
            <ac:grpSpMk id="76" creationId="{8AC903DC-0DAF-414B-F3CA-851C97D02248}"/>
          </ac:grpSpMkLst>
        </pc:grpChg>
        <pc:grpChg chg="add del mod">
          <ac:chgData name="Thomas Pham" userId="062abb89-cb65-4f95-9b3e-ffc917bf88ee" providerId="ADAL" clId="{6DD4AF66-C5A0-4C79-9D04-452442EE0C3E}" dt="2023-09-17T11:04:02.988" v="15930" actId="478"/>
          <ac:grpSpMkLst>
            <pc:docMk/>
            <pc:sldMk cId="2426347895" sldId="260"/>
            <ac:grpSpMk id="79" creationId="{D2CD146F-689F-C9BA-553A-0622340CFDA5}"/>
          </ac:grpSpMkLst>
        </pc:grpChg>
        <pc:grpChg chg="add del mod">
          <ac:chgData name="Thomas Pham" userId="062abb89-cb65-4f95-9b3e-ffc917bf88ee" providerId="ADAL" clId="{6DD4AF66-C5A0-4C79-9D04-452442EE0C3E}" dt="2023-09-17T10:59:21.481" v="15866" actId="165"/>
          <ac:grpSpMkLst>
            <pc:docMk/>
            <pc:sldMk cId="2426347895" sldId="260"/>
            <ac:grpSpMk id="81" creationId="{44925EDE-BC66-5463-3596-6865C1517810}"/>
          </ac:grpSpMkLst>
        </pc:grpChg>
        <pc:grpChg chg="del mod">
          <ac:chgData name="Thomas Pham" userId="062abb89-cb65-4f95-9b3e-ffc917bf88ee" providerId="ADAL" clId="{6DD4AF66-C5A0-4C79-9D04-452442EE0C3E}" dt="2023-09-17T10:57:45.588" v="15856" actId="478"/>
          <ac:grpSpMkLst>
            <pc:docMk/>
            <pc:sldMk cId="2426347895" sldId="260"/>
            <ac:grpSpMk id="85" creationId="{658940CF-A2FC-66E0-713D-C214731DF9D5}"/>
          </ac:grpSpMkLst>
        </pc:grpChg>
        <pc:grpChg chg="add del mod">
          <ac:chgData name="Thomas Pham" userId="062abb89-cb65-4f95-9b3e-ffc917bf88ee" providerId="ADAL" clId="{6DD4AF66-C5A0-4C79-9D04-452442EE0C3E}" dt="2023-08-21T23:56:59.252" v="11209" actId="478"/>
          <ac:grpSpMkLst>
            <pc:docMk/>
            <pc:sldMk cId="2426347895" sldId="260"/>
            <ac:grpSpMk id="85" creationId="{83DA479C-82A0-556F-CF99-8F5F0687AA7C}"/>
          </ac:grpSpMkLst>
        </pc:grpChg>
        <pc:grpChg chg="add mod">
          <ac:chgData name="Thomas Pham" userId="062abb89-cb65-4f95-9b3e-ffc917bf88ee" providerId="ADAL" clId="{6DD4AF66-C5A0-4C79-9D04-452442EE0C3E}" dt="2023-09-17T10:43:41.961" v="15806" actId="164"/>
          <ac:grpSpMkLst>
            <pc:docMk/>
            <pc:sldMk cId="2426347895" sldId="260"/>
            <ac:grpSpMk id="88" creationId="{269B768D-4660-364E-2FA0-85790D5AED20}"/>
          </ac:grpSpMkLst>
        </pc:grpChg>
        <pc:grpChg chg="add del mod">
          <ac:chgData name="Thomas Pham" userId="062abb89-cb65-4f95-9b3e-ffc917bf88ee" providerId="ADAL" clId="{6DD4AF66-C5A0-4C79-9D04-452442EE0C3E}" dt="2023-08-22T00:04:36.952" v="11232" actId="21"/>
          <ac:grpSpMkLst>
            <pc:docMk/>
            <pc:sldMk cId="2426347895" sldId="260"/>
            <ac:grpSpMk id="94" creationId="{8D310CF5-F8A0-7532-D65F-34D4F4B23CEC}"/>
          </ac:grpSpMkLst>
        </pc:grpChg>
        <pc:grpChg chg="add del mod">
          <ac:chgData name="Thomas Pham" userId="062abb89-cb65-4f95-9b3e-ffc917bf88ee" providerId="ADAL" clId="{6DD4AF66-C5A0-4C79-9D04-452442EE0C3E}" dt="2023-08-22T00:12:43.427" v="11289" actId="21"/>
          <ac:grpSpMkLst>
            <pc:docMk/>
            <pc:sldMk cId="2426347895" sldId="260"/>
            <ac:grpSpMk id="96" creationId="{9A18DD5E-6A28-81D2-2BAF-E92E9140B026}"/>
          </ac:grpSpMkLst>
        </pc:grpChg>
        <pc:grpChg chg="add mod">
          <ac:chgData name="Thomas Pham" userId="062abb89-cb65-4f95-9b3e-ffc917bf88ee" providerId="ADAL" clId="{6DD4AF66-C5A0-4C79-9D04-452442EE0C3E}" dt="2023-09-17T10:49:36.201" v="15815" actId="1076"/>
          <ac:grpSpMkLst>
            <pc:docMk/>
            <pc:sldMk cId="2426347895" sldId="260"/>
            <ac:grpSpMk id="98" creationId="{3E88040B-C2B0-CA08-DDCC-307A7E1A726A}"/>
          </ac:grpSpMkLst>
        </pc:grpChg>
        <pc:grpChg chg="add mod">
          <ac:chgData name="Thomas Pham" userId="062abb89-cb65-4f95-9b3e-ffc917bf88ee" providerId="ADAL" clId="{6DD4AF66-C5A0-4C79-9D04-452442EE0C3E}" dt="2023-09-17T12:11:37.682" v="16204" actId="1035"/>
          <ac:grpSpMkLst>
            <pc:docMk/>
            <pc:sldMk cId="2426347895" sldId="260"/>
            <ac:grpSpMk id="109" creationId="{9163A628-B807-4850-FEEA-20F5A8DDC340}"/>
          </ac:grpSpMkLst>
        </pc:grpChg>
        <pc:grpChg chg="add mod">
          <ac:chgData name="Thomas Pham" userId="062abb89-cb65-4f95-9b3e-ffc917bf88ee" providerId="ADAL" clId="{6DD4AF66-C5A0-4C79-9D04-452442EE0C3E}" dt="2023-09-17T10:43:41.961" v="15806" actId="164"/>
          <ac:grpSpMkLst>
            <pc:docMk/>
            <pc:sldMk cId="2426347895" sldId="260"/>
            <ac:grpSpMk id="111" creationId="{869C41B7-9E0D-0E33-38F9-FEB740FADEDA}"/>
          </ac:grpSpMkLst>
        </pc:grpChg>
        <pc:grpChg chg="add del mod">
          <ac:chgData name="Thomas Pham" userId="062abb89-cb65-4f95-9b3e-ffc917bf88ee" providerId="ADAL" clId="{6DD4AF66-C5A0-4C79-9D04-452442EE0C3E}" dt="2023-09-16T13:31:25.716" v="15017"/>
          <ac:grpSpMkLst>
            <pc:docMk/>
            <pc:sldMk cId="2426347895" sldId="260"/>
            <ac:grpSpMk id="120" creationId="{BE50CA29-684D-A252-5D0F-46E9E1D5F430}"/>
          </ac:grpSpMkLst>
        </pc:grpChg>
        <pc:grpChg chg="add mod">
          <ac:chgData name="Thomas Pham" userId="062abb89-cb65-4f95-9b3e-ffc917bf88ee" providerId="ADAL" clId="{6DD4AF66-C5A0-4C79-9D04-452442EE0C3E}" dt="2023-09-17T12:11:37.682" v="16204" actId="1035"/>
          <ac:grpSpMkLst>
            <pc:docMk/>
            <pc:sldMk cId="2426347895" sldId="260"/>
            <ac:grpSpMk id="1024" creationId="{FFAA8D31-AD0E-31FA-551B-34DECA3A8186}"/>
          </ac:grpSpMkLst>
        </pc:grpChg>
        <pc:grpChg chg="add mod">
          <ac:chgData name="Thomas Pham" userId="062abb89-cb65-4f95-9b3e-ffc917bf88ee" providerId="ADAL" clId="{6DD4AF66-C5A0-4C79-9D04-452442EE0C3E}" dt="2023-09-17T12:11:37.682" v="16204" actId="1035"/>
          <ac:grpSpMkLst>
            <pc:docMk/>
            <pc:sldMk cId="2426347895" sldId="260"/>
            <ac:grpSpMk id="1032" creationId="{B364C17A-6167-EE5F-B9B6-3DC078FA6188}"/>
          </ac:grpSpMkLst>
        </pc:grpChg>
        <pc:grpChg chg="add mod">
          <ac:chgData name="Thomas Pham" userId="062abb89-cb65-4f95-9b3e-ffc917bf88ee" providerId="ADAL" clId="{6DD4AF66-C5A0-4C79-9D04-452442EE0C3E}" dt="2023-09-17T12:11:56.475" v="16208" actId="1076"/>
          <ac:grpSpMkLst>
            <pc:docMk/>
            <pc:sldMk cId="2426347895" sldId="260"/>
            <ac:grpSpMk id="1037" creationId="{C1095AB6-1B97-24F1-1EA7-CF505FC4CD56}"/>
          </ac:grpSpMkLst>
        </pc:grpChg>
        <pc:grpChg chg="add mod">
          <ac:chgData name="Thomas Pham" userId="062abb89-cb65-4f95-9b3e-ffc917bf88ee" providerId="ADAL" clId="{6DD4AF66-C5A0-4C79-9D04-452442EE0C3E}" dt="2023-09-17T12:11:37.682" v="16204" actId="1035"/>
          <ac:grpSpMkLst>
            <pc:docMk/>
            <pc:sldMk cId="2426347895" sldId="260"/>
            <ac:grpSpMk id="1049" creationId="{6AA7BFF9-3CF5-DABC-80E4-2F8A4691CD6F}"/>
          </ac:grpSpMkLst>
        </pc:grpChg>
        <pc:grpChg chg="add mod">
          <ac:chgData name="Thomas Pham" userId="062abb89-cb65-4f95-9b3e-ffc917bf88ee" providerId="ADAL" clId="{6DD4AF66-C5A0-4C79-9D04-452442EE0C3E}" dt="2023-09-17T12:11:37.682" v="16204" actId="1035"/>
          <ac:grpSpMkLst>
            <pc:docMk/>
            <pc:sldMk cId="2426347895" sldId="260"/>
            <ac:grpSpMk id="1062" creationId="{24678EDE-10E1-E940-C1D4-0D18C0557F78}"/>
          </ac:grpSpMkLst>
        </pc:grpChg>
        <pc:graphicFrameChg chg="add del mod modGraphic">
          <ac:chgData name="Thomas Pham" userId="062abb89-cb65-4f95-9b3e-ffc917bf88ee" providerId="ADAL" clId="{6DD4AF66-C5A0-4C79-9D04-452442EE0C3E}" dt="2023-08-07T12:33:57.895" v="6076" actId="21"/>
          <ac:graphicFrameMkLst>
            <pc:docMk/>
            <pc:sldMk cId="2426347895" sldId="260"/>
            <ac:graphicFrameMk id="4" creationId="{076059D4-B805-9E48-E882-A37EA1FFEE16}"/>
          </ac:graphicFrameMkLst>
        </pc:graphicFrameChg>
        <pc:graphicFrameChg chg="add mod">
          <ac:chgData name="Thomas Pham" userId="062abb89-cb65-4f95-9b3e-ffc917bf88ee" providerId="ADAL" clId="{6DD4AF66-C5A0-4C79-9D04-452442EE0C3E}" dt="2023-09-03T06:33:40.494" v="11728"/>
          <ac:graphicFrameMkLst>
            <pc:docMk/>
            <pc:sldMk cId="2426347895" sldId="260"/>
            <ac:graphicFrameMk id="26" creationId="{EC301F1A-547C-B098-7BE2-A3B80A31B8A6}"/>
          </ac:graphicFrameMkLst>
        </pc:graphicFrameChg>
        <pc:graphicFrameChg chg="add mod">
          <ac:chgData name="Thomas Pham" userId="062abb89-cb65-4f95-9b3e-ffc917bf88ee" providerId="ADAL" clId="{6DD4AF66-C5A0-4C79-9D04-452442EE0C3E}" dt="2023-08-13T12:52:47.076" v="9024"/>
          <ac:graphicFrameMkLst>
            <pc:docMk/>
            <pc:sldMk cId="2426347895" sldId="260"/>
            <ac:graphicFrameMk id="53" creationId="{F2701184-9C1D-A7C7-7CD7-3DE289BBF36B}"/>
          </ac:graphicFrameMkLst>
        </pc:graphicFrameChg>
        <pc:graphicFrameChg chg="add mod">
          <ac:chgData name="Thomas Pham" userId="062abb89-cb65-4f95-9b3e-ffc917bf88ee" providerId="ADAL" clId="{6DD4AF66-C5A0-4C79-9D04-452442EE0C3E}" dt="2023-08-13T12:55:15.395" v="9041"/>
          <ac:graphicFrameMkLst>
            <pc:docMk/>
            <pc:sldMk cId="2426347895" sldId="260"/>
            <ac:graphicFrameMk id="55" creationId="{F2701184-9C1D-A7C7-7CD7-3DE289BBF36B}"/>
          </ac:graphicFrameMkLst>
        </pc:graphicFrameChg>
        <pc:graphicFrameChg chg="add mod">
          <ac:chgData name="Thomas Pham" userId="062abb89-cb65-4f95-9b3e-ffc917bf88ee" providerId="ADAL" clId="{6DD4AF66-C5A0-4C79-9D04-452442EE0C3E}" dt="2023-08-13T12:56:48.976" v="9053"/>
          <ac:graphicFrameMkLst>
            <pc:docMk/>
            <pc:sldMk cId="2426347895" sldId="260"/>
            <ac:graphicFrameMk id="58" creationId="{F2701184-9C1D-A7C7-7CD7-3DE289BBF36B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2:49:01.697" v="14432" actId="21"/>
          <ac:graphicFrameMkLst>
            <pc:docMk/>
            <pc:sldMk cId="2426347895" sldId="260"/>
            <ac:graphicFrameMk id="84" creationId="{30855E82-E18E-CE55-542F-5F227531EDE3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2:59:15.996" v="14678"/>
          <ac:graphicFrameMkLst>
            <pc:docMk/>
            <pc:sldMk cId="2426347895" sldId="260"/>
            <ac:graphicFrameMk id="89" creationId="{9E35CCCA-F407-99A7-AA7F-5C80A3067448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3:05:05.031" v="14749"/>
          <ac:graphicFrameMkLst>
            <pc:docMk/>
            <pc:sldMk cId="2426347895" sldId="260"/>
            <ac:graphicFrameMk id="94" creationId="{532B0353-0F4B-7BE8-47C3-D30895072356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3:06:37.218" v="14773"/>
          <ac:graphicFrameMkLst>
            <pc:docMk/>
            <pc:sldMk cId="2426347895" sldId="260"/>
            <ac:graphicFrameMk id="101" creationId="{930B05B0-C090-DE32-9A6A-8C2C2DFD193B}"/>
          </ac:graphicFrameMkLst>
        </pc:graphicFrameChg>
        <pc:graphicFrameChg chg="add del mod">
          <ac:chgData name="Thomas Pham" userId="062abb89-cb65-4f95-9b3e-ffc917bf88ee" providerId="ADAL" clId="{6DD4AF66-C5A0-4C79-9D04-452442EE0C3E}" dt="2023-09-16T13:07:16.816" v="14782"/>
          <ac:graphicFrameMkLst>
            <pc:docMk/>
            <pc:sldMk cId="2426347895" sldId="260"/>
            <ac:graphicFrameMk id="107" creationId="{AD20903F-C6FA-85DB-D946-1DC48CA4B850}"/>
          </ac:graphicFrameMkLst>
        </pc:graphicFrameChg>
        <pc:graphicFrameChg chg="mod">
          <ac:chgData name="Thomas Pham" userId="062abb89-cb65-4f95-9b3e-ffc917bf88ee" providerId="ADAL" clId="{6DD4AF66-C5A0-4C79-9D04-452442EE0C3E}" dt="2023-09-16T13:31:25.136" v="15016"/>
          <ac:graphicFrameMkLst>
            <pc:docMk/>
            <pc:sldMk cId="2426347895" sldId="260"/>
            <ac:graphicFrameMk id="121" creationId="{E46A8952-0408-F2A0-CAAA-619530A0021D}"/>
          </ac:graphicFrameMkLst>
        </pc:graphicFrameChg>
        <pc:picChg chg="add del mod modCrop">
          <ac:chgData name="Thomas Pham" userId="062abb89-cb65-4f95-9b3e-ffc917bf88ee" providerId="ADAL" clId="{6DD4AF66-C5A0-4C79-9D04-452442EE0C3E}" dt="2023-08-22T00:12:42.878" v="11288" actId="164"/>
          <ac:picMkLst>
            <pc:docMk/>
            <pc:sldMk cId="2426347895" sldId="260"/>
            <ac:picMk id="11" creationId="{E47A55EF-9B89-BFE4-8058-E36065090C64}"/>
          </ac:picMkLst>
        </pc:picChg>
        <pc:picChg chg="del">
          <ac:chgData name="Thomas Pham" userId="062abb89-cb65-4f95-9b3e-ffc917bf88ee" providerId="ADAL" clId="{6DD4AF66-C5A0-4C79-9D04-452442EE0C3E}" dt="2023-09-16T12:48:43.270" v="14426" actId="478"/>
          <ac:picMkLst>
            <pc:docMk/>
            <pc:sldMk cId="2426347895" sldId="260"/>
            <ac:picMk id="29" creationId="{4033B67D-1553-3A8C-088E-866D64FE19D1}"/>
          </ac:picMkLst>
        </pc:picChg>
        <pc:picChg chg="add del mod">
          <ac:chgData name="Thomas Pham" userId="062abb89-cb65-4f95-9b3e-ffc917bf88ee" providerId="ADAL" clId="{6DD4AF66-C5A0-4C79-9D04-452442EE0C3E}" dt="2023-08-21T11:20:28.829" v="10227" actId="478"/>
          <ac:picMkLst>
            <pc:docMk/>
            <pc:sldMk cId="2426347895" sldId="260"/>
            <ac:picMk id="31" creationId="{56C4FAA6-377B-1C87-1CAD-92EBA68353D7}"/>
          </ac:picMkLst>
        </pc:picChg>
        <pc:picChg chg="add del mod">
          <ac:chgData name="Thomas Pham" userId="062abb89-cb65-4f95-9b3e-ffc917bf88ee" providerId="ADAL" clId="{6DD4AF66-C5A0-4C79-9D04-452442EE0C3E}" dt="2023-08-13T12:55:01.378" v="9034" actId="478"/>
          <ac:picMkLst>
            <pc:docMk/>
            <pc:sldMk cId="2426347895" sldId="260"/>
            <ac:picMk id="54" creationId="{198B4D5F-66B1-6676-0BAD-2C4B362F4C36}"/>
          </ac:picMkLst>
        </pc:picChg>
        <pc:picChg chg="add del mod">
          <ac:chgData name="Thomas Pham" userId="062abb89-cb65-4f95-9b3e-ffc917bf88ee" providerId="ADAL" clId="{6DD4AF66-C5A0-4C79-9D04-452442EE0C3E}" dt="2023-08-13T12:55:23.727" v="9044" actId="478"/>
          <ac:picMkLst>
            <pc:docMk/>
            <pc:sldMk cId="2426347895" sldId="260"/>
            <ac:picMk id="56" creationId="{AB7F564A-5563-7A8D-97F4-794D17CAE345}"/>
          </ac:picMkLst>
        </pc:picChg>
        <pc:picChg chg="add del mod">
          <ac:chgData name="Thomas Pham" userId="062abb89-cb65-4f95-9b3e-ffc917bf88ee" providerId="ADAL" clId="{6DD4AF66-C5A0-4C79-9D04-452442EE0C3E}" dt="2023-08-13T12:56:47.816" v="9050" actId="478"/>
          <ac:picMkLst>
            <pc:docMk/>
            <pc:sldMk cId="2426347895" sldId="260"/>
            <ac:picMk id="57" creationId="{5E543A61-BE28-8848-D2B8-AAE8FEB1F061}"/>
          </ac:picMkLst>
        </pc:picChg>
        <pc:picChg chg="add del mod">
          <ac:chgData name="Thomas Pham" userId="062abb89-cb65-4f95-9b3e-ffc917bf88ee" providerId="ADAL" clId="{6DD4AF66-C5A0-4C79-9D04-452442EE0C3E}" dt="2023-08-13T12:59:30.334" v="9071" actId="478"/>
          <ac:picMkLst>
            <pc:docMk/>
            <pc:sldMk cId="2426347895" sldId="260"/>
            <ac:picMk id="59" creationId="{0E739B53-8FEE-130A-7D0D-2D551B8E8B5A}"/>
          </ac:picMkLst>
        </pc:picChg>
        <pc:picChg chg="add del mod">
          <ac:chgData name="Thomas Pham" userId="062abb89-cb65-4f95-9b3e-ffc917bf88ee" providerId="ADAL" clId="{6DD4AF66-C5A0-4C79-9D04-452442EE0C3E}" dt="2023-09-16T13:03:41.873" v="14735" actId="478"/>
          <ac:picMkLst>
            <pc:docMk/>
            <pc:sldMk cId="2426347895" sldId="260"/>
            <ac:picMk id="60" creationId="{BF73B4DF-3A3A-FA30-874C-31240D99932C}"/>
          </ac:picMkLst>
        </pc:picChg>
        <pc:picChg chg="add mod">
          <ac:chgData name="Thomas Pham" userId="062abb89-cb65-4f95-9b3e-ffc917bf88ee" providerId="ADAL" clId="{6DD4AF66-C5A0-4C79-9D04-452442EE0C3E}" dt="2023-09-16T12:51:50.226" v="14490" actId="1035"/>
          <ac:picMkLst>
            <pc:docMk/>
            <pc:sldMk cId="2426347895" sldId="260"/>
            <ac:picMk id="83" creationId="{B391C8C3-6C3F-3021-7EE9-2F8428FA70CB}"/>
          </ac:picMkLst>
        </pc:picChg>
        <pc:picChg chg="add del mod">
          <ac:chgData name="Thomas Pham" userId="062abb89-cb65-4f95-9b3e-ffc917bf88ee" providerId="ADAL" clId="{6DD4AF66-C5A0-4C79-9D04-452442EE0C3E}" dt="2023-09-16T12:50:33.648" v="14466" actId="478"/>
          <ac:picMkLst>
            <pc:docMk/>
            <pc:sldMk cId="2426347895" sldId="260"/>
            <ac:picMk id="85" creationId="{839655DF-9036-FD33-D023-5EB820C7776D}"/>
          </ac:picMkLst>
        </pc:picChg>
        <pc:picChg chg="add del mod">
          <ac:chgData name="Thomas Pham" userId="062abb89-cb65-4f95-9b3e-ffc917bf88ee" providerId="ADAL" clId="{6DD4AF66-C5A0-4C79-9D04-452442EE0C3E}" dt="2023-09-16T12:58:33.867" v="14658" actId="478"/>
          <ac:picMkLst>
            <pc:docMk/>
            <pc:sldMk cId="2426347895" sldId="260"/>
            <ac:picMk id="86" creationId="{57D808DD-96DC-43C8-B721-4E24BC1489AE}"/>
          </ac:picMkLst>
        </pc:picChg>
        <pc:picChg chg="add del mod">
          <ac:chgData name="Thomas Pham" userId="062abb89-cb65-4f95-9b3e-ffc917bf88ee" providerId="ADAL" clId="{6DD4AF66-C5A0-4C79-9D04-452442EE0C3E}" dt="2023-09-16T12:59:02.993" v="14665" actId="478"/>
          <ac:picMkLst>
            <pc:docMk/>
            <pc:sldMk cId="2426347895" sldId="260"/>
            <ac:picMk id="87" creationId="{7B8E368F-4868-E9BA-6AAC-75E8B5063DE7}"/>
          </ac:picMkLst>
        </pc:picChg>
        <pc:picChg chg="add del mod">
          <ac:chgData name="Thomas Pham" userId="062abb89-cb65-4f95-9b3e-ffc917bf88ee" providerId="ADAL" clId="{6DD4AF66-C5A0-4C79-9D04-452442EE0C3E}" dt="2023-09-16T12:59:58.358" v="14683" actId="478"/>
          <ac:picMkLst>
            <pc:docMk/>
            <pc:sldMk cId="2426347895" sldId="260"/>
            <ac:picMk id="90" creationId="{A49BA7F3-0FA8-0F44-539F-314B0D0DC8EC}"/>
          </ac:picMkLst>
        </pc:picChg>
        <pc:picChg chg="add del mod">
          <ac:chgData name="Thomas Pham" userId="062abb89-cb65-4f95-9b3e-ffc917bf88ee" providerId="ADAL" clId="{6DD4AF66-C5A0-4C79-9D04-452442EE0C3E}" dt="2023-09-16T13:05:11.834" v="14751" actId="478"/>
          <ac:picMkLst>
            <pc:docMk/>
            <pc:sldMk cId="2426347895" sldId="260"/>
            <ac:picMk id="92" creationId="{11CF0455-85F6-BB82-D394-D43B73C1E492}"/>
          </ac:picMkLst>
        </pc:picChg>
        <pc:picChg chg="add del mod">
          <ac:chgData name="Thomas Pham" userId="062abb89-cb65-4f95-9b3e-ffc917bf88ee" providerId="ADAL" clId="{6DD4AF66-C5A0-4C79-9D04-452442EE0C3E}" dt="2023-09-16T13:04:15.405" v="14740" actId="478"/>
          <ac:picMkLst>
            <pc:docMk/>
            <pc:sldMk cId="2426347895" sldId="260"/>
            <ac:picMk id="93" creationId="{2443D6EE-8760-C651-748C-B2FEFD3C104B}"/>
          </ac:picMkLst>
        </pc:picChg>
        <pc:picChg chg="add del mod">
          <ac:chgData name="Thomas Pham" userId="062abb89-cb65-4f95-9b3e-ffc917bf88ee" providerId="ADAL" clId="{6DD4AF66-C5A0-4C79-9D04-452442EE0C3E}" dt="2023-09-16T13:06:35.714" v="14770" actId="478"/>
          <ac:picMkLst>
            <pc:docMk/>
            <pc:sldMk cId="2426347895" sldId="260"/>
            <ac:picMk id="96" creationId="{447F0CB4-72EA-DA37-77B8-27907C7383E7}"/>
          </ac:picMkLst>
        </pc:picChg>
        <pc:picChg chg="add del mod">
          <ac:chgData name="Thomas Pham" userId="062abb89-cb65-4f95-9b3e-ffc917bf88ee" providerId="ADAL" clId="{6DD4AF66-C5A0-4C79-9D04-452442EE0C3E}" dt="2023-09-16T13:06:35.143" v="14769" actId="478"/>
          <ac:picMkLst>
            <pc:docMk/>
            <pc:sldMk cId="2426347895" sldId="260"/>
            <ac:picMk id="99" creationId="{9907B409-4F32-F598-9671-BF8325265B71}"/>
          </ac:picMkLst>
        </pc:picChg>
        <pc:picChg chg="add 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1" creationId="{20ED9DF4-342D-2936-B9DB-F35535A5AA64}"/>
          </ac:picMkLst>
        </pc:picChg>
        <pc:picChg chg="add del mod">
          <ac:chgData name="Thomas Pham" userId="062abb89-cb65-4f95-9b3e-ffc917bf88ee" providerId="ADAL" clId="{6DD4AF66-C5A0-4C79-9D04-452442EE0C3E}" dt="2023-09-16T13:18:05.509" v="14927" actId="478"/>
          <ac:picMkLst>
            <pc:docMk/>
            <pc:sldMk cId="2426347895" sldId="260"/>
            <ac:picMk id="102" creationId="{8CF97CCB-1714-BEB2-041A-BAF93DCA6F37}"/>
          </ac:picMkLst>
        </pc:picChg>
        <pc:picChg chg="add 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2" creationId="{A3B07461-5558-F14F-F53A-547C9918302D}"/>
          </ac:picMkLst>
        </pc:picChg>
        <pc:picChg chg="add 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7" creationId="{92C102A2-AC87-EC9E-3559-D014692EE27A}"/>
          </ac:picMkLst>
        </pc:picChg>
        <pc:picChg chg="add del mod">
          <ac:chgData name="Thomas Pham" userId="062abb89-cb65-4f95-9b3e-ffc917bf88ee" providerId="ADAL" clId="{6DD4AF66-C5A0-4C79-9D04-452442EE0C3E}" dt="2023-09-16T13:32:37.160" v="15028" actId="478"/>
          <ac:picMkLst>
            <pc:docMk/>
            <pc:sldMk cId="2426347895" sldId="260"/>
            <ac:picMk id="108" creationId="{165A230E-22AE-45BA-5B1B-A6A675D822B6}"/>
          </ac:picMkLst>
        </pc:picChg>
        <pc:picChg chg="add 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8" creationId="{C4E81FC4-01E6-97B8-33DE-18E7DEEB1960}"/>
          </ac:picMkLst>
        </pc:picChg>
        <pc:picChg chg="add del mod">
          <ac:chgData name="Thomas Pham" userId="062abb89-cb65-4f95-9b3e-ffc917bf88ee" providerId="ADAL" clId="{6DD4AF66-C5A0-4C79-9D04-452442EE0C3E}" dt="2023-09-16T13:19:33.335" v="14940" actId="478"/>
          <ac:picMkLst>
            <pc:docMk/>
            <pc:sldMk cId="2426347895" sldId="260"/>
            <ac:picMk id="109" creationId="{68FAE820-89D1-881B-9B9A-491136C46E99}"/>
          </ac:picMkLst>
        </pc:picChg>
        <pc:picChg chg="mod">
          <ac:chgData name="Thomas Pham" userId="062abb89-cb65-4f95-9b3e-ffc917bf88ee" providerId="ADAL" clId="{6DD4AF66-C5A0-4C79-9D04-452442EE0C3E}" dt="2023-09-16T12:54:07.685" v="14566" actId="1035"/>
          <ac:picMkLst>
            <pc:docMk/>
            <pc:sldMk cId="2426347895" sldId="260"/>
            <ac:picMk id="112" creationId="{FA966C3F-AD35-1C5E-1CF1-DF619E632D4A}"/>
          </ac:picMkLst>
        </pc:picChg>
        <pc:picChg chg="add del mod">
          <ac:chgData name="Thomas Pham" userId="062abb89-cb65-4f95-9b3e-ffc917bf88ee" providerId="ADAL" clId="{6DD4AF66-C5A0-4C79-9D04-452442EE0C3E}" dt="2023-09-16T13:29:43.508" v="14986" actId="478"/>
          <ac:picMkLst>
            <pc:docMk/>
            <pc:sldMk cId="2426347895" sldId="260"/>
            <ac:picMk id="115" creationId="{F6EC7E0C-6C6B-E999-D417-F9BAB42CE05D}"/>
          </ac:picMkLst>
        </pc:picChg>
        <pc:picChg chg="add del mod">
          <ac:chgData name="Thomas Pham" userId="062abb89-cb65-4f95-9b3e-ffc917bf88ee" providerId="ADAL" clId="{6DD4AF66-C5A0-4C79-9D04-452442EE0C3E}" dt="2023-09-16T13:30:21.702" v="14992"/>
          <ac:picMkLst>
            <pc:docMk/>
            <pc:sldMk cId="2426347895" sldId="260"/>
            <ac:picMk id="118" creationId="{419A2863-2B00-8CD7-7170-6007A220D3D3}"/>
          </ac:picMkLst>
        </pc:picChg>
        <pc:picChg chg="add del mod">
          <ac:chgData name="Thomas Pham" userId="062abb89-cb65-4f95-9b3e-ffc917bf88ee" providerId="ADAL" clId="{6DD4AF66-C5A0-4C79-9D04-452442EE0C3E}" dt="2023-09-17T11:10:08.331" v="15998" actId="478"/>
          <ac:picMkLst>
            <pc:docMk/>
            <pc:sldMk cId="2426347895" sldId="260"/>
            <ac:picMk id="123" creationId="{6BDD3588-5C9D-6AB1-75DC-1338856E7236}"/>
          </ac:picMkLst>
        </pc:picChg>
        <pc:picChg chg="add mod">
          <ac:chgData name="Thomas Pham" userId="062abb89-cb65-4f95-9b3e-ffc917bf88ee" providerId="ADAL" clId="{6DD4AF66-C5A0-4C79-9D04-452442EE0C3E}" dt="2023-09-17T02:28:08.287" v="15406" actId="403"/>
          <ac:picMkLst>
            <pc:docMk/>
            <pc:sldMk cId="2426347895" sldId="260"/>
            <ac:picMk id="124" creationId="{28347BC2-755F-8F4A-F3AC-CA3FA7FC821E}"/>
          </ac:picMkLst>
        </pc:picChg>
        <pc:picChg chg="add del mod">
          <ac:chgData name="Thomas Pham" userId="062abb89-cb65-4f95-9b3e-ffc917bf88ee" providerId="ADAL" clId="{6DD4AF66-C5A0-4C79-9D04-452442EE0C3E}" dt="2023-09-17T11:09:13.792" v="15984"/>
          <ac:picMkLst>
            <pc:docMk/>
            <pc:sldMk cId="2426347895" sldId="260"/>
            <ac:picMk id="125" creationId="{B1418221-82EA-5490-A37E-5F588DE74B4C}"/>
          </ac:picMkLst>
        </pc:picChg>
        <pc:picChg chg="add mod">
          <ac:chgData name="Thomas Pham" userId="062abb89-cb65-4f95-9b3e-ffc917bf88ee" providerId="ADAL" clId="{6DD4AF66-C5A0-4C79-9D04-452442EE0C3E}" dt="2023-09-16T13:37:25.481" v="15075" actId="14826"/>
          <ac:picMkLst>
            <pc:docMk/>
            <pc:sldMk cId="2426347895" sldId="260"/>
            <ac:picMk id="127" creationId="{330FD211-948B-E2C7-ED34-1F3A2D8C7279}"/>
          </ac:picMkLst>
        </pc:picChg>
        <pc:picChg chg="add del mod">
          <ac:chgData name="Thomas Pham" userId="062abb89-cb65-4f95-9b3e-ffc917bf88ee" providerId="ADAL" clId="{6DD4AF66-C5A0-4C79-9D04-452442EE0C3E}" dt="2023-09-16T13:34:45.638" v="15050" actId="478"/>
          <ac:picMkLst>
            <pc:docMk/>
            <pc:sldMk cId="2426347895" sldId="260"/>
            <ac:picMk id="1024" creationId="{06CCA712-8070-5324-AD2B-AA1E6C5A2671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25" creationId="{0F305EB2-5353-0CE7-F688-D8722DFF41D8}"/>
          </ac:picMkLst>
        </pc:picChg>
        <pc:picChg chg="add del mod">
          <ac:chgData name="Thomas Pham" userId="062abb89-cb65-4f95-9b3e-ffc917bf88ee" providerId="ADAL" clId="{6DD4AF66-C5A0-4C79-9D04-452442EE0C3E}" dt="2023-09-16T13:35:47.431" v="15057" actId="478"/>
          <ac:picMkLst>
            <pc:docMk/>
            <pc:sldMk cId="2426347895" sldId="260"/>
            <ac:picMk id="1025" creationId="{B03B4029-9D3D-7218-E6FD-BBF84198CA2B}"/>
          </ac:picMkLst>
        </pc:picChg>
        <pc:picChg chg="add mod">
          <ac:chgData name="Thomas Pham" userId="062abb89-cb65-4f95-9b3e-ffc917bf88ee" providerId="ADAL" clId="{6DD4AF66-C5A0-4C79-9D04-452442EE0C3E}" dt="2023-09-16T12:54:07.685" v="14566" actId="1035"/>
          <ac:picMkLst>
            <pc:docMk/>
            <pc:sldMk cId="2426347895" sldId="260"/>
            <ac:picMk id="1026" creationId="{5D2FD24A-C5B5-BB0A-8BB1-09A53BEE975B}"/>
          </ac:picMkLst>
        </pc:picChg>
        <pc:picChg chg="add mod">
          <ac:chgData name="Thomas Pham" userId="062abb89-cb65-4f95-9b3e-ffc917bf88ee" providerId="ADAL" clId="{6DD4AF66-C5A0-4C79-9D04-452442EE0C3E}" dt="2023-09-16T13:37:15.393" v="15072" actId="14826"/>
          <ac:picMkLst>
            <pc:docMk/>
            <pc:sldMk cId="2426347895" sldId="260"/>
            <ac:picMk id="1027" creationId="{98E3036B-D340-397E-ECF5-4C28A8F69AAC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28" creationId="{127EEEDF-A0F7-1ECA-4DC2-6F2F815DC611}"/>
          </ac:picMkLst>
        </pc:picChg>
        <pc:picChg chg="add del mod">
          <ac:chgData name="Thomas Pham" userId="062abb89-cb65-4f95-9b3e-ffc917bf88ee" providerId="ADAL" clId="{6DD4AF66-C5A0-4C79-9D04-452442EE0C3E}" dt="2023-08-22T00:04:45.169" v="11234" actId="478"/>
          <ac:picMkLst>
            <pc:docMk/>
            <pc:sldMk cId="2426347895" sldId="260"/>
            <ac:picMk id="1028" creationId="{70CCFF97-E5C7-60F5-9267-25F93B98DB2B}"/>
          </ac:picMkLst>
        </pc:picChg>
        <pc:picChg chg="add del">
          <ac:chgData name="Thomas Pham" userId="062abb89-cb65-4f95-9b3e-ffc917bf88ee" providerId="ADAL" clId="{6DD4AF66-C5A0-4C79-9D04-452442EE0C3E}" dt="2023-09-16T13:36:12.854" v="15062" actId="21"/>
          <ac:picMkLst>
            <pc:docMk/>
            <pc:sldMk cId="2426347895" sldId="260"/>
            <ac:picMk id="1028" creationId="{AFA2CD2B-A6EC-5930-92DE-BE6B0A906600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0" creationId="{2A96A1C1-1B73-E59A-6F46-6119DCB1467A}"/>
          </ac:picMkLst>
        </pc:picChg>
        <pc:picChg chg="add del">
          <ac:chgData name="Thomas Pham" userId="062abb89-cb65-4f95-9b3e-ffc917bf88ee" providerId="ADAL" clId="{6DD4AF66-C5A0-4C79-9D04-452442EE0C3E}" dt="2023-09-16T13:37:11.467" v="15071" actId="21"/>
          <ac:picMkLst>
            <pc:docMk/>
            <pc:sldMk cId="2426347895" sldId="260"/>
            <ac:picMk id="1030" creationId="{A2D1287F-2F84-FE83-437A-6787DC5C5096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1" creationId="{0B102D2D-551E-8167-E976-E3836515D0D6}"/>
          </ac:picMkLst>
        </pc:picChg>
        <pc:picChg chg="add del">
          <ac:chgData name="Thomas Pham" userId="062abb89-cb65-4f95-9b3e-ffc917bf88ee" providerId="ADAL" clId="{6DD4AF66-C5A0-4C79-9D04-452442EE0C3E}" dt="2023-09-16T13:37:22.231" v="15074" actId="21"/>
          <ac:picMkLst>
            <pc:docMk/>
            <pc:sldMk cId="2426347895" sldId="260"/>
            <ac:picMk id="1031" creationId="{9F8E9C52-0E90-24DB-ED75-3C330732A98F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3" creationId="{22C8C742-0613-4F65-2FBD-D19D0026FEB4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4" creationId="{B4DB62CA-9486-F3B0-0D20-3DFC01417A01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5" creationId="{7DE24B24-B97E-0397-0FCF-A946D3B75213}"/>
          </ac:picMkLst>
        </pc:picChg>
        <pc:picChg chg="mod">
          <ac:chgData name="Thomas Pham" userId="062abb89-cb65-4f95-9b3e-ffc917bf88ee" providerId="ADAL" clId="{6DD4AF66-C5A0-4C79-9D04-452442EE0C3E}" dt="2023-09-17T12:11:37.682" v="16204" actId="1035"/>
          <ac:picMkLst>
            <pc:docMk/>
            <pc:sldMk cId="2426347895" sldId="260"/>
            <ac:picMk id="1036" creationId="{83777E97-8A41-39F4-EFF0-32CF1B60E576}"/>
          </ac:picMkLst>
        </pc:picChg>
        <pc:picChg chg="add del mod modCrop">
          <ac:chgData name="Thomas Pham" userId="062abb89-cb65-4f95-9b3e-ffc917bf88ee" providerId="ADAL" clId="{6DD4AF66-C5A0-4C79-9D04-452442EE0C3E}" dt="2023-09-17T11:38:18.357" v="16140" actId="478"/>
          <ac:picMkLst>
            <pc:docMk/>
            <pc:sldMk cId="2426347895" sldId="260"/>
            <ac:picMk id="1051" creationId="{96E0A8C4-CCC3-D226-951A-693422801F64}"/>
          </ac:picMkLst>
        </pc:picChg>
        <pc:picChg chg="add del">
          <ac:chgData name="Thomas Pham" userId="062abb89-cb65-4f95-9b3e-ffc917bf88ee" providerId="ADAL" clId="{6DD4AF66-C5A0-4C79-9D04-452442EE0C3E}" dt="2023-09-17T11:30:59.588" v="16035" actId="22"/>
          <ac:picMkLst>
            <pc:docMk/>
            <pc:sldMk cId="2426347895" sldId="260"/>
            <ac:picMk id="1053" creationId="{1BD5A054-68B4-E060-740B-EC75AC4352CB}"/>
          </ac:picMkLst>
        </pc:picChg>
        <pc:picChg chg="add del mod modCrop">
          <ac:chgData name="Thomas Pham" userId="062abb89-cb65-4f95-9b3e-ffc917bf88ee" providerId="ADAL" clId="{6DD4AF66-C5A0-4C79-9D04-452442EE0C3E}" dt="2023-09-17T11:38:36.794" v="16150" actId="478"/>
          <ac:picMkLst>
            <pc:docMk/>
            <pc:sldMk cId="2426347895" sldId="260"/>
            <ac:picMk id="1058" creationId="{BFC40C22-B677-C30D-8340-1DE1E7044A8D}"/>
          </ac:picMkLst>
        </pc:picChg>
        <pc:picChg chg="add del mod">
          <ac:chgData name="Thomas Pham" userId="062abb89-cb65-4f95-9b3e-ffc917bf88ee" providerId="ADAL" clId="{6DD4AF66-C5A0-4C79-9D04-452442EE0C3E}" dt="2023-09-17T11:33:35.203" v="16090" actId="478"/>
          <ac:picMkLst>
            <pc:docMk/>
            <pc:sldMk cId="2426347895" sldId="260"/>
            <ac:picMk id="1060" creationId="{F181216C-2B2D-7B0E-7508-F27815AEB278}"/>
          </ac:picMkLst>
        </pc:picChg>
        <pc:picChg chg="add mod">
          <ac:chgData name="Thomas Pham" userId="062abb89-cb65-4f95-9b3e-ffc917bf88ee" providerId="ADAL" clId="{6DD4AF66-C5A0-4C79-9D04-452442EE0C3E}" dt="2023-09-17T12:11:53.130" v="16206" actId="1076"/>
          <ac:picMkLst>
            <pc:docMk/>
            <pc:sldMk cId="2426347895" sldId="260"/>
            <ac:picMk id="1063" creationId="{5F262861-7173-82CE-188E-6E9601FBCC37}"/>
          </ac:picMkLst>
        </pc:picChg>
        <pc:picChg chg="add mod">
          <ac:chgData name="Thomas Pham" userId="062abb89-cb65-4f95-9b3e-ffc917bf88ee" providerId="ADAL" clId="{6DD4AF66-C5A0-4C79-9D04-452442EE0C3E}" dt="2023-09-17T12:12:07.530" v="16210" actId="1076"/>
          <ac:picMkLst>
            <pc:docMk/>
            <pc:sldMk cId="2426347895" sldId="260"/>
            <ac:picMk id="1064" creationId="{29157C4F-D307-0C0E-BC8F-D31083F1AB02}"/>
          </ac:picMkLst>
        </pc:pic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27" creationId="{2C818EB0-1837-A6C2-BC21-1CF02DFDF9B8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32" creationId="{A6BED065-C893-8048-27A2-129866FFFF36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33" creationId="{162BC1D3-EC79-124B-E157-8E681A140A63}"/>
          </ac:cxnSpMkLst>
        </pc:cxnChg>
        <pc:cxnChg chg="del mod">
          <ac:chgData name="Thomas Pham" userId="062abb89-cb65-4f95-9b3e-ffc917bf88ee" providerId="ADAL" clId="{6DD4AF66-C5A0-4C79-9D04-452442EE0C3E}" dt="2023-09-17T10:49:50.759" v="15825" actId="478"/>
          <ac:cxnSpMkLst>
            <pc:docMk/>
            <pc:sldMk cId="2426347895" sldId="260"/>
            <ac:cxnSpMk id="39" creationId="{8F084150-76DD-EDA4-D7EF-0FEE0CAAF2FA}"/>
          </ac:cxnSpMkLst>
        </pc:cxnChg>
        <pc:cxnChg chg="add mod">
          <ac:chgData name="Thomas Pham" userId="062abb89-cb65-4f95-9b3e-ffc917bf88ee" providerId="ADAL" clId="{6DD4AF66-C5A0-4C79-9D04-452442EE0C3E}" dt="2023-08-21T23:22:52.626" v="10996" actId="164"/>
          <ac:cxnSpMkLst>
            <pc:docMk/>
            <pc:sldMk cId="2426347895" sldId="260"/>
            <ac:cxnSpMk id="41" creationId="{5831BAA1-C241-DFA5-3D8B-6D6C56503473}"/>
          </ac:cxnSpMkLst>
        </pc:cxnChg>
        <pc:cxnChg chg="add mod">
          <ac:chgData name="Thomas Pham" userId="062abb89-cb65-4f95-9b3e-ffc917bf88ee" providerId="ADAL" clId="{6DD4AF66-C5A0-4C79-9D04-452442EE0C3E}" dt="2023-09-16T12:54:07.685" v="14566" actId="1035"/>
          <ac:cxnSpMkLst>
            <pc:docMk/>
            <pc:sldMk cId="2426347895" sldId="260"/>
            <ac:cxnSpMk id="63" creationId="{526BBF1B-2122-9844-23B4-561170B19F58}"/>
          </ac:cxnSpMkLst>
        </pc:cxnChg>
        <pc:cxnChg chg="add del mod">
          <ac:chgData name="Thomas Pham" userId="062abb89-cb65-4f95-9b3e-ffc917bf88ee" providerId="ADAL" clId="{6DD4AF66-C5A0-4C79-9D04-452442EE0C3E}" dt="2023-08-21T11:28:04.484" v="10578"/>
          <ac:cxnSpMkLst>
            <pc:docMk/>
            <pc:sldMk cId="2426347895" sldId="260"/>
            <ac:cxnSpMk id="64" creationId="{E83B364F-9379-C3AC-AD8A-8597E29CBE88}"/>
          </ac:cxnSpMkLst>
        </pc:cxnChg>
        <pc:cxnChg chg="add mod">
          <ac:chgData name="Thomas Pham" userId="062abb89-cb65-4f95-9b3e-ffc917bf88ee" providerId="ADAL" clId="{6DD4AF66-C5A0-4C79-9D04-452442EE0C3E}" dt="2023-09-16T12:54:07.685" v="14566" actId="1035"/>
          <ac:cxnSpMkLst>
            <pc:docMk/>
            <pc:sldMk cId="2426347895" sldId="260"/>
            <ac:cxnSpMk id="65" creationId="{9D317374-4279-B842-A7BD-71D16D2A7572}"/>
          </ac:cxnSpMkLst>
        </pc:cxnChg>
        <pc:cxnChg chg="add mod">
          <ac:chgData name="Thomas Pham" userId="062abb89-cb65-4f95-9b3e-ffc917bf88ee" providerId="ADAL" clId="{6DD4AF66-C5A0-4C79-9D04-452442EE0C3E}" dt="2023-09-17T02:29:03.285" v="15416" actId="14100"/>
          <ac:cxnSpMkLst>
            <pc:docMk/>
            <pc:sldMk cId="2426347895" sldId="260"/>
            <ac:cxnSpMk id="68" creationId="{9C12DBE3-3EC6-C958-A167-3AA083C16D7D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70" creationId="{FD2424BF-B01F-746D-7CBB-47311AB2EA62}"/>
          </ac:cxnSpMkLst>
        </pc:cxnChg>
        <pc:cxnChg chg="add del">
          <ac:chgData name="Thomas Pham" userId="062abb89-cb65-4f95-9b3e-ffc917bf88ee" providerId="ADAL" clId="{6DD4AF66-C5A0-4C79-9D04-452442EE0C3E}" dt="2023-09-16T11:32:14.251" v="14187" actId="478"/>
          <ac:cxnSpMkLst>
            <pc:docMk/>
            <pc:sldMk cId="2426347895" sldId="260"/>
            <ac:cxnSpMk id="72" creationId="{F5C9F96C-1C30-0524-8844-32E2C4AB542B}"/>
          </ac:cxnSpMkLst>
        </pc:cxnChg>
        <pc:cxnChg chg="mod">
          <ac:chgData name="Thomas Pham" userId="062abb89-cb65-4f95-9b3e-ffc917bf88ee" providerId="ADAL" clId="{6DD4AF66-C5A0-4C79-9D04-452442EE0C3E}" dt="2023-08-21T23:46:13.482" v="11138"/>
          <ac:cxnSpMkLst>
            <pc:docMk/>
            <pc:sldMk cId="2426347895" sldId="260"/>
            <ac:cxnSpMk id="73" creationId="{B3B9671F-0F33-D3AC-A455-7F4F7DDC885B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77" creationId="{8D842356-1D5E-66FE-5CB5-5E4874A1E91E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78" creationId="{65410844-1D70-048C-2D3C-79976E38A815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82" creationId="{E8AD3E16-5E9C-ED66-DAD9-A210346FD310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91" creationId="{740627CC-E82A-62E8-BFA5-5CD32AEEC637}"/>
          </ac:cxnSpMkLst>
        </pc:cxnChg>
        <pc:cxnChg chg="add del mod">
          <ac:chgData name="Thomas Pham" userId="062abb89-cb65-4f95-9b3e-ffc917bf88ee" providerId="ADAL" clId="{6DD4AF66-C5A0-4C79-9D04-452442EE0C3E}" dt="2023-09-17T11:04:06.365" v="15932" actId="478"/>
          <ac:cxnSpMkLst>
            <pc:docMk/>
            <pc:sldMk cId="2426347895" sldId="260"/>
            <ac:cxnSpMk id="92" creationId="{510D3FCB-BFD9-54D8-C6B2-84EC34572F20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95" creationId="{B02A9085-29E0-1612-3F40-F6748E64EFE3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97" creationId="{2544F375-8632-DDF1-EF99-7CD716542DDF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00" creationId="{80B187F7-E656-6B06-02CD-B24965D63C87}"/>
          </ac:cxnSpMkLst>
        </pc:cxnChg>
        <pc:cxnChg chg="add del mod">
          <ac:chgData name="Thomas Pham" userId="062abb89-cb65-4f95-9b3e-ffc917bf88ee" providerId="ADAL" clId="{6DD4AF66-C5A0-4C79-9D04-452442EE0C3E}" dt="2023-08-21T11:47:19.305" v="10667"/>
          <ac:cxnSpMkLst>
            <pc:docMk/>
            <pc:sldMk cId="2426347895" sldId="260"/>
            <ac:cxnSpMk id="103" creationId="{15EB22A7-DB54-B1F0-0EF0-FF4977B18954}"/>
          </ac:cxnSpMkLst>
        </pc:cxnChg>
        <pc:cxnChg chg="add mod">
          <ac:chgData name="Thomas Pham" userId="062abb89-cb65-4f95-9b3e-ffc917bf88ee" providerId="ADAL" clId="{6DD4AF66-C5A0-4C79-9D04-452442EE0C3E}" dt="2023-09-17T10:43:41.961" v="15806" actId="164"/>
          <ac:cxnSpMkLst>
            <pc:docMk/>
            <pc:sldMk cId="2426347895" sldId="260"/>
            <ac:cxnSpMk id="103" creationId="{D034A60A-6897-8936-1C5D-A745F8825F77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04" creationId="{3B28C17A-B36A-671E-8322-2AC5B624C24E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06" creationId="{D68B990E-C75B-0CF2-36D1-BC621A68383E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10" creationId="{90BF616A-09E5-EB32-F150-2F1613ED76DB}"/>
          </ac:cxnSpMkLst>
        </pc:cxnChg>
        <pc:cxnChg chg="add del mod">
          <ac:chgData name="Thomas Pham" userId="062abb89-cb65-4f95-9b3e-ffc917bf88ee" providerId="ADAL" clId="{6DD4AF66-C5A0-4C79-9D04-452442EE0C3E}" dt="2023-08-21T11:49:22.574" v="10756"/>
          <ac:cxnSpMkLst>
            <pc:docMk/>
            <pc:sldMk cId="2426347895" sldId="260"/>
            <ac:cxnSpMk id="112" creationId="{2493AD60-5E18-AC7F-789F-6AA41EEED9CC}"/>
          </ac:cxnSpMkLst>
        </pc:cxnChg>
        <pc:cxnChg chg="mod">
          <ac:chgData name="Thomas Pham" userId="062abb89-cb65-4f95-9b3e-ffc917bf88ee" providerId="ADAL" clId="{6DD4AF66-C5A0-4C79-9D04-452442EE0C3E}" dt="2023-09-16T12:54:07.685" v="14566" actId="1035"/>
          <ac:cxnSpMkLst>
            <pc:docMk/>
            <pc:sldMk cId="2426347895" sldId="260"/>
            <ac:cxnSpMk id="113" creationId="{012A6940-49BF-CF0E-4670-B61228635993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14" creationId="{B1A96674-2196-A8A0-E95E-C4F5134B53FD}"/>
          </ac:cxnSpMkLst>
        </pc:cxnChg>
        <pc:cxnChg chg="del mod">
          <ac:chgData name="Thomas Pham" userId="062abb89-cb65-4f95-9b3e-ffc917bf88ee" providerId="ADAL" clId="{6DD4AF66-C5A0-4C79-9D04-452442EE0C3E}" dt="2023-08-22T00:39:02.002" v="11550" actId="478"/>
          <ac:cxnSpMkLst>
            <pc:docMk/>
            <pc:sldMk cId="2426347895" sldId="260"/>
            <ac:cxnSpMk id="115" creationId="{3BD9350A-B3AB-FBDA-CB1B-57A421C3CE3F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16" creationId="{A7E18A8B-003D-E799-00F9-9D2DEF4B385C}"/>
          </ac:cxnSpMkLst>
        </pc:cxnChg>
        <pc:cxnChg chg="add del mod">
          <ac:chgData name="Thomas Pham" userId="062abb89-cb65-4f95-9b3e-ffc917bf88ee" providerId="ADAL" clId="{6DD4AF66-C5A0-4C79-9D04-452442EE0C3E}" dt="2023-08-21T11:57:00.593" v="10771" actId="478"/>
          <ac:cxnSpMkLst>
            <pc:docMk/>
            <pc:sldMk cId="2426347895" sldId="260"/>
            <ac:cxnSpMk id="118" creationId="{CB77AF87-B448-10D8-8585-2D9844F6667B}"/>
          </ac:cxnSpMkLst>
        </pc:cxnChg>
        <pc:cxnChg chg="add mod">
          <ac:chgData name="Thomas Pham" userId="062abb89-cb65-4f95-9b3e-ffc917bf88ee" providerId="ADAL" clId="{6DD4AF66-C5A0-4C79-9D04-452442EE0C3E}" dt="2023-09-16T12:51:50.226" v="14490" actId="1035"/>
          <ac:cxnSpMkLst>
            <pc:docMk/>
            <pc:sldMk cId="2426347895" sldId="260"/>
            <ac:cxnSpMk id="119" creationId="{8F377035-0873-0D63-97C3-19EA4C3900B2}"/>
          </ac:cxnSpMkLst>
        </pc:cxnChg>
        <pc:cxnChg chg="add del mod">
          <ac:chgData name="Thomas Pham" userId="062abb89-cb65-4f95-9b3e-ffc917bf88ee" providerId="ADAL" clId="{6DD4AF66-C5A0-4C79-9D04-452442EE0C3E}" dt="2023-08-22T00:32:32.326" v="11499" actId="11529"/>
          <ac:cxnSpMkLst>
            <pc:docMk/>
            <pc:sldMk cId="2426347895" sldId="260"/>
            <ac:cxnSpMk id="121" creationId="{EA307679-8053-7C71-927E-8B12208FCFBF}"/>
          </ac:cxnSpMkLst>
        </pc:cxnChg>
        <pc:cxnChg chg="mod">
          <ac:chgData name="Thomas Pham" userId="062abb89-cb65-4f95-9b3e-ffc917bf88ee" providerId="ADAL" clId="{6DD4AF66-C5A0-4C79-9D04-452442EE0C3E}" dt="2023-09-16T13:31:25.136" v="15016"/>
          <ac:cxnSpMkLst>
            <pc:docMk/>
            <pc:sldMk cId="2426347895" sldId="260"/>
            <ac:cxnSpMk id="123" creationId="{FE60E0F8-3964-A2A2-AC7A-C70FF8FA7D78}"/>
          </ac:cxnSpMkLst>
        </pc:cxnChg>
        <pc:cxnChg chg="mod">
          <ac:chgData name="Thomas Pham" userId="062abb89-cb65-4f95-9b3e-ffc917bf88ee" providerId="ADAL" clId="{6DD4AF66-C5A0-4C79-9D04-452442EE0C3E}" dt="2023-09-16T13:31:25.136" v="15016"/>
          <ac:cxnSpMkLst>
            <pc:docMk/>
            <pc:sldMk cId="2426347895" sldId="260"/>
            <ac:cxnSpMk id="125" creationId="{0C3CC7A0-7DC1-7DD7-993E-0EFD4AA474C8}"/>
          </ac:cxnSpMkLst>
        </pc:cxnChg>
        <pc:cxnChg chg="add del mod">
          <ac:chgData name="Thomas Pham" userId="062abb89-cb65-4f95-9b3e-ffc917bf88ee" providerId="ADAL" clId="{6DD4AF66-C5A0-4C79-9D04-452442EE0C3E}" dt="2023-09-17T11:13:03.855" v="16010" actId="478"/>
          <ac:cxnSpMkLst>
            <pc:docMk/>
            <pc:sldMk cId="2426347895" sldId="260"/>
            <ac:cxnSpMk id="1040" creationId="{0B65BDC7-9856-C6F0-7021-1059DE465A8A}"/>
          </ac:cxnSpMkLst>
        </pc:cxnChg>
      </pc:sldChg>
      <pc:sldChg chg="addSp delSp modSp new del mod">
        <pc:chgData name="Thomas Pham" userId="062abb89-cb65-4f95-9b3e-ffc917bf88ee" providerId="ADAL" clId="{6DD4AF66-C5A0-4C79-9D04-452442EE0C3E}" dt="2023-09-17T13:48:26.919" v="16392" actId="47"/>
        <pc:sldMkLst>
          <pc:docMk/>
          <pc:sldMk cId="4139388912" sldId="261"/>
        </pc:sldMkLst>
        <pc:spChg chg="del mod">
          <ac:chgData name="Thomas Pham" userId="062abb89-cb65-4f95-9b3e-ffc917bf88ee" providerId="ADAL" clId="{6DD4AF66-C5A0-4C79-9D04-452442EE0C3E}" dt="2023-09-16T13:30:47.098" v="15000" actId="478"/>
          <ac:spMkLst>
            <pc:docMk/>
            <pc:sldMk cId="4139388912" sldId="261"/>
            <ac:spMk id="2" creationId="{2D4AB800-ECC6-39C8-151C-DAA465173AEF}"/>
          </ac:spMkLst>
        </pc:spChg>
        <pc:spChg chg="del">
          <ac:chgData name="Thomas Pham" userId="062abb89-cb65-4f95-9b3e-ffc917bf88ee" providerId="ADAL" clId="{6DD4AF66-C5A0-4C79-9D04-452442EE0C3E}" dt="2023-09-16T13:30:46.445" v="14998" actId="478"/>
          <ac:spMkLst>
            <pc:docMk/>
            <pc:sldMk cId="4139388912" sldId="261"/>
            <ac:spMk id="3" creationId="{3F48EAC0-9206-4510-FAEE-9230104C26B0}"/>
          </ac:spMkLst>
        </pc:spChg>
        <pc:spChg chg="add del mod">
          <ac:chgData name="Thomas Pham" userId="062abb89-cb65-4f95-9b3e-ffc917bf88ee" providerId="ADAL" clId="{6DD4AF66-C5A0-4C79-9D04-452442EE0C3E}" dt="2023-09-16T13:30:48.932" v="15002" actId="478"/>
          <ac:spMkLst>
            <pc:docMk/>
            <pc:sldMk cId="4139388912" sldId="261"/>
            <ac:spMk id="5" creationId="{476CBB9A-7265-34E0-19FA-93A6EBE64B29}"/>
          </ac:spMkLst>
        </pc:spChg>
        <pc:spChg chg="add del mod">
          <ac:chgData name="Thomas Pham" userId="062abb89-cb65-4f95-9b3e-ffc917bf88ee" providerId="ADAL" clId="{6DD4AF66-C5A0-4C79-9D04-452442EE0C3E}" dt="2023-09-16T13:30:49.638" v="15003" actId="478"/>
          <ac:spMkLst>
            <pc:docMk/>
            <pc:sldMk cId="4139388912" sldId="261"/>
            <ac:spMk id="7" creationId="{4C6D43CC-0098-60B7-43E1-6D4DFFCD6522}"/>
          </ac:spMkLst>
        </pc:spChg>
        <pc:grpChg chg="add mod">
          <ac:chgData name="Thomas Pham" userId="062abb89-cb65-4f95-9b3e-ffc917bf88ee" providerId="ADAL" clId="{6DD4AF66-C5A0-4C79-9D04-452442EE0C3E}" dt="2023-09-16T13:33:19.304" v="15039" actId="1076"/>
          <ac:grpSpMkLst>
            <pc:docMk/>
            <pc:sldMk cId="4139388912" sldId="261"/>
            <ac:grpSpMk id="8" creationId="{11D1B49B-DD40-7508-CB1F-09A848E2E78F}"/>
          </ac:grpSpMkLst>
        </pc:grpChg>
        <pc:graphicFrameChg chg="mod">
          <ac:chgData name="Thomas Pham" userId="062abb89-cb65-4f95-9b3e-ffc917bf88ee" providerId="ADAL" clId="{6DD4AF66-C5A0-4C79-9D04-452442EE0C3E}" dt="2023-09-16T13:36:47.556" v="15066"/>
          <ac:graphicFrameMkLst>
            <pc:docMk/>
            <pc:sldMk cId="4139388912" sldId="261"/>
            <ac:graphicFrameMk id="9" creationId="{4A14F603-DEB6-ADD3-693A-A39FE4FC6034}"/>
          </ac:graphicFrameMkLst>
        </pc:graphicFrameChg>
        <pc:graphicFrameChg chg="add mod">
          <ac:chgData name="Thomas Pham" userId="062abb89-cb65-4f95-9b3e-ffc917bf88ee" providerId="ADAL" clId="{6DD4AF66-C5A0-4C79-9D04-452442EE0C3E}" dt="2023-09-16T13:37:02.622" v="15069"/>
          <ac:graphicFrameMkLst>
            <pc:docMk/>
            <pc:sldMk cId="4139388912" sldId="261"/>
            <ac:graphicFrameMk id="12" creationId="{FA0ABE4E-AA95-A7DF-99F9-58AED36ADDCA}"/>
          </ac:graphicFrameMkLst>
        </pc:graphicFrameChg>
        <pc:cxnChg chg="mod">
          <ac:chgData name="Thomas Pham" userId="062abb89-cb65-4f95-9b3e-ffc917bf88ee" providerId="ADAL" clId="{6DD4AF66-C5A0-4C79-9D04-452442EE0C3E}" dt="2023-09-16T13:30:50.744" v="15005"/>
          <ac:cxnSpMkLst>
            <pc:docMk/>
            <pc:sldMk cId="4139388912" sldId="261"/>
            <ac:cxnSpMk id="10" creationId="{01B700A5-13A1-7C46-9C26-4F721A98F6DC}"/>
          </ac:cxnSpMkLst>
        </pc:cxnChg>
        <pc:cxnChg chg="mod">
          <ac:chgData name="Thomas Pham" userId="062abb89-cb65-4f95-9b3e-ffc917bf88ee" providerId="ADAL" clId="{6DD4AF66-C5A0-4C79-9D04-452442EE0C3E}" dt="2023-09-16T13:30:50.744" v="15005"/>
          <ac:cxnSpMkLst>
            <pc:docMk/>
            <pc:sldMk cId="4139388912" sldId="261"/>
            <ac:cxnSpMk id="11" creationId="{4064AA4B-427B-A864-70B4-3DCCA957FCEC}"/>
          </ac:cxnSpMkLst>
        </pc:cxnChg>
      </pc:sldChg>
    </pc:docChg>
  </pc:docChgLst>
  <pc:docChgLst>
    <pc:chgData name="Thomas Pham" userId="062abb89-cb65-4f95-9b3e-ffc917bf88ee" providerId="ADAL" clId="{DF37257C-A76D-40B6-9215-5765F239263C}"/>
    <pc:docChg chg="undo custSel modSld">
      <pc:chgData name="Thomas Pham" userId="062abb89-cb65-4f95-9b3e-ffc917bf88ee" providerId="ADAL" clId="{DF37257C-A76D-40B6-9215-5765F239263C}" dt="2023-08-22T03:51:31.628" v="2379" actId="1076"/>
      <pc:docMkLst>
        <pc:docMk/>
      </pc:docMkLst>
      <pc:sldChg chg="modSp">
        <pc:chgData name="Thomas Pham" userId="062abb89-cb65-4f95-9b3e-ffc917bf88ee" providerId="ADAL" clId="{DF37257C-A76D-40B6-9215-5765F239263C}" dt="2023-07-25T05:37:30.810" v="275" actId="20577"/>
        <pc:sldMkLst>
          <pc:docMk/>
          <pc:sldMk cId="3613901564" sldId="257"/>
        </pc:sldMkLst>
        <pc:spChg chg="mod">
          <ac:chgData name="Thomas Pham" userId="062abb89-cb65-4f95-9b3e-ffc917bf88ee" providerId="ADAL" clId="{DF37257C-A76D-40B6-9215-5765F239263C}" dt="2023-07-25T05:37:30.810" v="275" actId="20577"/>
          <ac:spMkLst>
            <pc:docMk/>
            <pc:sldMk cId="3613901564" sldId="257"/>
            <ac:spMk id="3" creationId="{9687D45B-BD7B-4B15-D86C-464437A0FE8C}"/>
          </ac:spMkLst>
        </pc:spChg>
      </pc:sldChg>
      <pc:sldChg chg="addSp modSp mod modNotesTx">
        <pc:chgData name="Thomas Pham" userId="062abb89-cb65-4f95-9b3e-ffc917bf88ee" providerId="ADAL" clId="{DF37257C-A76D-40B6-9215-5765F239263C}" dt="2023-08-08T03:39:00.266" v="1098" actId="20577"/>
        <pc:sldMkLst>
          <pc:docMk/>
          <pc:sldMk cId="639139107" sldId="259"/>
        </pc:sldMkLst>
        <pc:spChg chg="mod">
          <ac:chgData name="Thomas Pham" userId="062abb89-cb65-4f95-9b3e-ffc917bf88ee" providerId="ADAL" clId="{DF37257C-A76D-40B6-9215-5765F239263C}" dt="2023-08-01T04:06:51.562" v="293" actId="164"/>
          <ac:spMkLst>
            <pc:docMk/>
            <pc:sldMk cId="639139107" sldId="259"/>
            <ac:spMk id="5" creationId="{7ED6A3CC-B0BE-0ECF-DEB9-37A8D1E52CC1}"/>
          </ac:spMkLst>
        </pc:spChg>
        <pc:spChg chg="mod">
          <ac:chgData name="Thomas Pham" userId="062abb89-cb65-4f95-9b3e-ffc917bf88ee" providerId="ADAL" clId="{DF37257C-A76D-40B6-9215-5765F239263C}" dt="2023-08-01T05:08:01.160" v="820" actId="20577"/>
          <ac:spMkLst>
            <pc:docMk/>
            <pc:sldMk cId="639139107" sldId="259"/>
            <ac:spMk id="6" creationId="{D9753B5C-BD75-0344-EFA4-13CCF3E1DA32}"/>
          </ac:spMkLst>
        </pc:spChg>
        <pc:spChg chg="mod">
          <ac:chgData name="Thomas Pham" userId="062abb89-cb65-4f95-9b3e-ffc917bf88ee" providerId="ADAL" clId="{DF37257C-A76D-40B6-9215-5765F239263C}" dt="2023-08-01T04:10:42.038" v="368" actId="20577"/>
          <ac:spMkLst>
            <pc:docMk/>
            <pc:sldMk cId="639139107" sldId="259"/>
            <ac:spMk id="7" creationId="{027723F6-13C1-9854-484E-99AAEEBC1661}"/>
          </ac:spMkLst>
        </pc:spChg>
        <pc:spChg chg="mod">
          <ac:chgData name="Thomas Pham" userId="062abb89-cb65-4f95-9b3e-ffc917bf88ee" providerId="ADAL" clId="{DF37257C-A76D-40B6-9215-5765F239263C}" dt="2023-08-01T04:16:27.905" v="429" actId="20577"/>
          <ac:spMkLst>
            <pc:docMk/>
            <pc:sldMk cId="639139107" sldId="259"/>
            <ac:spMk id="8" creationId="{82D4CDFF-7DD7-25FB-B87B-909FC69C4817}"/>
          </ac:spMkLst>
        </pc:spChg>
        <pc:spChg chg="mod">
          <ac:chgData name="Thomas Pham" userId="062abb89-cb65-4f95-9b3e-ffc917bf88ee" providerId="ADAL" clId="{DF37257C-A76D-40B6-9215-5765F239263C}" dt="2023-08-01T04:13:06.435" v="419" actId="20577"/>
          <ac:spMkLst>
            <pc:docMk/>
            <pc:sldMk cId="639139107" sldId="259"/>
            <ac:spMk id="10" creationId="{92FDEB0D-7EDC-7E30-4B50-DDF3F3CDBBF3}"/>
          </ac:spMkLst>
        </pc:spChg>
        <pc:spChg chg="mod">
          <ac:chgData name="Thomas Pham" userId="062abb89-cb65-4f95-9b3e-ffc917bf88ee" providerId="ADAL" clId="{DF37257C-A76D-40B6-9215-5765F239263C}" dt="2023-08-01T04:06:51.562" v="293" actId="164"/>
          <ac:spMkLst>
            <pc:docMk/>
            <pc:sldMk cId="639139107" sldId="259"/>
            <ac:spMk id="12" creationId="{FAF7CF88-B88D-FAB7-B668-2567279167BB}"/>
          </ac:spMkLst>
        </pc:spChg>
        <pc:spChg chg="mod">
          <ac:chgData name="Thomas Pham" userId="062abb89-cb65-4f95-9b3e-ffc917bf88ee" providerId="ADAL" clId="{DF37257C-A76D-40B6-9215-5765F239263C}" dt="2023-08-01T04:06:51.562" v="293" actId="164"/>
          <ac:spMkLst>
            <pc:docMk/>
            <pc:sldMk cId="639139107" sldId="259"/>
            <ac:spMk id="13" creationId="{0A14AFD7-1534-33E3-3E28-6879148E8598}"/>
          </ac:spMkLst>
        </pc:spChg>
        <pc:spChg chg="mod">
          <ac:chgData name="Thomas Pham" userId="062abb89-cb65-4f95-9b3e-ffc917bf88ee" providerId="ADAL" clId="{DF37257C-A76D-40B6-9215-5765F239263C}" dt="2023-08-01T04:06:51.562" v="293" actId="164"/>
          <ac:spMkLst>
            <pc:docMk/>
            <pc:sldMk cId="639139107" sldId="259"/>
            <ac:spMk id="14" creationId="{4329403F-5587-E521-F4EE-16265FCCDF5C}"/>
          </ac:spMkLst>
        </pc:spChg>
        <pc:spChg chg="mod">
          <ac:chgData name="Thomas Pham" userId="062abb89-cb65-4f95-9b3e-ffc917bf88ee" providerId="ADAL" clId="{DF37257C-A76D-40B6-9215-5765F239263C}" dt="2023-08-01T04:06:51.562" v="293" actId="164"/>
          <ac:spMkLst>
            <pc:docMk/>
            <pc:sldMk cId="639139107" sldId="259"/>
            <ac:spMk id="15" creationId="{8D5ABB63-D6D7-E8F9-7450-CFEEAF2E931B}"/>
          </ac:spMkLst>
        </pc:spChg>
        <pc:spChg chg="mod">
          <ac:chgData name="Thomas Pham" userId="062abb89-cb65-4f95-9b3e-ffc917bf88ee" providerId="ADAL" clId="{DF37257C-A76D-40B6-9215-5765F239263C}" dt="2023-08-01T04:22:29.962" v="647" actId="6549"/>
          <ac:spMkLst>
            <pc:docMk/>
            <pc:sldMk cId="639139107" sldId="259"/>
            <ac:spMk id="16" creationId="{09D44633-A76D-4D0E-70F1-AC4C40FC2CE8}"/>
          </ac:spMkLst>
        </pc:spChg>
        <pc:spChg chg="mod">
          <ac:chgData name="Thomas Pham" userId="062abb89-cb65-4f95-9b3e-ffc917bf88ee" providerId="ADAL" clId="{DF37257C-A76D-40B6-9215-5765F239263C}" dt="2023-08-01T04:24:00.506" v="678" actId="20577"/>
          <ac:spMkLst>
            <pc:docMk/>
            <pc:sldMk cId="639139107" sldId="259"/>
            <ac:spMk id="17" creationId="{E3552EE3-9247-9054-3608-1EE9F9FC02C3}"/>
          </ac:spMkLst>
        </pc:spChg>
        <pc:spChg chg="mod">
          <ac:chgData name="Thomas Pham" userId="062abb89-cb65-4f95-9b3e-ffc917bf88ee" providerId="ADAL" clId="{DF37257C-A76D-40B6-9215-5765F239263C}" dt="2023-08-01T04:13:50.510" v="423" actId="20577"/>
          <ac:spMkLst>
            <pc:docMk/>
            <pc:sldMk cId="639139107" sldId="259"/>
            <ac:spMk id="20" creationId="{24923E84-5D4F-3716-D65E-38BC1989CB5F}"/>
          </ac:spMkLst>
        </pc:spChg>
        <pc:grpChg chg="add mod">
          <ac:chgData name="Thomas Pham" userId="062abb89-cb65-4f95-9b3e-ffc917bf88ee" providerId="ADAL" clId="{DF37257C-A76D-40B6-9215-5765F239263C}" dt="2023-08-01T04:06:56.468" v="294" actId="1076"/>
          <ac:grpSpMkLst>
            <pc:docMk/>
            <pc:sldMk cId="639139107" sldId="259"/>
            <ac:grpSpMk id="2" creationId="{421242C0-19F9-0D60-9673-E5BD7B8635F1}"/>
          </ac:grpSpMkLst>
        </pc:grpChg>
        <pc:graphicFrameChg chg="mod">
          <ac:chgData name="Thomas Pham" userId="062abb89-cb65-4f95-9b3e-ffc917bf88ee" providerId="ADAL" clId="{DF37257C-A76D-40B6-9215-5765F239263C}" dt="2023-08-08T03:28:07.236" v="999" actId="1076"/>
          <ac:graphicFrameMkLst>
            <pc:docMk/>
            <pc:sldMk cId="639139107" sldId="259"/>
            <ac:graphicFrameMk id="18" creationId="{97FECD7D-3021-E88D-BEB0-AB1C77DC9A62}"/>
          </ac:graphicFrameMkLst>
        </pc:graphicFrameChg>
        <pc:picChg chg="add mod">
          <ac:chgData name="Thomas Pham" userId="062abb89-cb65-4f95-9b3e-ffc917bf88ee" providerId="ADAL" clId="{DF37257C-A76D-40B6-9215-5765F239263C}" dt="2023-08-01T04:26:56.070" v="682" actId="1076"/>
          <ac:picMkLst>
            <pc:docMk/>
            <pc:sldMk cId="639139107" sldId="259"/>
            <ac:picMk id="4" creationId="{FAFC2330-F7DA-C8B8-5550-7D4124D52C2B}"/>
          </ac:picMkLst>
        </pc:picChg>
      </pc:sldChg>
      <pc:sldChg chg="addSp delSp modSp mod modNotesTx">
        <pc:chgData name="Thomas Pham" userId="062abb89-cb65-4f95-9b3e-ffc917bf88ee" providerId="ADAL" clId="{DF37257C-A76D-40B6-9215-5765F239263C}" dt="2023-08-22T03:51:31.628" v="2379" actId="1076"/>
        <pc:sldMkLst>
          <pc:docMk/>
          <pc:sldMk cId="2426347895" sldId="260"/>
        </pc:sldMkLst>
        <pc:spChg chg="mod">
          <ac:chgData name="Thomas Pham" userId="062abb89-cb65-4f95-9b3e-ffc917bf88ee" providerId="ADAL" clId="{DF37257C-A76D-40B6-9215-5765F239263C}" dt="2023-08-22T03:51:12.887" v="2375" actId="14100"/>
          <ac:spMkLst>
            <pc:docMk/>
            <pc:sldMk cId="2426347895" sldId="260"/>
            <ac:spMk id="2" creationId="{9094F09A-04B4-86F6-90E8-D4CC2614181E}"/>
          </ac:spMkLst>
        </pc:spChg>
        <pc:spChg chg="mod topLvl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4" creationId="{F54A76C0-77E1-BE81-9B43-36330FAF14DB}"/>
          </ac:spMkLst>
        </pc:spChg>
        <pc:spChg chg="mod">
          <ac:chgData name="Thomas Pham" userId="062abb89-cb65-4f95-9b3e-ffc917bf88ee" providerId="ADAL" clId="{DF37257C-A76D-40B6-9215-5765F239263C}" dt="2023-08-22T03:51:06.557" v="2374" actId="14100"/>
          <ac:spMkLst>
            <pc:docMk/>
            <pc:sldMk cId="2426347895" sldId="260"/>
            <ac:spMk id="5" creationId="{52887C15-1930-98F0-0FA9-6DF66B1427B4}"/>
          </ac:spMkLst>
        </pc:spChg>
        <pc:spChg chg="mod">
          <ac:chgData name="Thomas Pham" userId="062abb89-cb65-4f95-9b3e-ffc917bf88ee" providerId="ADAL" clId="{DF37257C-A76D-40B6-9215-5765F239263C}" dt="2023-08-22T03:46:34.907" v="2282" actId="1076"/>
          <ac:spMkLst>
            <pc:docMk/>
            <pc:sldMk cId="2426347895" sldId="260"/>
            <ac:spMk id="6" creationId="{945BFF28-4625-40AF-CC6A-1B5B8D6E0D75}"/>
          </ac:spMkLst>
        </pc:spChg>
        <pc:spChg chg="mod">
          <ac:chgData name="Thomas Pham" userId="062abb89-cb65-4f95-9b3e-ffc917bf88ee" providerId="ADAL" clId="{DF37257C-A76D-40B6-9215-5765F239263C}" dt="2023-08-22T03:41:17.524" v="2203" actId="20577"/>
          <ac:spMkLst>
            <pc:docMk/>
            <pc:sldMk cId="2426347895" sldId="260"/>
            <ac:spMk id="7" creationId="{BDAA40E4-0AFA-23EE-C330-FACA64F4B5C6}"/>
          </ac:spMkLst>
        </pc:spChg>
        <pc:spChg chg="mod">
          <ac:chgData name="Thomas Pham" userId="062abb89-cb65-4f95-9b3e-ffc917bf88ee" providerId="ADAL" clId="{DF37257C-A76D-40B6-9215-5765F239263C}" dt="2023-08-22T02:53:24.564" v="1791" actId="164"/>
          <ac:spMkLst>
            <pc:docMk/>
            <pc:sldMk cId="2426347895" sldId="260"/>
            <ac:spMk id="10" creationId="{7DCE416D-98DF-DB71-DA1A-9CE84F7E168E}"/>
          </ac:spMkLst>
        </pc:spChg>
        <pc:spChg chg="add mod">
          <ac:chgData name="Thomas Pham" userId="062abb89-cb65-4f95-9b3e-ffc917bf88ee" providerId="ADAL" clId="{DF37257C-A76D-40B6-9215-5765F239263C}" dt="2023-08-22T03:48:09.866" v="2283" actId="1076"/>
          <ac:spMkLst>
            <pc:docMk/>
            <pc:sldMk cId="2426347895" sldId="260"/>
            <ac:spMk id="12" creationId="{17250090-C2D5-20D8-7D63-548AD708F32C}"/>
          </ac:spMkLst>
        </pc:spChg>
        <pc:spChg chg="mod">
          <ac:chgData name="Thomas Pham" userId="062abb89-cb65-4f95-9b3e-ffc917bf88ee" providerId="ADAL" clId="{DF37257C-A76D-40B6-9215-5765F239263C}" dt="2023-08-15T04:23:57.423" v="1519" actId="1076"/>
          <ac:spMkLst>
            <pc:docMk/>
            <pc:sldMk cId="2426347895" sldId="260"/>
            <ac:spMk id="12" creationId="{942C66C8-45C6-FF08-E995-EE1C5BA05EC3}"/>
          </ac:spMkLst>
        </pc:spChg>
        <pc:spChg chg="add mod">
          <ac:chgData name="Thomas Pham" userId="062abb89-cb65-4f95-9b3e-ffc917bf88ee" providerId="ADAL" clId="{DF37257C-A76D-40B6-9215-5765F239263C}" dt="2023-08-22T03:20:32.804" v="1804" actId="1076"/>
          <ac:spMkLst>
            <pc:docMk/>
            <pc:sldMk cId="2426347895" sldId="260"/>
            <ac:spMk id="14" creationId="{8A970DC4-F058-D733-EC6C-C1AC11F1D820}"/>
          </ac:spMkLst>
        </pc:spChg>
        <pc:spChg chg="mod">
          <ac:chgData name="Thomas Pham" userId="062abb89-cb65-4f95-9b3e-ffc917bf88ee" providerId="ADAL" clId="{DF37257C-A76D-40B6-9215-5765F239263C}" dt="2023-08-22T03:38:59.407" v="2144" actId="20577"/>
          <ac:spMkLst>
            <pc:docMk/>
            <pc:sldMk cId="2426347895" sldId="260"/>
            <ac:spMk id="15" creationId="{DF499758-2E52-F372-51E0-9C5CAB6ED6A7}"/>
          </ac:spMkLst>
        </pc:spChg>
        <pc:spChg chg="mod">
          <ac:chgData name="Thomas Pham" userId="062abb89-cb65-4f95-9b3e-ffc917bf88ee" providerId="ADAL" clId="{DF37257C-A76D-40B6-9215-5765F239263C}" dt="2023-08-22T03:41:44.085" v="2227" actId="20577"/>
          <ac:spMkLst>
            <pc:docMk/>
            <pc:sldMk cId="2426347895" sldId="260"/>
            <ac:spMk id="16" creationId="{17216D30-0852-2283-0A81-A78F5FFC952A}"/>
          </ac:spMkLst>
        </pc:spChg>
        <pc:spChg chg="mod">
          <ac:chgData name="Thomas Pham" userId="062abb89-cb65-4f95-9b3e-ffc917bf88ee" providerId="ADAL" clId="{DF37257C-A76D-40B6-9215-5765F239263C}" dt="2023-08-15T04:00:00.802" v="1136" actId="1036"/>
          <ac:spMkLst>
            <pc:docMk/>
            <pc:sldMk cId="2426347895" sldId="260"/>
            <ac:spMk id="19" creationId="{A9C1CA2E-F740-D914-D260-C16AEDBBB43B}"/>
          </ac:spMkLst>
        </pc:spChg>
        <pc:spChg chg="mod">
          <ac:chgData name="Thomas Pham" userId="062abb89-cb65-4f95-9b3e-ffc917bf88ee" providerId="ADAL" clId="{DF37257C-A76D-40B6-9215-5765F239263C}" dt="2023-08-22T03:27:56.558" v="1985" actId="1076"/>
          <ac:spMkLst>
            <pc:docMk/>
            <pc:sldMk cId="2426347895" sldId="260"/>
            <ac:spMk id="21" creationId="{C466D8B7-1093-4581-0A30-E2032F0C8217}"/>
          </ac:spMkLst>
        </pc:spChg>
        <pc:spChg chg="mod">
          <ac:chgData name="Thomas Pham" userId="062abb89-cb65-4f95-9b3e-ffc917bf88ee" providerId="ADAL" clId="{DF37257C-A76D-40B6-9215-5765F239263C}" dt="2023-08-15T04:50:44.581" v="1788" actId="20577"/>
          <ac:spMkLst>
            <pc:docMk/>
            <pc:sldMk cId="2426347895" sldId="260"/>
            <ac:spMk id="22" creationId="{9F2A54BB-EBF9-84DF-D77E-A93C37B9A91C}"/>
          </ac:spMkLst>
        </pc:spChg>
        <pc:spChg chg="add mod">
          <ac:chgData name="Thomas Pham" userId="062abb89-cb65-4f95-9b3e-ffc917bf88ee" providerId="ADAL" clId="{DF37257C-A76D-40B6-9215-5765F239263C}" dt="2023-08-22T03:50:29.984" v="2365" actId="1076"/>
          <ac:spMkLst>
            <pc:docMk/>
            <pc:sldMk cId="2426347895" sldId="260"/>
            <ac:spMk id="24" creationId="{3B59D230-6C53-2851-5C87-8507F3ADC7E9}"/>
          </ac:spMkLst>
        </pc:spChg>
        <pc:spChg chg="add mod">
          <ac:chgData name="Thomas Pham" userId="062abb89-cb65-4f95-9b3e-ffc917bf88ee" providerId="ADAL" clId="{DF37257C-A76D-40B6-9215-5765F239263C}" dt="2023-08-22T03:51:23.044" v="2377" actId="1076"/>
          <ac:spMkLst>
            <pc:docMk/>
            <pc:sldMk cId="2426347895" sldId="260"/>
            <ac:spMk id="25" creationId="{226EDBDB-C07C-E286-FDD8-29C36E47780C}"/>
          </ac:spMkLst>
        </pc:spChg>
        <pc:spChg chg="mod">
          <ac:chgData name="Thomas Pham" userId="062abb89-cb65-4f95-9b3e-ffc917bf88ee" providerId="ADAL" clId="{DF37257C-A76D-40B6-9215-5765F239263C}" dt="2023-08-22T02:53:24.564" v="1791" actId="164"/>
          <ac:spMkLst>
            <pc:docMk/>
            <pc:sldMk cId="2426347895" sldId="260"/>
            <ac:spMk id="28" creationId="{B6093FAA-B86C-6856-5AF5-F95BE99DB1FA}"/>
          </ac:spMkLst>
        </pc:spChg>
        <pc:spChg chg="add del mod">
          <ac:chgData name="Thomas Pham" userId="062abb89-cb65-4f95-9b3e-ffc917bf88ee" providerId="ADAL" clId="{DF37257C-A76D-40B6-9215-5765F239263C}" dt="2023-08-22T03:50:01.275" v="2360" actId="478"/>
          <ac:spMkLst>
            <pc:docMk/>
            <pc:sldMk cId="2426347895" sldId="260"/>
            <ac:spMk id="30" creationId="{6164F7C4-36A6-B9CA-FF9D-DD33712D63AA}"/>
          </ac:spMkLst>
        </pc:spChg>
        <pc:spChg chg="mod">
          <ac:chgData name="Thomas Pham" userId="062abb89-cb65-4f95-9b3e-ffc917bf88ee" providerId="ADAL" clId="{DF37257C-A76D-40B6-9215-5765F239263C}" dt="2023-08-22T03:25:58.263" v="1902" actId="20577"/>
          <ac:spMkLst>
            <pc:docMk/>
            <pc:sldMk cId="2426347895" sldId="260"/>
            <ac:spMk id="49" creationId="{CF50977D-FB36-6439-B72E-BC2CBD13F697}"/>
          </ac:spMkLst>
        </pc:spChg>
        <pc:spChg chg="mod topLvl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50" creationId="{F3971DED-15B2-F076-DBBA-71FAB49AAC90}"/>
          </ac:spMkLst>
        </pc:spChg>
        <pc:spChg chg="mod topLvl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51" creationId="{16488FDF-50A5-E65E-FBC0-1717517C5C3C}"/>
          </ac:spMkLst>
        </pc:spChg>
        <pc:spChg chg="mod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66" creationId="{5CFA7C04-3077-4A21-7A68-3DDDE5544B67}"/>
          </ac:spMkLst>
        </pc:spChg>
        <pc:spChg chg="del mod">
          <ac:chgData name="Thomas Pham" userId="062abb89-cb65-4f95-9b3e-ffc917bf88ee" providerId="ADAL" clId="{DF37257C-A76D-40B6-9215-5765F239263C}" dt="2023-08-22T03:23:47.127" v="1857" actId="478"/>
          <ac:spMkLst>
            <pc:docMk/>
            <pc:sldMk cId="2426347895" sldId="260"/>
            <ac:spMk id="67" creationId="{49788C28-278D-29B2-921B-41D84C9D17A7}"/>
          </ac:spMkLst>
        </pc:spChg>
        <pc:spChg chg="del">
          <ac:chgData name="Thomas Pham" userId="062abb89-cb65-4f95-9b3e-ffc917bf88ee" providerId="ADAL" clId="{DF37257C-A76D-40B6-9215-5765F239263C}" dt="2023-08-22T03:50:03.358" v="2361" actId="478"/>
          <ac:spMkLst>
            <pc:docMk/>
            <pc:sldMk cId="2426347895" sldId="260"/>
            <ac:spMk id="102" creationId="{7FBB967E-350F-0C9D-BBD4-E1974EE027B5}"/>
          </ac:spMkLst>
        </pc:spChg>
        <pc:spChg chg="mod topLvl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105" creationId="{702A5339-A190-F792-4B3A-EF1D9A983FCB}"/>
          </ac:spMkLst>
        </pc:spChg>
        <pc:spChg chg="mod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117" creationId="{CAC1C40C-5433-959B-BA5D-A904F7CB553B}"/>
          </ac:spMkLst>
        </pc:spChg>
        <pc:spChg chg="mod">
          <ac:chgData name="Thomas Pham" userId="062abb89-cb65-4f95-9b3e-ffc917bf88ee" providerId="ADAL" clId="{DF37257C-A76D-40B6-9215-5765F239263C}" dt="2023-08-22T02:53:24.564" v="1791" actId="164"/>
          <ac:spMkLst>
            <pc:docMk/>
            <pc:sldMk cId="2426347895" sldId="260"/>
            <ac:spMk id="122" creationId="{9F0046B1-6BDF-3ABD-511B-8DFC6FB40CA4}"/>
          </ac:spMkLst>
        </pc:spChg>
        <pc:spChg chg="mod">
          <ac:chgData name="Thomas Pham" userId="062abb89-cb65-4f95-9b3e-ffc917bf88ee" providerId="ADAL" clId="{DF37257C-A76D-40B6-9215-5765F239263C}" dt="2023-08-22T02:53:12.587" v="1789" actId="164"/>
          <ac:spMkLst>
            <pc:docMk/>
            <pc:sldMk cId="2426347895" sldId="260"/>
            <ac:spMk id="126" creationId="{E22DD12C-A6E9-03AA-B189-058350282229}"/>
          </ac:spMkLst>
        </pc:spChg>
        <pc:spChg chg="mod topLvl">
          <ac:chgData name="Thomas Pham" userId="062abb89-cb65-4f95-9b3e-ffc917bf88ee" providerId="ADAL" clId="{DF37257C-A76D-40B6-9215-5765F239263C}" dt="2023-08-22T03:50:47.719" v="2371" actId="165"/>
          <ac:spMkLst>
            <pc:docMk/>
            <pc:sldMk cId="2426347895" sldId="260"/>
            <ac:spMk id="1029" creationId="{A771A6E6-5CA3-51A5-CF0A-D832F9BAAE90}"/>
          </ac:spMkLst>
        </pc:spChg>
        <pc:grpChg chg="add mod">
          <ac:chgData name="Thomas Pham" userId="062abb89-cb65-4f95-9b3e-ffc917bf88ee" providerId="ADAL" clId="{DF37257C-A76D-40B6-9215-5765F239263C}" dt="2023-08-22T03:51:31.628" v="2379" actId="1076"/>
          <ac:grpSpMkLst>
            <pc:docMk/>
            <pc:sldMk cId="2426347895" sldId="260"/>
            <ac:grpSpMk id="8" creationId="{7AF53258-27BE-7C6C-EC26-B16D9E679CEF}"/>
          </ac:grpSpMkLst>
        </pc:grpChg>
        <pc:grpChg chg="add mod">
          <ac:chgData name="Thomas Pham" userId="062abb89-cb65-4f95-9b3e-ffc917bf88ee" providerId="ADAL" clId="{DF37257C-A76D-40B6-9215-5765F239263C}" dt="2023-08-22T03:51:26.735" v="2378" actId="1076"/>
          <ac:grpSpMkLst>
            <pc:docMk/>
            <pc:sldMk cId="2426347895" sldId="260"/>
            <ac:grpSpMk id="11" creationId="{B41F64D5-F504-CF81-ECEE-DAB8F48297FB}"/>
          </ac:grpSpMkLst>
        </pc:grpChg>
        <pc:grpChg chg="add del mod">
          <ac:chgData name="Thomas Pham" userId="062abb89-cb65-4f95-9b3e-ffc917bf88ee" providerId="ADAL" clId="{DF37257C-A76D-40B6-9215-5765F239263C}" dt="2023-08-22T03:50:47.719" v="2371" actId="165"/>
          <ac:grpSpMkLst>
            <pc:docMk/>
            <pc:sldMk cId="2426347895" sldId="260"/>
            <ac:grpSpMk id="26" creationId="{0CF4A963-9B21-4778-4750-E1D737EBDF51}"/>
          </ac:grpSpMkLst>
        </pc:grpChg>
        <pc:grpChg chg="mod topLvl">
          <ac:chgData name="Thomas Pham" userId="062abb89-cb65-4f95-9b3e-ffc917bf88ee" providerId="ADAL" clId="{DF37257C-A76D-40B6-9215-5765F239263C}" dt="2023-08-22T03:50:47.719" v="2371" actId="165"/>
          <ac:grpSpMkLst>
            <pc:docMk/>
            <pc:sldMk cId="2426347895" sldId="260"/>
            <ac:grpSpMk id="88" creationId="{269B768D-4660-364E-2FA0-85790D5AED20}"/>
          </ac:grpSpMkLst>
        </pc:grpChg>
        <pc:grpChg chg="mod">
          <ac:chgData name="Thomas Pham" userId="062abb89-cb65-4f95-9b3e-ffc917bf88ee" providerId="ADAL" clId="{DF37257C-A76D-40B6-9215-5765F239263C}" dt="2023-08-22T03:51:20.658" v="2376" actId="1076"/>
          <ac:grpSpMkLst>
            <pc:docMk/>
            <pc:sldMk cId="2426347895" sldId="260"/>
            <ac:grpSpMk id="98" creationId="{3E88040B-C2B0-CA08-DDCC-307A7E1A726A}"/>
          </ac:grpSpMkLst>
        </pc:grpChg>
        <pc:grpChg chg="mod topLvl">
          <ac:chgData name="Thomas Pham" userId="062abb89-cb65-4f95-9b3e-ffc917bf88ee" providerId="ADAL" clId="{DF37257C-A76D-40B6-9215-5765F239263C}" dt="2023-08-22T03:50:47.719" v="2371" actId="165"/>
          <ac:grpSpMkLst>
            <pc:docMk/>
            <pc:sldMk cId="2426347895" sldId="260"/>
            <ac:grpSpMk id="111" creationId="{869C41B7-9E0D-0E33-38F9-FEB740FADEDA}"/>
          </ac:grpSpMkLst>
        </pc:grpChg>
        <pc:graphicFrameChg chg="add mod">
          <ac:chgData name="Thomas Pham" userId="062abb89-cb65-4f95-9b3e-ffc917bf88ee" providerId="ADAL" clId="{DF37257C-A76D-40B6-9215-5765F239263C}" dt="2023-08-15T03:36:25.027" v="1101"/>
          <ac:graphicFrameMkLst>
            <pc:docMk/>
            <pc:sldMk cId="2426347895" sldId="260"/>
            <ac:graphicFrameMk id="10" creationId="{611ECC9B-0894-8104-915E-766EE075F51B}"/>
          </ac:graphicFrameMkLst>
        </pc:graphicFrameChg>
        <pc:graphicFrameChg chg="add mod">
          <ac:chgData name="Thomas Pham" userId="062abb89-cb65-4f95-9b3e-ffc917bf88ee" providerId="ADAL" clId="{DF37257C-A76D-40B6-9215-5765F239263C}" dt="2023-08-15T03:58:52.952" v="1109"/>
          <ac:graphicFrameMkLst>
            <pc:docMk/>
            <pc:sldMk cId="2426347895" sldId="260"/>
            <ac:graphicFrameMk id="28" creationId="{EC301F1A-547C-B098-7BE2-A3B80A31B8A6}"/>
          </ac:graphicFrameMkLst>
        </pc:graphicFrameChg>
        <pc:picChg chg="add del mod">
          <ac:chgData name="Thomas Pham" userId="062abb89-cb65-4f95-9b3e-ffc917bf88ee" providerId="ADAL" clId="{DF37257C-A76D-40B6-9215-5765F239263C}" dt="2023-08-15T03:58:42.311" v="1106" actId="478"/>
          <ac:picMkLst>
            <pc:docMk/>
            <pc:sldMk cId="2426347895" sldId="260"/>
            <ac:picMk id="27" creationId="{8E1B0622-FD65-BD08-1A8A-0AF37C856385}"/>
          </ac:picMkLst>
        </pc:picChg>
        <pc:picChg chg="add mod">
          <ac:chgData name="Thomas Pham" userId="062abb89-cb65-4f95-9b3e-ffc917bf88ee" providerId="ADAL" clId="{DF37257C-A76D-40B6-9215-5765F239263C}" dt="2023-08-15T03:59:26.679" v="1115" actId="1076"/>
          <ac:picMkLst>
            <pc:docMk/>
            <pc:sldMk cId="2426347895" sldId="260"/>
            <ac:picMk id="29" creationId="{4033B67D-1553-3A8C-088E-866D64FE19D1}"/>
          </ac:picMkLst>
        </pc:picChg>
        <pc:picChg chg="mod">
          <ac:chgData name="Thomas Pham" userId="062abb89-cb65-4f95-9b3e-ffc917bf88ee" providerId="ADAL" clId="{DF37257C-A76D-40B6-9215-5765F239263C}" dt="2023-08-22T03:50:47.719" v="2371" actId="165"/>
          <ac:picMkLst>
            <pc:docMk/>
            <pc:sldMk cId="2426347895" sldId="260"/>
            <ac:picMk id="112" creationId="{FA966C3F-AD35-1C5E-1CF1-DF619E632D4A}"/>
          </ac:picMkLst>
        </pc:picChg>
        <pc:picChg chg="mod">
          <ac:chgData name="Thomas Pham" userId="062abb89-cb65-4f95-9b3e-ffc917bf88ee" providerId="ADAL" clId="{DF37257C-A76D-40B6-9215-5765F239263C}" dt="2023-08-22T02:53:12.587" v="1789" actId="164"/>
          <ac:picMkLst>
            <pc:docMk/>
            <pc:sldMk cId="2426347895" sldId="260"/>
            <ac:picMk id="124" creationId="{28347BC2-755F-8F4A-F3AC-CA3FA7FC821E}"/>
          </ac:picMkLst>
        </pc:picChg>
        <pc:picChg chg="mod">
          <ac:chgData name="Thomas Pham" userId="062abb89-cb65-4f95-9b3e-ffc917bf88ee" providerId="ADAL" clId="{DF37257C-A76D-40B6-9215-5765F239263C}" dt="2023-08-22T03:50:47.719" v="2371" actId="165"/>
          <ac:picMkLst>
            <pc:docMk/>
            <pc:sldMk cId="2426347895" sldId="260"/>
            <ac:picMk id="1026" creationId="{5D2FD24A-C5B5-BB0A-8BB1-09A53BEE975B}"/>
          </ac:picMkLst>
        </pc:picChg>
        <pc:cxnChg chg="mod">
          <ac:chgData name="Thomas Pham" userId="062abb89-cb65-4f95-9b3e-ffc917bf88ee" providerId="ADAL" clId="{DF37257C-A76D-40B6-9215-5765F239263C}" dt="2023-08-22T03:50:47.719" v="2371" actId="165"/>
          <ac:cxnSpMkLst>
            <pc:docMk/>
            <pc:sldMk cId="2426347895" sldId="260"/>
            <ac:cxnSpMk id="63" creationId="{526BBF1B-2122-9844-23B4-561170B19F58}"/>
          </ac:cxnSpMkLst>
        </pc:cxnChg>
        <pc:cxnChg chg="mod">
          <ac:chgData name="Thomas Pham" userId="062abb89-cb65-4f95-9b3e-ffc917bf88ee" providerId="ADAL" clId="{DF37257C-A76D-40B6-9215-5765F239263C}" dt="2023-08-22T03:50:47.719" v="2371" actId="165"/>
          <ac:cxnSpMkLst>
            <pc:docMk/>
            <pc:sldMk cId="2426347895" sldId="260"/>
            <ac:cxnSpMk id="65" creationId="{9D317374-4279-B842-A7BD-71D16D2A7572}"/>
          </ac:cxnSpMkLst>
        </pc:cxnChg>
        <pc:cxnChg chg="mod topLvl">
          <ac:chgData name="Thomas Pham" userId="062abb89-cb65-4f95-9b3e-ffc917bf88ee" providerId="ADAL" clId="{DF37257C-A76D-40B6-9215-5765F239263C}" dt="2023-08-22T03:50:47.719" v="2371" actId="165"/>
          <ac:cxnSpMkLst>
            <pc:docMk/>
            <pc:sldMk cId="2426347895" sldId="260"/>
            <ac:cxnSpMk id="103" creationId="{D034A60A-6897-8936-1C5D-A745F8825F77}"/>
          </ac:cxnSpMkLst>
        </pc:cxnChg>
        <pc:cxnChg chg="mod">
          <ac:chgData name="Thomas Pham" userId="062abb89-cb65-4f95-9b3e-ffc917bf88ee" providerId="ADAL" clId="{DF37257C-A76D-40B6-9215-5765F239263C}" dt="2023-08-22T03:50:47.719" v="2371" actId="165"/>
          <ac:cxnSpMkLst>
            <pc:docMk/>
            <pc:sldMk cId="2426347895" sldId="260"/>
            <ac:cxnSpMk id="113" creationId="{012A6940-49BF-CF0E-4670-B6122863599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FA354-4D41-46E7-B9BD-DB13D61BF938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22B24-9DC2-4724-B1D9-807DB8A0F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41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Calibri" panose="020F0502020204030204" pitchFamily="34" charset="0"/>
              <a:buNone/>
              <a:tabLst>
                <a:tab pos="457200" algn="l"/>
              </a:tabLst>
            </a:pPr>
            <a:endParaRPr lang="en-A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22B24-9DC2-4724-B1D9-807DB8A0F84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99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F8BA-5283-8AA5-68D2-2B0E804B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4B35E-6244-C623-19FB-A9030C1A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F2AD-6CEA-95FD-22F0-C8906631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59CA-603A-6ED4-5693-A11575B1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D614-BA3E-AC6D-5492-331A11B1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66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201-CD66-67D1-A848-4E1F4E7C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68EB9-12CA-F69F-22B1-D8DC0F51A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0515-4039-3709-882D-AE8CFC3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20AB-720E-1D4F-7FBE-3B21B1AD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E055-05DD-764A-CF09-5F8E98C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5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4DAC0-7DCF-4A35-E669-A39903776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F6846-E184-1751-8832-9DCDC753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8571-5A94-2C07-51E7-53B92B73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A806-4370-D849-7C6B-D0544719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9B049-2612-E603-96EA-137C8D42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7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5A28-3CBA-6F13-83D9-805163AD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4A08-498A-9CB1-4917-151F9097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0E04-8C10-DA85-8BEC-57973E0D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0C97-392E-22F4-0A7B-AE7FB167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380B-522A-CC9B-7C6A-2ACD496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3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8330-528B-071B-A214-9A9BDA68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0C74-115E-B0E9-7CFD-D8A5324F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3B9A-AEA9-1113-D29A-8AA7FE68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30AD-4E42-2DC6-A2D7-FA08EEFC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1C2D-A28F-70A9-90B2-3E38BCB3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5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75B0-4257-6801-A75C-10CE6508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FFC2-432E-13B2-FBAA-BF58BA7A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A40CC-38C9-ECE7-8965-476410FF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61B5E-4284-DC04-BDD1-DA4A7D1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DDD5E-FFB5-71BB-62AB-1636113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D24D1-E49A-B3A3-5DE5-73D2D33A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59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B2F5-F1E9-AF1C-5521-10E8552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4D582-E727-89A1-4DE7-FB8D3A8F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DE515-D03F-3BA8-83DD-A3B3E182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9FF66-E004-552C-E067-975536E94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645B-0B69-2C97-EBB4-B2A84F92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DAF5E-4DC4-EF50-EB8C-D43CEAE7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2FCC3-A7B4-1876-39E4-19C3D70E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ACBC7-84AE-817C-D1D6-BD1A4F52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4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63E9-44EF-DC0F-51EA-F89CFAD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1EFD8-ECC3-F3B3-4AE5-7D4DF76A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50DA1-9A3E-0672-1C05-FA3311C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8386B-B512-F01D-07EA-65D03E0D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4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3AF90-BF4A-AC1A-A4A2-AE5DE90C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C5380-38C2-ADBE-A978-E4841726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F629-CCC1-9659-6C5C-090CC150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5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B16B-520F-373F-6B7A-4AC15298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3DBA-EC92-5F7E-AFE1-FAE03B30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68ED3-E66B-C681-E155-B877A5B7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2A026-1809-301A-23DC-58895F41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2FA2-4CB6-FF5E-9D51-1FA4222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582F-AFF1-0572-96E8-DB750AE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8495-0CC5-169F-7518-09FCDE31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CDEEB-FB9F-B3AB-AEB6-A422CFC8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5CAA-64AF-EB47-FA90-51CEECC7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42A9E-5495-5915-1881-2B772355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3E784-32D2-440A-F94D-20875438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A0AB4-66E8-F2CD-63EB-89DB1E14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77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2578B-152A-2EAE-90AA-17881E3A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7F53-8D31-6142-419A-30112935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7EFA-E008-8F1C-4579-CA2A01D68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5F38-CC4C-4AF5-B8E7-0C54DB2E73C1}" type="datetimeFigureOut">
              <a:rPr lang="en-AU" smtClean="0"/>
              <a:t>19/09/2023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4B75-0DC7-86F4-C46D-07D6A0C8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3F95-D5CC-CD3C-6D2E-5967E273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3D2D-4164-4A44-97F1-B589571584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71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microsoft.com/office/2007/relationships/hdphoto" Target="../media/hdphoto1.wdp"/><Relationship Id="rId21" Type="http://schemas.openxmlformats.org/officeDocument/2006/relationships/image" Target="../media/image11.png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24" Type="http://schemas.openxmlformats.org/officeDocument/2006/relationships/image" Target="../media/image9.jpeg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4.png"/><Relationship Id="rId19" Type="http://schemas.openxmlformats.org/officeDocument/2006/relationships/image" Target="../media/image9.png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CBE5F5-2F7C-2AB3-34E2-1B9F8D6F3775}"/>
              </a:ext>
            </a:extLst>
          </p:cNvPr>
          <p:cNvSpPr/>
          <p:nvPr/>
        </p:nvSpPr>
        <p:spPr>
          <a:xfrm>
            <a:off x="3662399" y="1819379"/>
            <a:ext cx="1688017" cy="635204"/>
          </a:xfrm>
          <a:custGeom>
            <a:avLst/>
            <a:gdLst>
              <a:gd name="connsiteX0" fmla="*/ 0 w 1649046"/>
              <a:gd name="connsiteY0" fmla="*/ 750276 h 750276"/>
              <a:gd name="connsiteX1" fmla="*/ 508000 w 1649046"/>
              <a:gd name="connsiteY1" fmla="*/ 140676 h 750276"/>
              <a:gd name="connsiteX2" fmla="*/ 1649046 w 1649046"/>
              <a:gd name="connsiteY2" fmla="*/ 0 h 7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9046" h="750276">
                <a:moveTo>
                  <a:pt x="0" y="750276"/>
                </a:moveTo>
                <a:cubicBezTo>
                  <a:pt x="116579" y="507999"/>
                  <a:pt x="233159" y="265722"/>
                  <a:pt x="508000" y="140676"/>
                </a:cubicBezTo>
                <a:cubicBezTo>
                  <a:pt x="782841" y="15630"/>
                  <a:pt x="1649046" y="0"/>
                  <a:pt x="1649046" y="0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4F09A-04B4-86F6-90E8-D4CC2614181E}"/>
              </a:ext>
            </a:extLst>
          </p:cNvPr>
          <p:cNvSpPr txBox="1"/>
          <p:nvPr/>
        </p:nvSpPr>
        <p:spPr>
          <a:xfrm>
            <a:off x="203201" y="709783"/>
            <a:ext cx="302684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87C15-1930-98F0-0FA9-6DF66B1427B4}"/>
              </a:ext>
            </a:extLst>
          </p:cNvPr>
          <p:cNvSpPr txBox="1"/>
          <p:nvPr/>
        </p:nvSpPr>
        <p:spPr>
          <a:xfrm>
            <a:off x="3329355" y="708360"/>
            <a:ext cx="48197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BFF28-4625-40AF-CC6A-1B5B8D6E0D75}"/>
              </a:ext>
            </a:extLst>
          </p:cNvPr>
          <p:cNvSpPr txBox="1"/>
          <p:nvPr/>
        </p:nvSpPr>
        <p:spPr>
          <a:xfrm>
            <a:off x="203199" y="3892537"/>
            <a:ext cx="79535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 Results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74F96-0583-1D9B-5806-A3BDD27466CC}"/>
              </a:ext>
            </a:extLst>
          </p:cNvPr>
          <p:cNvSpPr txBox="1"/>
          <p:nvPr/>
        </p:nvSpPr>
        <p:spPr>
          <a:xfrm>
            <a:off x="254265" y="1111743"/>
            <a:ext cx="29757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00" b="1" dirty="0">
                <a:latin typeface="Calibri" panose="020F0502020204030204" pitchFamily="34" charset="0"/>
                <a:cs typeface="Times New Roman" panose="02020603050405020304" pitchFamily="18" charset="0"/>
              </a:rPr>
              <a:t>How could we better utilise available data to </a:t>
            </a:r>
          </a:p>
          <a:p>
            <a:pPr algn="ctr"/>
            <a:r>
              <a:rPr lang="en-AU" sz="1000" b="1" dirty="0">
                <a:latin typeface="Calibri" panose="020F0502020204030204" pitchFamily="34" charset="0"/>
                <a:cs typeface="Times New Roman" panose="02020603050405020304" pitchFamily="18" charset="0"/>
              </a:rPr>
              <a:t>improve the realism of the EEM generation process, without introducing excessive computational cost?</a:t>
            </a:r>
            <a:endParaRPr lang="en-AU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99758-2E52-F372-51E0-9C5CAB6ED6A7}"/>
              </a:ext>
            </a:extLst>
          </p:cNvPr>
          <p:cNvSpPr txBox="1"/>
          <p:nvPr/>
        </p:nvSpPr>
        <p:spPr>
          <a:xfrm>
            <a:off x="771026" y="6578889"/>
            <a:ext cx="2851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Equivalent Parameter Estimates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16D30-0852-2283-0A81-A78F5FFC952A}"/>
              </a:ext>
            </a:extLst>
          </p:cNvPr>
          <p:cNvSpPr txBox="1"/>
          <p:nvPr/>
        </p:nvSpPr>
        <p:spPr>
          <a:xfrm>
            <a:off x="5273104" y="6568695"/>
            <a:ext cx="2021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2x Faster Computation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9A3E1-01C2-28DF-11BD-106477946442}"/>
              </a:ext>
            </a:extLst>
          </p:cNvPr>
          <p:cNvSpPr txBox="1"/>
          <p:nvPr/>
        </p:nvSpPr>
        <p:spPr>
          <a:xfrm>
            <a:off x="8325523" y="5538503"/>
            <a:ext cx="2547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Enforcing network stability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8494DC-CC6D-426D-FEF6-7D3625FD39EF}"/>
              </a:ext>
            </a:extLst>
          </p:cNvPr>
          <p:cNvSpPr txBox="1"/>
          <p:nvPr/>
        </p:nvSpPr>
        <p:spPr>
          <a:xfrm>
            <a:off x="203199" y="1996913"/>
            <a:ext cx="302684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6D8B7-1093-4581-0A30-E2032F0C8217}"/>
              </a:ext>
            </a:extLst>
          </p:cNvPr>
          <p:cNvSpPr txBox="1"/>
          <p:nvPr/>
        </p:nvSpPr>
        <p:spPr>
          <a:xfrm>
            <a:off x="3572392" y="2964800"/>
            <a:ext cx="1953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Ensemble ecosystem modelling (EEM) allows us to predict how an ecosystem network may respond to some change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A54BB-EBF9-84DF-D77E-A93C37B9A91C}"/>
              </a:ext>
            </a:extLst>
          </p:cNvPr>
          <p:cNvSpPr txBox="1"/>
          <p:nvPr/>
        </p:nvSpPr>
        <p:spPr>
          <a:xfrm>
            <a:off x="8226469" y="4423479"/>
            <a:ext cx="38333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modelling algorithms account for realistic abundances.</a:t>
            </a:r>
          </a:p>
          <a:p>
            <a:pPr algn="ctr"/>
            <a:r>
              <a:rPr lang="en-AU" sz="1600" dirty="0">
                <a:solidFill>
                  <a:schemeClr val="accent5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</a:t>
            </a:r>
          </a:p>
          <a:p>
            <a:pPr algn="ctr"/>
            <a:r>
              <a:rPr lang="en-AU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Developed a fast sampling method!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12C904-081B-4612-42F2-34FB5F9EB6E4}"/>
              </a:ext>
            </a:extLst>
          </p:cNvPr>
          <p:cNvGrpSpPr/>
          <p:nvPr/>
        </p:nvGrpSpPr>
        <p:grpSpPr>
          <a:xfrm>
            <a:off x="562802" y="2514424"/>
            <a:ext cx="2516556" cy="931047"/>
            <a:chOff x="605689" y="3181441"/>
            <a:chExt cx="2516556" cy="931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7682AC-CFCA-3AD9-3FB2-E474CA68E760}"/>
                    </a:ext>
                  </a:extLst>
                </p:cNvPr>
                <p:cNvSpPr txBox="1"/>
                <p:nvPr/>
              </p:nvSpPr>
              <p:spPr>
                <a:xfrm>
                  <a:off x="605689" y="3233946"/>
                  <a:ext cx="2516556" cy="7237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AU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7682AC-CFCA-3AD9-3FB2-E474CA68E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689" y="3233946"/>
                  <a:ext cx="2516556" cy="7237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BC96BD-867B-290A-B2B7-274D96395402}"/>
                </a:ext>
              </a:extLst>
            </p:cNvPr>
            <p:cNvSpPr txBox="1"/>
            <p:nvPr/>
          </p:nvSpPr>
          <p:spPr>
            <a:xfrm>
              <a:off x="1184521" y="3301394"/>
              <a:ext cx="719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accent3">
                      <a:lumMod val="75000"/>
                    </a:schemeClr>
                  </a:solidFill>
                </a:rPr>
                <a:t>Growth Rate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73B758-10BE-6DC6-9A4B-24421E679F94}"/>
                </a:ext>
              </a:extLst>
            </p:cNvPr>
            <p:cNvSpPr txBox="1"/>
            <p:nvPr/>
          </p:nvSpPr>
          <p:spPr>
            <a:xfrm>
              <a:off x="1286656" y="3773934"/>
              <a:ext cx="71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accent3">
                      <a:lumMod val="75000"/>
                    </a:schemeClr>
                  </a:solidFill>
                </a:rPr>
                <a:t>Species</a:t>
              </a:r>
            </a:p>
            <a:p>
              <a:r>
                <a:rPr lang="en-AU" sz="800" dirty="0">
                  <a:solidFill>
                    <a:schemeClr val="accent3">
                      <a:lumMod val="75000"/>
                    </a:schemeClr>
                  </a:solidFill>
                </a:rPr>
                <a:t>Abundance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5EFE36-3259-24FD-8F83-681DDF7017F9}"/>
                </a:ext>
              </a:extLst>
            </p:cNvPr>
            <p:cNvSpPr txBox="1"/>
            <p:nvPr/>
          </p:nvSpPr>
          <p:spPr>
            <a:xfrm>
              <a:off x="2177888" y="3181441"/>
              <a:ext cx="719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accent3">
                      <a:lumMod val="75000"/>
                    </a:schemeClr>
                  </a:solidFill>
                </a:rPr>
                <a:t>Interaction Strength</a:t>
              </a:r>
            </a:p>
          </p:txBody>
        </p: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F4C69245-7D68-1868-704D-B370B1190255}"/>
                </a:ext>
              </a:extLst>
            </p:cNvPr>
            <p:cNvSpPr/>
            <p:nvPr/>
          </p:nvSpPr>
          <p:spPr>
            <a:xfrm rot="16200000">
              <a:off x="1482097" y="3474973"/>
              <a:ext cx="45719" cy="78145"/>
            </a:xfrm>
            <a:prstGeom prst="righ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E9AA8514-2B94-3AB8-5FA8-D2D0C570DF66}"/>
                </a:ext>
              </a:extLst>
            </p:cNvPr>
            <p:cNvSpPr/>
            <p:nvPr/>
          </p:nvSpPr>
          <p:spPr>
            <a:xfrm rot="16200000">
              <a:off x="2282067" y="3444787"/>
              <a:ext cx="45719" cy="144000"/>
            </a:xfrm>
            <a:prstGeom prst="righ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A3C55B57-4C72-F6FC-F1AA-E6F45E142F71}"/>
                </a:ext>
              </a:extLst>
            </p:cNvPr>
            <p:cNvSpPr/>
            <p:nvPr/>
          </p:nvSpPr>
          <p:spPr>
            <a:xfrm rot="5400000">
              <a:off x="1627448" y="3665147"/>
              <a:ext cx="45719" cy="126000"/>
            </a:xfrm>
            <a:prstGeom prst="righ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50977D-FB36-6439-B72E-BC2CBD13F697}"/>
                  </a:ext>
                </a:extLst>
              </p:cNvPr>
              <p:cNvSpPr txBox="1"/>
              <p:nvPr/>
            </p:nvSpPr>
            <p:spPr>
              <a:xfrm>
                <a:off x="272957" y="3439783"/>
                <a:ext cx="28917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We need to find a set of parameters </a:t>
                </a:r>
                <a:r>
                  <a:rPr lang="en-AU" sz="1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AU" sz="12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AU" sz="12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AU" sz="1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:r>
                  <a:rPr lang="en-AU" sz="1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that can model a network</a:t>
                </a:r>
                <a:endParaRPr lang="en-AU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50977D-FB36-6439-B72E-BC2CBD13F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7" y="3439783"/>
                <a:ext cx="2891786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ABFA15E-0D3E-0D4F-CBBA-576BC8138FD0}"/>
              </a:ext>
            </a:extLst>
          </p:cNvPr>
          <p:cNvSpPr txBox="1"/>
          <p:nvPr/>
        </p:nvSpPr>
        <p:spPr>
          <a:xfrm>
            <a:off x="142680" y="2353103"/>
            <a:ext cx="1829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Generalised Lotka-Volterra Equations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4F774-3F61-075D-2940-D3A009FDACBE}"/>
              </a:ext>
            </a:extLst>
          </p:cNvPr>
          <p:cNvSpPr txBox="1"/>
          <p:nvPr/>
        </p:nvSpPr>
        <p:spPr>
          <a:xfrm>
            <a:off x="8247062" y="3892444"/>
            <a:ext cx="38114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Conclusions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1CA2E-F740-D914-D260-C16AEDBBB43B}"/>
              </a:ext>
            </a:extLst>
          </p:cNvPr>
          <p:cNvSpPr txBox="1"/>
          <p:nvPr/>
        </p:nvSpPr>
        <p:spPr>
          <a:xfrm>
            <a:off x="8248389" y="5884530"/>
            <a:ext cx="38114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References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3E475-4B8B-2CEC-D90A-164BCE25813C}"/>
              </a:ext>
            </a:extLst>
          </p:cNvPr>
          <p:cNvSpPr txBox="1"/>
          <p:nvPr/>
        </p:nvSpPr>
        <p:spPr>
          <a:xfrm>
            <a:off x="8200334" y="6301891"/>
            <a:ext cx="385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Baker, C. M., Gordon, A, &amp; Bode, M. (2017). </a:t>
            </a:r>
            <a:r>
              <a:rPr lang="en-GB" sz="800" dirty="0"/>
              <a:t>Ensemble ecosystem modelling for predicting ecosystem response to predator reintroduction</a:t>
            </a:r>
            <a:r>
              <a:rPr lang="en-AU" sz="800" dirty="0"/>
              <a:t>. Conservation Biology, 31(2), 376-384.</a:t>
            </a:r>
          </a:p>
          <a:p>
            <a:endParaRPr lang="en-AU" sz="800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E88040B-C2B0-CA08-DDCC-307A7E1A726A}"/>
              </a:ext>
            </a:extLst>
          </p:cNvPr>
          <p:cNvGrpSpPr/>
          <p:nvPr/>
        </p:nvGrpSpPr>
        <p:grpSpPr>
          <a:xfrm>
            <a:off x="5497866" y="1086607"/>
            <a:ext cx="2661651" cy="2258108"/>
            <a:chOff x="9481338" y="1359867"/>
            <a:chExt cx="2390981" cy="202386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818EB0-1837-A6C2-BC21-1CF02DFDF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5842" y="1990762"/>
              <a:ext cx="3463" cy="4195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E97C2B-583E-653D-0BE6-5BF498A2CC82}"/>
                </a:ext>
              </a:extLst>
            </p:cNvPr>
            <p:cNvSpPr txBox="1"/>
            <p:nvPr/>
          </p:nvSpPr>
          <p:spPr>
            <a:xfrm>
              <a:off x="10582229" y="1359867"/>
              <a:ext cx="518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Dingo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E75AA7-E53B-DD97-91F5-64CDC9AEA7DA}"/>
                </a:ext>
              </a:extLst>
            </p:cNvPr>
            <p:cNvSpPr txBox="1"/>
            <p:nvPr/>
          </p:nvSpPr>
          <p:spPr>
            <a:xfrm>
              <a:off x="9874641" y="1749772"/>
              <a:ext cx="83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Large Herbivores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E52F3-D4B7-A033-36DF-30F6E6F8D1BB}"/>
                </a:ext>
              </a:extLst>
            </p:cNvPr>
            <p:cNvSpPr txBox="1"/>
            <p:nvPr/>
          </p:nvSpPr>
          <p:spPr>
            <a:xfrm>
              <a:off x="10941525" y="1810246"/>
              <a:ext cx="9307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Mesopredators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923D05-87E6-6221-6D8E-E3C1D2BC9879}"/>
                </a:ext>
              </a:extLst>
            </p:cNvPr>
            <p:cNvSpPr txBox="1"/>
            <p:nvPr/>
          </p:nvSpPr>
          <p:spPr>
            <a:xfrm>
              <a:off x="9897284" y="2502465"/>
              <a:ext cx="8318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Grasses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0D85F7-B30D-9CAA-BFBC-213247C7F46A}"/>
                </a:ext>
              </a:extLst>
            </p:cNvPr>
            <p:cNvSpPr txBox="1"/>
            <p:nvPr/>
          </p:nvSpPr>
          <p:spPr>
            <a:xfrm>
              <a:off x="10981496" y="2412251"/>
              <a:ext cx="831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Small Vertebrates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B06FD-F2A1-7013-D4B9-A95D398FF6E8}"/>
                </a:ext>
              </a:extLst>
            </p:cNvPr>
            <p:cNvSpPr txBox="1"/>
            <p:nvPr/>
          </p:nvSpPr>
          <p:spPr>
            <a:xfrm>
              <a:off x="9481338" y="2780025"/>
              <a:ext cx="8318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Fire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6D295C-B901-DE16-F4A2-742D35DCD8F2}"/>
                </a:ext>
              </a:extLst>
            </p:cNvPr>
            <p:cNvSpPr txBox="1"/>
            <p:nvPr/>
          </p:nvSpPr>
          <p:spPr>
            <a:xfrm>
              <a:off x="9897284" y="3152895"/>
              <a:ext cx="8318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Soil Quality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F673CF-035D-47A2-DA30-6BFCBAEB171F}"/>
                </a:ext>
              </a:extLst>
            </p:cNvPr>
            <p:cNvSpPr txBox="1"/>
            <p:nvPr/>
          </p:nvSpPr>
          <p:spPr>
            <a:xfrm>
              <a:off x="10990975" y="3152019"/>
              <a:ext cx="8318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/>
                <a:t>Invertebrates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12DBE3-3EC6-C958-A167-3AA083C16D7D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821" y="1548752"/>
              <a:ext cx="210813" cy="206452"/>
            </a:xfrm>
            <a:prstGeom prst="straightConnector1">
              <a:avLst/>
            </a:prstGeom>
            <a:ln w="19050">
              <a:solidFill>
                <a:srgbClr val="D74207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D2424BF-B01F-746D-7CBB-47311AB2EA62}"/>
                </a:ext>
              </a:extLst>
            </p:cNvPr>
            <p:cNvCxnSpPr>
              <a:cxnSpLocks/>
            </p:cNvCxnSpPr>
            <p:nvPr/>
          </p:nvCxnSpPr>
          <p:spPr>
            <a:xfrm>
              <a:off x="11335693" y="2828067"/>
              <a:ext cx="0" cy="228199"/>
            </a:xfrm>
            <a:prstGeom prst="straightConnector1">
              <a:avLst/>
            </a:prstGeom>
            <a:ln w="19050">
              <a:solidFill>
                <a:srgbClr val="F9AF2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D842356-1D5E-66FE-5CB5-5E4874A1E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7193" y="2169427"/>
              <a:ext cx="0" cy="277328"/>
            </a:xfrm>
            <a:prstGeom prst="straightConnector1">
              <a:avLst/>
            </a:prstGeom>
            <a:ln w="19050">
              <a:solidFill>
                <a:srgbClr val="F87508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5410844-1D70-048C-2D3C-79976E38A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966" y="1564469"/>
              <a:ext cx="197748" cy="195771"/>
            </a:xfrm>
            <a:prstGeom prst="straightConnector1">
              <a:avLst/>
            </a:prstGeom>
            <a:ln w="19050">
              <a:solidFill>
                <a:srgbClr val="F87508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8AD3E16-5E9C-ED66-DAD9-A210346FD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0876" y="2092142"/>
              <a:ext cx="0" cy="429894"/>
            </a:xfrm>
            <a:prstGeom prst="straightConnector1">
              <a:avLst/>
            </a:prstGeom>
            <a:ln w="19050">
              <a:solidFill>
                <a:srgbClr val="1AAA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40627CC-E82A-62E8-BFA5-5CD32AEEC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14551" y="2811256"/>
              <a:ext cx="0" cy="325089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2A9085-29E0-1612-3F40-F6748E64E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423" y="2847220"/>
              <a:ext cx="244122" cy="22139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44F375-8632-DDF1-EF99-7CD716542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14551" y="2075895"/>
              <a:ext cx="684" cy="293004"/>
            </a:xfrm>
            <a:prstGeom prst="straightConnector1">
              <a:avLst/>
            </a:prstGeom>
            <a:ln w="19050">
              <a:solidFill>
                <a:srgbClr val="49E3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0B187F7-E656-6B06-02CD-B24965D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10713459" y="2634685"/>
              <a:ext cx="194214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  <a:alpha val="4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B28C17A-B36A-671E-8322-2AC5B624C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4638" y="2679254"/>
              <a:ext cx="112482" cy="132342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  <a:alpha val="4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68B990E-C75B-0CF2-36D1-BC621A68383E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212" y="2792533"/>
              <a:ext cx="152768" cy="133547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  <a:alpha val="4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0BF616A-09E5-EB32-F150-2F1613ED76DB}"/>
                </a:ext>
              </a:extLst>
            </p:cNvPr>
            <p:cNvCxnSpPr>
              <a:cxnSpLocks/>
            </p:cNvCxnSpPr>
            <p:nvPr/>
          </p:nvCxnSpPr>
          <p:spPr>
            <a:xfrm>
              <a:off x="9950136" y="2984106"/>
              <a:ext cx="135595" cy="168271"/>
            </a:xfrm>
            <a:prstGeom prst="straightConnector1">
              <a:avLst/>
            </a:prstGeom>
            <a:ln w="19050">
              <a:solidFill>
                <a:srgbClr val="62944E">
                  <a:alpha val="68627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1A96674-2196-A8A0-E95E-C4F5134B5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9480" y="2775607"/>
              <a:ext cx="684" cy="293004"/>
            </a:xfrm>
            <a:prstGeom prst="straightConnector1">
              <a:avLst/>
            </a:prstGeom>
            <a:ln w="19050">
              <a:solidFill>
                <a:srgbClr val="49E38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E18A8B-003D-E799-00F9-9D2DEF4B3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3459" y="3268311"/>
              <a:ext cx="243847" cy="327"/>
            </a:xfrm>
            <a:prstGeom prst="straightConnector1">
              <a:avLst/>
            </a:prstGeom>
            <a:ln w="19050">
              <a:solidFill>
                <a:srgbClr val="62944E">
                  <a:alpha val="68627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77035-0873-0D63-97C3-19EA4C390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4950" y="1678635"/>
              <a:ext cx="108114" cy="122529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  <a:alpha val="41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F53258-27BE-7C6C-EC26-B16D9E679CEF}"/>
              </a:ext>
            </a:extLst>
          </p:cNvPr>
          <p:cNvGrpSpPr/>
          <p:nvPr/>
        </p:nvGrpSpPr>
        <p:grpSpPr>
          <a:xfrm>
            <a:off x="5948643" y="3311431"/>
            <a:ext cx="2126298" cy="298928"/>
            <a:chOff x="7203505" y="3748262"/>
            <a:chExt cx="2288473" cy="298928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8347BC2-755F-8F4A-F3AC-CA3FA7FC8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03505" y="3805166"/>
              <a:ext cx="570908" cy="2297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2DD12C-A6E9-03AA-B189-058350282229}"/>
                    </a:ext>
                  </a:extLst>
                </p:cNvPr>
                <p:cNvSpPr txBox="1"/>
                <p:nvPr/>
              </p:nvSpPr>
              <p:spPr>
                <a:xfrm>
                  <a:off x="7687104" y="3748262"/>
                  <a:ext cx="1804874" cy="29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AU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Effect of node </a:t>
                  </a:r>
                  <a14:m>
                    <m:oMath xmlns:m="http://schemas.openxmlformats.org/officeDocument/2006/math">
                      <m:r>
                        <a:rPr lang="en-AU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AU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 node </a:t>
                  </a:r>
                  <a14:m>
                    <m:oMath xmlns:m="http://schemas.openxmlformats.org/officeDocument/2006/math">
                      <m:r>
                        <a:rPr lang="en-AU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AU" sz="10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2DD12C-A6E9-03AA-B189-058350282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7104" y="3748262"/>
                  <a:ext cx="1804874" cy="298928"/>
                </a:xfrm>
                <a:prstGeom prst="rect">
                  <a:avLst/>
                </a:prstGeom>
                <a:blipFill>
                  <a:blip r:embed="rId13"/>
                  <a:stretch>
                    <a:fillRect b="-102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4A76C0-77E1-BE81-9B43-36330FAF14DB}"/>
              </a:ext>
            </a:extLst>
          </p:cNvPr>
          <p:cNvSpPr txBox="1"/>
          <p:nvPr/>
        </p:nvSpPr>
        <p:spPr>
          <a:xfrm>
            <a:off x="8248389" y="705251"/>
            <a:ext cx="3813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971DED-15B2-F076-DBBA-71FAB49AAC90}"/>
                  </a:ext>
                </a:extLst>
              </p:cNvPr>
              <p:cNvSpPr txBox="1"/>
              <p:nvPr/>
            </p:nvSpPr>
            <p:spPr>
              <a:xfrm>
                <a:off x="8247062" y="1087938"/>
                <a:ext cx="186709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200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Standard Algorithm     </a:t>
                </a:r>
              </a:p>
              <a:p>
                <a:r>
                  <a:rPr lang="en-AU" sz="7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(Baker et al., 2017)</a:t>
                </a:r>
              </a:p>
              <a:p>
                <a:endParaRPr lang="en-AU" sz="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All non-negative steady state abundances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 are considered valid</a:t>
                </a:r>
              </a:p>
              <a:p>
                <a:endParaRPr lang="en-AU" sz="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sz="900" b="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is determined from sampled </a:t>
                </a:r>
                <a14:m>
                  <m:oMath xmlns:m="http://schemas.openxmlformats.org/officeDocument/2006/math">
                    <m:r>
                      <a:rPr lang="en-AU" sz="9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AU" sz="900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𝛼</m:t>
                    </m:r>
                  </m:oMath>
                </a14:m>
                <a:endParaRPr lang="en-AU" sz="9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3971DED-15B2-F076-DBBA-71FAB49A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62" y="1087938"/>
                <a:ext cx="1867099" cy="1169551"/>
              </a:xfrm>
              <a:prstGeom prst="rect">
                <a:avLst/>
              </a:prstGeom>
              <a:blipFill>
                <a:blip r:embed="rId14"/>
                <a:stretch>
                  <a:fillRect l="-327" b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488FDF-50A5-E65E-FBC0-1717517C5C3C}"/>
                  </a:ext>
                </a:extLst>
              </p:cNvPr>
              <p:cNvSpPr txBox="1"/>
              <p:nvPr/>
            </p:nvSpPr>
            <p:spPr>
              <a:xfrm>
                <a:off x="10274110" y="1089797"/>
                <a:ext cx="179758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200" b="1" dirty="0"/>
                  <a:t>Developed Algorithms</a:t>
                </a:r>
              </a:p>
              <a:p>
                <a:pPr algn="ctr"/>
                <a:endParaRPr lang="en-AU" sz="7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Assumes steady state abundances are known </a:t>
                </a:r>
              </a:p>
              <a:p>
                <a:r>
                  <a:rPr lang="en-AU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     (more often than </a:t>
                </a:r>
                <a14:m>
                  <m:oMath xmlns:m="http://schemas.openxmlformats.org/officeDocument/2006/math">
                    <m:r>
                      <a:rPr lang="en-AU" sz="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&amp;</a:t>
                </a:r>
                <a14:m>
                  <m:oMath xmlns:m="http://schemas.openxmlformats.org/officeDocument/2006/math">
                    <m:r>
                      <a:rPr lang="en-AU" sz="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8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they are!)</a:t>
                </a:r>
              </a:p>
              <a:p>
                <a:endParaRPr lang="en-AU" sz="6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Produces </a:t>
                </a:r>
                <a14:m>
                  <m:oMath xmlns:m="http://schemas.openxmlformats.org/officeDocument/2006/math">
                    <m:r>
                      <a:rPr lang="en-AU" sz="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from pre-defined  </a:t>
                </a:r>
                <a14:m>
                  <m:oMath xmlns:m="http://schemas.openxmlformats.org/officeDocument/2006/math">
                    <m:r>
                      <a:rPr lang="en-AU" sz="9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9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9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9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488FDF-50A5-E65E-FBC0-1717517C5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10" y="1089797"/>
                <a:ext cx="1797585" cy="1154162"/>
              </a:xfrm>
              <a:prstGeom prst="rect">
                <a:avLst/>
              </a:prstGeom>
              <a:blipFill>
                <a:blip r:embed="rId15"/>
                <a:stretch>
                  <a:fillRect t="-529" b="-15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17250090-C2D5-20D8-7D63-548AD708F32C}"/>
              </a:ext>
            </a:extLst>
          </p:cNvPr>
          <p:cNvSpPr txBox="1">
            <a:spLocks/>
          </p:cNvSpPr>
          <p:nvPr/>
        </p:nvSpPr>
        <p:spPr>
          <a:xfrm>
            <a:off x="2860680" y="-23054"/>
            <a:ext cx="6470639" cy="60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200" dirty="0">
                <a:solidFill>
                  <a:schemeClr val="accent3">
                    <a:lumMod val="75000"/>
                  </a:schemeClr>
                </a:solidFill>
              </a:rPr>
              <a:t>Realistic Ensemble Ecosystem Modelling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A970DC4-F058-D733-EC6C-C1AC11F1D820}"/>
              </a:ext>
            </a:extLst>
          </p:cNvPr>
          <p:cNvSpPr txBox="1">
            <a:spLocks/>
          </p:cNvSpPr>
          <p:nvPr/>
        </p:nvSpPr>
        <p:spPr>
          <a:xfrm>
            <a:off x="3147053" y="407682"/>
            <a:ext cx="5696017" cy="36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</a:rPr>
              <a:t>Author: Thomas Pham	Supervisors: Dr Matthew Adams, Sarah Vollert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27EF10-905F-BD13-EA54-924E58849306}"/>
              </a:ext>
            </a:extLst>
          </p:cNvPr>
          <p:cNvGrpSpPr/>
          <p:nvPr/>
        </p:nvGrpSpPr>
        <p:grpSpPr>
          <a:xfrm rot="5400000">
            <a:off x="6809041" y="2546590"/>
            <a:ext cx="320560" cy="2359518"/>
            <a:chOff x="7079557" y="1565932"/>
            <a:chExt cx="320560" cy="23595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0DE2FF1-8C34-5404-559C-5BEEA7A2E045}"/>
                </a:ext>
              </a:extLst>
            </p:cNvPr>
            <p:cNvSpPr/>
            <p:nvPr/>
          </p:nvSpPr>
          <p:spPr>
            <a:xfrm rot="5400000">
              <a:off x="6138577" y="2634876"/>
              <a:ext cx="2210562" cy="243647"/>
            </a:xfrm>
            <a:prstGeom prst="rect">
              <a:avLst/>
            </a:prstGeom>
            <a:gradFill flip="none" rotWithShape="1">
              <a:gsLst>
                <a:gs pos="28000">
                  <a:schemeClr val="accent3">
                    <a:lumMod val="60000"/>
                    <a:lumOff val="40000"/>
                  </a:schemeClr>
                </a:gs>
                <a:gs pos="72000">
                  <a:srgbClr val="FFC000"/>
                </a:gs>
                <a:gs pos="50000">
                  <a:schemeClr val="bg1"/>
                </a:gs>
                <a:gs pos="0">
                  <a:srgbClr val="00B050"/>
                </a:gs>
                <a:gs pos="100000">
                  <a:srgbClr val="C0000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1F64D5-F504-CF81-ECEE-DAB8F48297FB}"/>
                </a:ext>
              </a:extLst>
            </p:cNvPr>
            <p:cNvGrpSpPr/>
            <p:nvPr/>
          </p:nvGrpSpPr>
          <p:grpSpPr>
            <a:xfrm>
              <a:off x="7079557" y="1565932"/>
              <a:ext cx="320560" cy="2359518"/>
              <a:chOff x="13041100" y="1529539"/>
              <a:chExt cx="320560" cy="235951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CE416D-98DF-DB71-DA1A-9CE84F7E168E}"/>
                  </a:ext>
                </a:extLst>
              </p:cNvPr>
              <p:cNvSpPr txBox="1"/>
              <p:nvPr/>
            </p:nvSpPr>
            <p:spPr>
              <a:xfrm rot="16200000">
                <a:off x="12756604" y="3284000"/>
                <a:ext cx="902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700" b="1" dirty="0"/>
                  <a:t>Strongest Negative</a:t>
                </a:r>
              </a:p>
              <a:p>
                <a:pPr algn="ctr"/>
                <a:r>
                  <a:rPr lang="en-AU" sz="700" b="1" dirty="0"/>
                  <a:t>Effect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0046B1-6BDF-3ABD-511B-8DFC6FB40CA4}"/>
                  </a:ext>
                </a:extLst>
              </p:cNvPr>
              <p:cNvSpPr txBox="1"/>
              <p:nvPr/>
            </p:nvSpPr>
            <p:spPr>
              <a:xfrm rot="16200000">
                <a:off x="12767541" y="1803098"/>
                <a:ext cx="8548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700" b="1" dirty="0"/>
                  <a:t>Strongest Positive</a:t>
                </a:r>
              </a:p>
              <a:p>
                <a:pPr algn="ctr"/>
                <a:r>
                  <a:rPr lang="en-AU" sz="700" b="1" dirty="0"/>
                  <a:t>Effect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ABFDCD5-7F6F-EC6D-F2F3-EC0D6EA256E1}"/>
              </a:ext>
            </a:extLst>
          </p:cNvPr>
          <p:cNvSpPr txBox="1"/>
          <p:nvPr/>
        </p:nvSpPr>
        <p:spPr>
          <a:xfrm>
            <a:off x="203196" y="1721397"/>
            <a:ext cx="30268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could model based on known abundances!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BED065-C893-8048-27A2-129866FFFF36}"/>
              </a:ext>
            </a:extLst>
          </p:cNvPr>
          <p:cNvCxnSpPr>
            <a:cxnSpLocks/>
          </p:cNvCxnSpPr>
          <p:nvPr/>
        </p:nvCxnSpPr>
        <p:spPr>
          <a:xfrm>
            <a:off x="3662473" y="1451886"/>
            <a:ext cx="0" cy="11648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2BC1D3-EC79-124B-E157-8E681A140A63}"/>
              </a:ext>
            </a:extLst>
          </p:cNvPr>
          <p:cNvCxnSpPr>
            <a:cxnSpLocks/>
          </p:cNvCxnSpPr>
          <p:nvPr/>
        </p:nvCxnSpPr>
        <p:spPr>
          <a:xfrm flipH="1" flipV="1">
            <a:off x="3662473" y="2612425"/>
            <a:ext cx="1845746" cy="12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0E3B69-9E25-8550-7540-3FBF8B7C412A}"/>
              </a:ext>
            </a:extLst>
          </p:cNvPr>
          <p:cNvSpPr txBox="1"/>
          <p:nvPr/>
        </p:nvSpPr>
        <p:spPr>
          <a:xfrm>
            <a:off x="4350797" y="2599435"/>
            <a:ext cx="477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82D2D-F67A-2B20-DEFB-013AC8AAB55A}"/>
              </a:ext>
            </a:extLst>
          </p:cNvPr>
          <p:cNvSpPr txBox="1"/>
          <p:nvPr/>
        </p:nvSpPr>
        <p:spPr>
          <a:xfrm rot="16200000">
            <a:off x="3023512" y="1888810"/>
            <a:ext cx="1061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9023950-8411-7547-6184-D36D869D19E6}"/>
              </a:ext>
            </a:extLst>
          </p:cNvPr>
          <p:cNvSpPr/>
          <p:nvPr/>
        </p:nvSpPr>
        <p:spPr>
          <a:xfrm>
            <a:off x="3673952" y="1630986"/>
            <a:ext cx="1685608" cy="625231"/>
          </a:xfrm>
          <a:custGeom>
            <a:avLst/>
            <a:gdLst>
              <a:gd name="connsiteX0" fmla="*/ 0 w 1477108"/>
              <a:gd name="connsiteY0" fmla="*/ 0 h 625231"/>
              <a:gd name="connsiteX1" fmla="*/ 289169 w 1477108"/>
              <a:gd name="connsiteY1" fmla="*/ 492370 h 625231"/>
              <a:gd name="connsiteX2" fmla="*/ 1477108 w 1477108"/>
              <a:gd name="connsiteY2" fmla="*/ 625231 h 62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7108" h="625231">
                <a:moveTo>
                  <a:pt x="0" y="0"/>
                </a:moveTo>
                <a:cubicBezTo>
                  <a:pt x="21492" y="194082"/>
                  <a:pt x="42984" y="388165"/>
                  <a:pt x="289169" y="492370"/>
                </a:cubicBezTo>
                <a:cubicBezTo>
                  <a:pt x="535354" y="596575"/>
                  <a:pt x="1253067" y="606995"/>
                  <a:pt x="1477108" y="625231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13EA53B-A0AB-4921-6ABD-454EB84BA55A}"/>
              </a:ext>
            </a:extLst>
          </p:cNvPr>
          <p:cNvSpPr/>
          <p:nvPr/>
        </p:nvSpPr>
        <p:spPr>
          <a:xfrm>
            <a:off x="3672314" y="2083411"/>
            <a:ext cx="1687246" cy="523718"/>
          </a:xfrm>
          <a:custGeom>
            <a:avLst/>
            <a:gdLst>
              <a:gd name="connsiteX0" fmla="*/ 0 w 1680308"/>
              <a:gd name="connsiteY0" fmla="*/ 0 h 523718"/>
              <a:gd name="connsiteX1" fmla="*/ 570523 w 1680308"/>
              <a:gd name="connsiteY1" fmla="*/ 382954 h 523718"/>
              <a:gd name="connsiteX2" fmla="*/ 1680308 w 1680308"/>
              <a:gd name="connsiteY2" fmla="*/ 523631 h 523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0308" h="523718">
                <a:moveTo>
                  <a:pt x="0" y="0"/>
                </a:moveTo>
                <a:cubicBezTo>
                  <a:pt x="145236" y="147841"/>
                  <a:pt x="290472" y="295682"/>
                  <a:pt x="570523" y="382954"/>
                </a:cubicBezTo>
                <a:cubicBezTo>
                  <a:pt x="850574" y="470226"/>
                  <a:pt x="1457570" y="526236"/>
                  <a:pt x="1680308" y="52363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4D13F62-69D3-DDAF-252C-9399AC64465F}"/>
              </a:ext>
            </a:extLst>
          </p:cNvPr>
          <p:cNvSpPr/>
          <p:nvPr/>
        </p:nvSpPr>
        <p:spPr>
          <a:xfrm>
            <a:off x="3674877" y="1613826"/>
            <a:ext cx="1695938" cy="922215"/>
          </a:xfrm>
          <a:custGeom>
            <a:avLst/>
            <a:gdLst>
              <a:gd name="connsiteX0" fmla="*/ 0 w 1695938"/>
              <a:gd name="connsiteY0" fmla="*/ 922215 h 922215"/>
              <a:gd name="connsiteX1" fmla="*/ 531446 w 1695938"/>
              <a:gd name="connsiteY1" fmla="*/ 734646 h 922215"/>
              <a:gd name="connsiteX2" fmla="*/ 953477 w 1695938"/>
              <a:gd name="connsiteY2" fmla="*/ 117231 h 922215"/>
              <a:gd name="connsiteX3" fmla="*/ 1695938 w 1695938"/>
              <a:gd name="connsiteY3" fmla="*/ 0 h 9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938" h="922215">
                <a:moveTo>
                  <a:pt x="0" y="922215"/>
                </a:moveTo>
                <a:cubicBezTo>
                  <a:pt x="186266" y="895512"/>
                  <a:pt x="372533" y="868810"/>
                  <a:pt x="531446" y="734646"/>
                </a:cubicBezTo>
                <a:cubicBezTo>
                  <a:pt x="690359" y="600482"/>
                  <a:pt x="759395" y="239672"/>
                  <a:pt x="953477" y="117231"/>
                </a:cubicBezTo>
                <a:cubicBezTo>
                  <a:pt x="1147559" y="-5210"/>
                  <a:pt x="1566984" y="13026"/>
                  <a:pt x="1695938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391C8C3-6C3F-3021-7EE9-2F8428FA70C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86714" y="1337798"/>
            <a:ext cx="240698" cy="24069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30FD211-948B-E2C7-ED34-1F3A2D8C72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786" y="4294497"/>
            <a:ext cx="3916425" cy="2329312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8E3036B-D340-397E-ECF5-4C28A8F69A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8308" y="4292194"/>
            <a:ext cx="3918418" cy="23304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B817AD-B5DD-3793-0748-E40975541D27}"/>
              </a:ext>
            </a:extLst>
          </p:cNvPr>
          <p:cNvSpPr txBox="1"/>
          <p:nvPr/>
        </p:nvSpPr>
        <p:spPr>
          <a:xfrm>
            <a:off x="8248389" y="5326637"/>
            <a:ext cx="1004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1" dirty="0"/>
              <a:t>Future Work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6AA7BFF9-3CF5-DABC-80E4-2F8A4691CD6F}"/>
              </a:ext>
            </a:extLst>
          </p:cNvPr>
          <p:cNvGrpSpPr/>
          <p:nvPr/>
        </p:nvGrpSpPr>
        <p:grpSpPr>
          <a:xfrm>
            <a:off x="8519166" y="2321842"/>
            <a:ext cx="1458200" cy="561509"/>
            <a:chOff x="8401881" y="2509778"/>
            <a:chExt cx="1594004" cy="6247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57D6A22-AC4A-1481-98F6-E4D393986EDA}"/>
                    </a:ext>
                  </a:extLst>
                </p:cNvPr>
                <p:cNvSpPr/>
                <p:nvPr/>
              </p:nvSpPr>
              <p:spPr>
                <a:xfrm>
                  <a:off x="8401881" y="2511744"/>
                  <a:ext cx="622800" cy="6228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57D6A22-AC4A-1481-98F6-E4D393986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881" y="2511744"/>
                  <a:ext cx="622800" cy="6228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67F44A3-3AED-82EE-2086-87B91913A027}"/>
                    </a:ext>
                  </a:extLst>
                </p:cNvPr>
                <p:cNvSpPr/>
                <p:nvPr/>
              </p:nvSpPr>
              <p:spPr>
                <a:xfrm>
                  <a:off x="9373085" y="2509778"/>
                  <a:ext cx="622800" cy="6228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67F44A3-3AED-82EE-2086-87B91913A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085" y="2509778"/>
                  <a:ext cx="622800" cy="6228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FC9546-D157-ABCF-07A0-D78E35EA8946}"/>
                    </a:ext>
                  </a:extLst>
                </p:cNvPr>
                <p:cNvSpPr txBox="1"/>
                <p:nvPr/>
              </p:nvSpPr>
              <p:spPr>
                <a:xfrm>
                  <a:off x="9009371" y="2639490"/>
                  <a:ext cx="3612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FC9546-D157-ABCF-07A0-D78E35EA8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371" y="2639490"/>
                  <a:ext cx="361221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852" b="-370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1095AB6-1B97-24F1-1EA7-CF505FC4CD56}"/>
              </a:ext>
            </a:extLst>
          </p:cNvPr>
          <p:cNvGrpSpPr/>
          <p:nvPr/>
        </p:nvGrpSpPr>
        <p:grpSpPr>
          <a:xfrm>
            <a:off x="8818536" y="3203410"/>
            <a:ext cx="880765" cy="471679"/>
            <a:chOff x="9763064" y="3229870"/>
            <a:chExt cx="962792" cy="524816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FFAA8D31-AD0E-31FA-551B-34DECA3A8186}"/>
                </a:ext>
              </a:extLst>
            </p:cNvPr>
            <p:cNvGrpSpPr/>
            <p:nvPr/>
          </p:nvGrpSpPr>
          <p:grpSpPr>
            <a:xfrm>
              <a:off x="9763064" y="3251931"/>
              <a:ext cx="481396" cy="502755"/>
              <a:chOff x="11398314" y="2615349"/>
              <a:chExt cx="481396" cy="502755"/>
            </a:xfrm>
          </p:grpSpPr>
          <p:pic>
            <p:nvPicPr>
              <p:cNvPr id="1025" name="Picture 1024">
                <a:extLst>
                  <a:ext uri="{FF2B5EF4-FFF2-40B4-BE49-F238E27FC236}">
                    <a16:creationId xmlns:a16="http://schemas.microsoft.com/office/drawing/2014/main" id="{0F305EB2-5353-0CE7-F688-D8722DFF4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639247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28" name="Picture 1027">
                <a:extLst>
                  <a:ext uri="{FF2B5EF4-FFF2-40B4-BE49-F238E27FC236}">
                    <a16:creationId xmlns:a16="http://schemas.microsoft.com/office/drawing/2014/main" id="{127EEEDF-A0F7-1ECA-4DC2-6F2F815DC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615349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30" name="Picture 1029">
                <a:extLst>
                  <a:ext uri="{FF2B5EF4-FFF2-40B4-BE49-F238E27FC236}">
                    <a16:creationId xmlns:a16="http://schemas.microsoft.com/office/drawing/2014/main" id="{2A96A1C1-1B73-E59A-6F46-6119DCB14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877406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31" name="Picture 1030">
                <a:extLst>
                  <a:ext uri="{FF2B5EF4-FFF2-40B4-BE49-F238E27FC236}">
                    <a16:creationId xmlns:a16="http://schemas.microsoft.com/office/drawing/2014/main" id="{0B102D2D-551E-8167-E976-E3836515D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862619"/>
                <a:ext cx="240698" cy="240698"/>
              </a:xfrm>
              <a:prstGeom prst="rect">
                <a:avLst/>
              </a:prstGeom>
            </p:spPr>
          </p:pic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B364C17A-6167-EE5F-B9B6-3DC078FA6188}"/>
                </a:ext>
              </a:extLst>
            </p:cNvPr>
            <p:cNvGrpSpPr/>
            <p:nvPr/>
          </p:nvGrpSpPr>
          <p:grpSpPr>
            <a:xfrm>
              <a:off x="10244460" y="3229870"/>
              <a:ext cx="481396" cy="502755"/>
              <a:chOff x="11398314" y="2615349"/>
              <a:chExt cx="481396" cy="502755"/>
            </a:xfrm>
          </p:grpSpPr>
          <p:pic>
            <p:nvPicPr>
              <p:cNvPr id="1033" name="Picture 1032">
                <a:extLst>
                  <a:ext uri="{FF2B5EF4-FFF2-40B4-BE49-F238E27FC236}">
                    <a16:creationId xmlns:a16="http://schemas.microsoft.com/office/drawing/2014/main" id="{22C8C742-0613-4F65-2FBD-D19D0026F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639247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34" name="Picture 1033">
                <a:extLst>
                  <a:ext uri="{FF2B5EF4-FFF2-40B4-BE49-F238E27FC236}">
                    <a16:creationId xmlns:a16="http://schemas.microsoft.com/office/drawing/2014/main" id="{B4DB62CA-9486-F3B0-0D20-3DFC01417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615349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35" name="Picture 1034">
                <a:extLst>
                  <a:ext uri="{FF2B5EF4-FFF2-40B4-BE49-F238E27FC236}">
                    <a16:creationId xmlns:a16="http://schemas.microsoft.com/office/drawing/2014/main" id="{7DE24B24-B97E-0397-0FCF-A946D3B75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877406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83777E97-8A41-39F4-EFF0-32CF1B60E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862619"/>
                <a:ext cx="240698" cy="240698"/>
              </a:xfrm>
              <a:prstGeom prst="rect">
                <a:avLst/>
              </a:prstGeom>
            </p:spPr>
          </p:pic>
        </p:grp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31C1755-3A6C-89DF-DB41-7DB0023116D1}"/>
              </a:ext>
            </a:extLst>
          </p:cNvPr>
          <p:cNvSpPr txBox="1"/>
          <p:nvPr/>
        </p:nvSpPr>
        <p:spPr>
          <a:xfrm>
            <a:off x="8593421" y="3647532"/>
            <a:ext cx="17713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50" b="0" dirty="0"/>
              <a:t>50000 Dingoes </a:t>
            </a:r>
            <a:r>
              <a:rPr lang="en-AU" sz="800" b="0" dirty="0"/>
              <a:t>(unrealistic)</a:t>
            </a:r>
            <a:endParaRPr lang="en-AU" sz="1050" dirty="0"/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24678EDE-10E1-E940-C1D4-0D18C0557F78}"/>
              </a:ext>
            </a:extLst>
          </p:cNvPr>
          <p:cNvGrpSpPr/>
          <p:nvPr/>
        </p:nvGrpSpPr>
        <p:grpSpPr>
          <a:xfrm>
            <a:off x="10501425" y="2333419"/>
            <a:ext cx="1570268" cy="805907"/>
            <a:chOff x="10439445" y="2469700"/>
            <a:chExt cx="1716510" cy="896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74F4E22-DA0B-8278-B810-9E473224ABBF}"/>
                    </a:ext>
                  </a:extLst>
                </p:cNvPr>
                <p:cNvSpPr/>
                <p:nvPr/>
              </p:nvSpPr>
              <p:spPr>
                <a:xfrm>
                  <a:off x="10439445" y="2469700"/>
                  <a:ext cx="622800" cy="622800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74F4E22-DA0B-8278-B810-9E473224A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9445" y="2469700"/>
                  <a:ext cx="622800" cy="6228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163A628-B807-4850-FEEA-20F5A8DDC340}"/>
                </a:ext>
              </a:extLst>
            </p:cNvPr>
            <p:cNvGrpSpPr/>
            <p:nvPr/>
          </p:nvGrpSpPr>
          <p:grpSpPr>
            <a:xfrm>
              <a:off x="11403308" y="2473876"/>
              <a:ext cx="481396" cy="502755"/>
              <a:chOff x="11398314" y="2615349"/>
              <a:chExt cx="481396" cy="502755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20ED9DF4-342D-2936-B9DB-F35535A5A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639247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A3B07461-5558-F14F-F53A-547C99183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615349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92C102A2-AC87-EC9E-3559-D014692EE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398314" y="2877406"/>
                <a:ext cx="240698" cy="240698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4E81FC4-01E6-97B8-33DE-18E7DEEB1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39012" y="2862619"/>
                <a:ext cx="240698" cy="24069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74D2FE0-CF8F-A600-1EA5-16E2303A88D7}"/>
                    </a:ext>
                  </a:extLst>
                </p:cNvPr>
                <p:cNvSpPr txBox="1"/>
                <p:nvPr/>
              </p:nvSpPr>
              <p:spPr>
                <a:xfrm>
                  <a:off x="11041117" y="2586531"/>
                  <a:ext cx="3612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674D2FE0-CF8F-A600-1EA5-16E2303A8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1117" y="2586531"/>
                  <a:ext cx="361221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1852" b="-370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88CE4D22-DED0-7CB0-CEC2-E81842465431}"/>
                </a:ext>
              </a:extLst>
            </p:cNvPr>
            <p:cNvSpPr txBox="1"/>
            <p:nvPr/>
          </p:nvSpPr>
          <p:spPr>
            <a:xfrm>
              <a:off x="11182169" y="2946897"/>
              <a:ext cx="973786" cy="419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sz="1050" dirty="0"/>
                <a:t>10</a:t>
              </a:r>
              <a:r>
                <a:rPr lang="en-AU" sz="1050" b="0" dirty="0"/>
                <a:t>0 Dingoes</a:t>
              </a:r>
            </a:p>
            <a:p>
              <a:pPr algn="ctr"/>
              <a:r>
                <a:rPr lang="en-AU" sz="800" b="0" dirty="0"/>
                <a:t>(realistic)</a:t>
              </a:r>
              <a:endParaRPr lang="en-AU" sz="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F4DEDCB3-D5FB-8E5E-B3B3-BE89D82ACBE8}"/>
                  </a:ext>
                </a:extLst>
              </p:cNvPr>
              <p:cNvSpPr/>
              <p:nvPr/>
            </p:nvSpPr>
            <p:spPr>
              <a:xfrm>
                <a:off x="10938567" y="3219702"/>
                <a:ext cx="569739" cy="559742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F4DEDCB3-D5FB-8E5E-B3B3-BE89D82AC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567" y="3219702"/>
                <a:ext cx="569739" cy="559742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3" name="Picture 2" descr="tikz pgf - how to draw arrow that looks like the symbol &quot;\leadsto&quot; in  latex? - TeX - LaTeX Stack Exchange">
            <a:extLst>
              <a:ext uri="{FF2B5EF4-FFF2-40B4-BE49-F238E27FC236}">
                <a16:creationId xmlns:a16="http://schemas.microsoft.com/office/drawing/2014/main" id="{5F262861-7173-82CE-188E-6E9601FB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97434" y="2878988"/>
            <a:ext cx="294946" cy="2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2" descr="tikz pgf - how to draw arrow that looks like the symbol &quot;\leadsto&quot; in  latex? - TeX - LaTeX Stack Exchange">
            <a:extLst>
              <a:ext uri="{FF2B5EF4-FFF2-40B4-BE49-F238E27FC236}">
                <a16:creationId xmlns:a16="http://schemas.microsoft.com/office/drawing/2014/main" id="{29157C4F-D307-0C0E-BC8F-D31083F1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65807" y="2878988"/>
            <a:ext cx="294946" cy="2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4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269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Pham</dc:creator>
  <cp:lastModifiedBy>Thomas Pham</cp:lastModifiedBy>
  <cp:revision>1</cp:revision>
  <dcterms:created xsi:type="dcterms:W3CDTF">2023-07-18T05:45:54Z</dcterms:created>
  <dcterms:modified xsi:type="dcterms:W3CDTF">2023-09-19T13:45:46Z</dcterms:modified>
</cp:coreProperties>
</file>