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59" r:id="rId5"/>
    <p:sldId id="260" r:id="rId6"/>
    <p:sldId id="273" r:id="rId7"/>
    <p:sldId id="274" r:id="rId8"/>
    <p:sldId id="261" r:id="rId9"/>
    <p:sldId id="265" r:id="rId10"/>
    <p:sldId id="275" r:id="rId11"/>
    <p:sldId id="276" r:id="rId12"/>
    <p:sldId id="270" r:id="rId13"/>
    <p:sldId id="262" r:id="rId14"/>
    <p:sldId id="267" r:id="rId15"/>
    <p:sldId id="271" r:id="rId16"/>
    <p:sldId id="268" r:id="rId17"/>
    <p:sldId id="272" r:id="rId18"/>
    <p:sldId id="263" r:id="rId19"/>
    <p:sldId id="269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A3E251-29FC-7A7B-0BDC-9A6296212C7E}" v="2" dt="2024-10-03T08:35:57.601"/>
    <p1510:client id="{2FA5DBE8-DD51-2F1B-F54A-0A307BAC9E64}" v="168" dt="2024-10-03T04:42:18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indur122@gmail.com" userId="S::urn:spo:guest#pasindur122@gmail.com::" providerId="AD" clId="Web-{2BA3E251-29FC-7A7B-0BDC-9A6296212C7E}"/>
    <pc:docChg chg="modSld">
      <pc:chgData name="pasindur122@gmail.com" userId="S::urn:spo:guest#pasindur122@gmail.com::" providerId="AD" clId="Web-{2BA3E251-29FC-7A7B-0BDC-9A6296212C7E}" dt="2024-10-03T08:35:57.601" v="1" actId="14100"/>
      <pc:docMkLst>
        <pc:docMk/>
      </pc:docMkLst>
      <pc:sldChg chg="modSp">
        <pc:chgData name="pasindur122@gmail.com" userId="S::urn:spo:guest#pasindur122@gmail.com::" providerId="AD" clId="Web-{2BA3E251-29FC-7A7B-0BDC-9A6296212C7E}" dt="2024-10-03T08:35:57.601" v="1" actId="14100"/>
        <pc:sldMkLst>
          <pc:docMk/>
          <pc:sldMk cId="2024743416" sldId="276"/>
        </pc:sldMkLst>
        <pc:picChg chg="mod">
          <ac:chgData name="pasindur122@gmail.com" userId="S::urn:spo:guest#pasindur122@gmail.com::" providerId="AD" clId="Web-{2BA3E251-29FC-7A7B-0BDC-9A6296212C7E}" dt="2024-10-03T08:35:57.601" v="1" actId="14100"/>
          <ac:picMkLst>
            <pc:docMk/>
            <pc:sldMk cId="2024743416" sldId="276"/>
            <ac:picMk id="2" creationId="{DD66E865-46C9-DF45-9CC5-FBAF9A78174D}"/>
          </ac:picMkLst>
        </pc:picChg>
      </pc:sldChg>
    </pc:docChg>
  </pc:docChgLst>
  <pc:docChgLst>
    <pc:chgData name="RAJAPAKSHA R P it23381322" userId="S::it23381322@my.sliit.lk::93e875ff-ec3b-4dc2-9c1c-e6ecf1ab7521" providerId="AD" clId="Web-{2FA5DBE8-DD51-2F1B-F54A-0A307BAC9E64}"/>
    <pc:docChg chg="addSld modSld">
      <pc:chgData name="RAJAPAKSHA R P it23381322" userId="S::it23381322@my.sliit.lk::93e875ff-ec3b-4dc2-9c1c-e6ecf1ab7521" providerId="AD" clId="Web-{2FA5DBE8-DD51-2F1B-F54A-0A307BAC9E64}" dt="2024-10-03T04:41:47.629" v="167" actId="20577"/>
      <pc:docMkLst>
        <pc:docMk/>
      </pc:docMkLst>
      <pc:sldChg chg="addSp delSp modSp add replId delAnim">
        <pc:chgData name="RAJAPAKSHA R P it23381322" userId="S::it23381322@my.sliit.lk::93e875ff-ec3b-4dc2-9c1c-e6ecf1ab7521" providerId="AD" clId="Web-{2FA5DBE8-DD51-2F1B-F54A-0A307BAC9E64}" dt="2024-10-03T04:41:47.629" v="167" actId="20577"/>
        <pc:sldMkLst>
          <pc:docMk/>
          <pc:sldMk cId="3570316306" sldId="275"/>
        </pc:sldMkLst>
        <pc:spChg chg="del mod">
          <ac:chgData name="RAJAPAKSHA R P it23381322" userId="S::it23381322@my.sliit.lk::93e875ff-ec3b-4dc2-9c1c-e6ecf1ab7521" providerId="AD" clId="Web-{2FA5DBE8-DD51-2F1B-F54A-0A307BAC9E64}" dt="2024-10-03T03:44:29.544" v="8"/>
          <ac:spMkLst>
            <pc:docMk/>
            <pc:sldMk cId="3570316306" sldId="275"/>
            <ac:spMk id="2" creationId="{DDCE37E2-750D-AD1B-9B02-9644A2262CB0}"/>
          </ac:spMkLst>
        </pc:spChg>
        <pc:spChg chg="mod">
          <ac:chgData name="RAJAPAKSHA R P it23381322" userId="S::it23381322@my.sliit.lk::93e875ff-ec3b-4dc2-9c1c-e6ecf1ab7521" providerId="AD" clId="Web-{2FA5DBE8-DD51-2F1B-F54A-0A307BAC9E64}" dt="2024-10-03T04:41:47.629" v="167" actId="20577"/>
          <ac:spMkLst>
            <pc:docMk/>
            <pc:sldMk cId="3570316306" sldId="275"/>
            <ac:spMk id="3" creationId="{885A1740-AA51-FC52-1AC6-6339E509E57F}"/>
          </ac:spMkLst>
        </pc:spChg>
        <pc:spChg chg="add del mod">
          <ac:chgData name="RAJAPAKSHA R P it23381322" userId="S::it23381322@my.sliit.lk::93e875ff-ec3b-4dc2-9c1c-e6ecf1ab7521" providerId="AD" clId="Web-{2FA5DBE8-DD51-2F1B-F54A-0A307BAC9E64}" dt="2024-10-03T04:06:37.856" v="100"/>
          <ac:spMkLst>
            <pc:docMk/>
            <pc:sldMk cId="3570316306" sldId="275"/>
            <ac:spMk id="4" creationId="{23931C09-D960-6654-790E-0139AD1C659F}"/>
          </ac:spMkLst>
        </pc:spChg>
        <pc:spChg chg="add del mod">
          <ac:chgData name="RAJAPAKSHA R P it23381322" userId="S::it23381322@my.sliit.lk::93e875ff-ec3b-4dc2-9c1c-e6ecf1ab7521" providerId="AD" clId="Web-{2FA5DBE8-DD51-2F1B-F54A-0A307BAC9E64}" dt="2024-10-03T03:56:09.101" v="67"/>
          <ac:spMkLst>
            <pc:docMk/>
            <pc:sldMk cId="3570316306" sldId="275"/>
            <ac:spMk id="6" creationId="{6F2BFFF6-61A6-25CA-FDD7-01A7CF26E2A0}"/>
          </ac:spMkLst>
        </pc:spChg>
        <pc:spChg chg="add del mod">
          <ac:chgData name="RAJAPAKSHA R P it23381322" userId="S::it23381322@my.sliit.lk::93e875ff-ec3b-4dc2-9c1c-e6ecf1ab7521" providerId="AD" clId="Web-{2FA5DBE8-DD51-2F1B-F54A-0A307BAC9E64}" dt="2024-10-03T04:06:07.247" v="93"/>
          <ac:spMkLst>
            <pc:docMk/>
            <pc:sldMk cId="3570316306" sldId="275"/>
            <ac:spMk id="10" creationId="{269FBE76-519F-ADA8-1654-9C131D122F64}"/>
          </ac:spMkLst>
        </pc:spChg>
        <pc:spChg chg="add del mod">
          <ac:chgData name="RAJAPAKSHA R P it23381322" userId="S::it23381322@my.sliit.lk::93e875ff-ec3b-4dc2-9c1c-e6ecf1ab7521" providerId="AD" clId="Web-{2FA5DBE8-DD51-2F1B-F54A-0A307BAC9E64}" dt="2024-10-03T04:06:14.590" v="94"/>
          <ac:spMkLst>
            <pc:docMk/>
            <pc:sldMk cId="3570316306" sldId="275"/>
            <ac:spMk id="12" creationId="{E519045C-3FD2-1BF9-0259-1DE8316CDB76}"/>
          </ac:spMkLst>
        </pc:spChg>
        <pc:picChg chg="add del mod">
          <ac:chgData name="RAJAPAKSHA R P it23381322" userId="S::it23381322@my.sliit.lk::93e875ff-ec3b-4dc2-9c1c-e6ecf1ab7521" providerId="AD" clId="Web-{2FA5DBE8-DD51-2F1B-F54A-0A307BAC9E64}" dt="2024-10-03T04:05:14.918" v="86"/>
          <ac:picMkLst>
            <pc:docMk/>
            <pc:sldMk cId="3570316306" sldId="275"/>
            <ac:picMk id="2" creationId="{8F5FFAC0-262F-32E8-1301-E69C4640A701}"/>
          </ac:picMkLst>
        </pc:picChg>
        <pc:picChg chg="add del mod">
          <ac:chgData name="RAJAPAKSHA R P it23381322" userId="S::it23381322@my.sliit.lk::93e875ff-ec3b-4dc2-9c1c-e6ecf1ab7521" providerId="AD" clId="Web-{2FA5DBE8-DD51-2F1B-F54A-0A307BAC9E64}" dt="2024-10-03T03:56:09.101" v="68"/>
          <ac:picMkLst>
            <pc:docMk/>
            <pc:sldMk cId="3570316306" sldId="275"/>
            <ac:picMk id="4" creationId="{D5A7C400-5FA5-6C45-A4DA-7AE9A90BDBEA}"/>
          </ac:picMkLst>
        </pc:picChg>
        <pc:picChg chg="add del mod">
          <ac:chgData name="RAJAPAKSHA R P it23381322" userId="S::it23381322@my.sliit.lk::93e875ff-ec3b-4dc2-9c1c-e6ecf1ab7521" providerId="AD" clId="Web-{2FA5DBE8-DD51-2F1B-F54A-0A307BAC9E64}" dt="2024-10-03T04:16:05.036" v="160"/>
          <ac:picMkLst>
            <pc:docMk/>
            <pc:sldMk cId="3570316306" sldId="275"/>
            <ac:picMk id="7" creationId="{C5D4DA5B-7E21-6BBA-75AB-C4F60C00B34B}"/>
          </ac:picMkLst>
        </pc:picChg>
        <pc:picChg chg="add del mod">
          <ac:chgData name="RAJAPAKSHA R P it23381322" userId="S::it23381322@my.sliit.lk::93e875ff-ec3b-4dc2-9c1c-e6ecf1ab7521" providerId="AD" clId="Web-{2FA5DBE8-DD51-2F1B-F54A-0A307BAC9E64}" dt="2024-10-03T04:02:54.507" v="75"/>
          <ac:picMkLst>
            <pc:docMk/>
            <pc:sldMk cId="3570316306" sldId="275"/>
            <ac:picMk id="8" creationId="{57D37B65-8D10-7030-3701-A0A6D903AD08}"/>
          </ac:picMkLst>
        </pc:picChg>
      </pc:sldChg>
      <pc:sldChg chg="addSp delSp modSp add replId delAnim">
        <pc:chgData name="RAJAPAKSHA R P it23381322" userId="S::it23381322@my.sliit.lk::93e875ff-ec3b-4dc2-9c1c-e6ecf1ab7521" providerId="AD" clId="Web-{2FA5DBE8-DD51-2F1B-F54A-0A307BAC9E64}" dt="2024-10-03T04:39:42.971" v="162" actId="20577"/>
        <pc:sldMkLst>
          <pc:docMk/>
          <pc:sldMk cId="2024743416" sldId="276"/>
        </pc:sldMkLst>
        <pc:spChg chg="del mod">
          <ac:chgData name="RAJAPAKSHA R P it23381322" userId="S::it23381322@my.sliit.lk::93e875ff-ec3b-4dc2-9c1c-e6ecf1ab7521" providerId="AD" clId="Web-{2FA5DBE8-DD51-2F1B-F54A-0A307BAC9E64}" dt="2024-10-03T03:50:43.136" v="39"/>
          <ac:spMkLst>
            <pc:docMk/>
            <pc:sldMk cId="2024743416" sldId="276"/>
            <ac:spMk id="2" creationId="{DDCE37E2-750D-AD1B-9B02-9644A2262CB0}"/>
          </ac:spMkLst>
        </pc:spChg>
        <pc:spChg chg="mod">
          <ac:chgData name="RAJAPAKSHA R P it23381322" userId="S::it23381322@my.sliit.lk::93e875ff-ec3b-4dc2-9c1c-e6ecf1ab7521" providerId="AD" clId="Web-{2FA5DBE8-DD51-2F1B-F54A-0A307BAC9E64}" dt="2024-10-03T04:39:42.971" v="162" actId="20577"/>
          <ac:spMkLst>
            <pc:docMk/>
            <pc:sldMk cId="2024743416" sldId="276"/>
            <ac:spMk id="3" creationId="{885A1740-AA51-FC52-1AC6-6339E509E57F}"/>
          </ac:spMkLst>
        </pc:spChg>
        <pc:spChg chg="add del mod">
          <ac:chgData name="RAJAPAKSHA R P it23381322" userId="S::it23381322@my.sliit.lk::93e875ff-ec3b-4dc2-9c1c-e6ecf1ab7521" providerId="AD" clId="Web-{2FA5DBE8-DD51-2F1B-F54A-0A307BAC9E64}" dt="2024-10-03T04:11:53.908" v="111"/>
          <ac:spMkLst>
            <pc:docMk/>
            <pc:sldMk cId="2024743416" sldId="276"/>
            <ac:spMk id="4" creationId="{503BBFE1-4915-04A4-428B-ACEDD65E833C}"/>
          </ac:spMkLst>
        </pc:spChg>
        <pc:picChg chg="add mod">
          <ac:chgData name="RAJAPAKSHA R P it23381322" userId="S::it23381322@my.sliit.lk::93e875ff-ec3b-4dc2-9c1c-e6ecf1ab7521" providerId="AD" clId="Web-{2FA5DBE8-DD51-2F1B-F54A-0A307BAC9E64}" dt="2024-10-03T04:11:23.110" v="110" actId="1076"/>
          <ac:picMkLst>
            <pc:docMk/>
            <pc:sldMk cId="2024743416" sldId="276"/>
            <ac:picMk id="2" creationId="{DD66E865-46C9-DF45-9CC5-FBAF9A78174D}"/>
          </ac:picMkLst>
        </pc:picChg>
        <pc:picChg chg="del">
          <ac:chgData name="RAJAPAKSHA R P it23381322" userId="S::it23381322@my.sliit.lk::93e875ff-ec3b-4dc2-9c1c-e6ecf1ab7521" providerId="AD" clId="Web-{2FA5DBE8-DD51-2F1B-F54A-0A307BAC9E64}" dt="2024-10-03T03:50:17.322" v="34"/>
          <ac:picMkLst>
            <pc:docMk/>
            <pc:sldMk cId="2024743416" sldId="276"/>
            <ac:picMk id="5" creationId="{47105F77-9834-5FEF-9EE7-A555690CDC2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8B153E-AEBC-4E5B-9D33-3591A16980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73030C5-1523-4F05-9677-8E326B90E164}">
      <dgm:prSet/>
      <dgm:spPr/>
      <dgm:t>
        <a:bodyPr/>
        <a:lstStyle/>
        <a:p>
          <a:r>
            <a:rPr lang="en-US"/>
            <a:t> 1. Main problems &amp; challenges </a:t>
          </a:r>
        </a:p>
      </dgm:t>
    </dgm:pt>
    <dgm:pt modelId="{495D1C66-B359-45C5-8E99-329F75A90393}" type="parTrans" cxnId="{33D559A4-3DED-452B-9E68-088484161155}">
      <dgm:prSet/>
      <dgm:spPr/>
      <dgm:t>
        <a:bodyPr/>
        <a:lstStyle/>
        <a:p>
          <a:endParaRPr lang="en-US"/>
        </a:p>
      </dgm:t>
    </dgm:pt>
    <dgm:pt modelId="{D990FB53-3BC2-4425-AAA9-B7F729303891}" type="sibTrans" cxnId="{33D559A4-3DED-452B-9E68-088484161155}">
      <dgm:prSet/>
      <dgm:spPr/>
      <dgm:t>
        <a:bodyPr/>
        <a:lstStyle/>
        <a:p>
          <a:endParaRPr lang="en-US"/>
        </a:p>
      </dgm:t>
    </dgm:pt>
    <dgm:pt modelId="{F14B4175-9025-47CD-B1F9-3620C85FCE45}">
      <dgm:prSet/>
      <dgm:spPr/>
      <dgm:t>
        <a:bodyPr/>
        <a:lstStyle/>
        <a:p>
          <a:r>
            <a:rPr lang="en-US"/>
            <a:t>2. Proposed solutions</a:t>
          </a:r>
        </a:p>
      </dgm:t>
    </dgm:pt>
    <dgm:pt modelId="{5FD64ECE-F14D-4955-8E8A-B7BABBEFD043}" type="parTrans" cxnId="{484DCFC6-30BB-424F-AB43-67E4B37AD4BA}">
      <dgm:prSet/>
      <dgm:spPr/>
      <dgm:t>
        <a:bodyPr/>
        <a:lstStyle/>
        <a:p>
          <a:endParaRPr lang="en-US"/>
        </a:p>
      </dgm:t>
    </dgm:pt>
    <dgm:pt modelId="{5831857D-8F5C-47F2-8D51-501ED40DF88E}" type="sibTrans" cxnId="{484DCFC6-30BB-424F-AB43-67E4B37AD4BA}">
      <dgm:prSet/>
      <dgm:spPr/>
      <dgm:t>
        <a:bodyPr/>
        <a:lstStyle/>
        <a:p>
          <a:endParaRPr lang="en-US"/>
        </a:p>
      </dgm:t>
    </dgm:pt>
    <dgm:pt modelId="{FBAB74B6-41D8-4170-B835-166EC9F90B6D}">
      <dgm:prSet/>
      <dgm:spPr/>
      <dgm:t>
        <a:bodyPr/>
        <a:lstStyle/>
        <a:p>
          <a:r>
            <a:rPr lang="en-US"/>
            <a:t>3. Methodology</a:t>
          </a:r>
          <a:br>
            <a:rPr lang="en-US"/>
          </a:br>
          <a:r>
            <a:rPr lang="en-US"/>
            <a:t> </a:t>
          </a:r>
        </a:p>
      </dgm:t>
    </dgm:pt>
    <dgm:pt modelId="{48B3D9B7-3FC7-407D-B4F8-C035EB367380}" type="parTrans" cxnId="{6421E8D0-AD94-46B9-842C-381520089C97}">
      <dgm:prSet/>
      <dgm:spPr/>
      <dgm:t>
        <a:bodyPr/>
        <a:lstStyle/>
        <a:p>
          <a:endParaRPr lang="en-US"/>
        </a:p>
      </dgm:t>
    </dgm:pt>
    <dgm:pt modelId="{5AAA801B-A009-411F-9934-68424F737CA3}" type="sibTrans" cxnId="{6421E8D0-AD94-46B9-842C-381520089C97}">
      <dgm:prSet/>
      <dgm:spPr/>
      <dgm:t>
        <a:bodyPr/>
        <a:lstStyle/>
        <a:p>
          <a:endParaRPr lang="en-US"/>
        </a:p>
      </dgm:t>
    </dgm:pt>
    <dgm:pt modelId="{BDE5B854-6190-4D0B-B856-E81FAF5FFE8B}">
      <dgm:prSet/>
      <dgm:spPr/>
      <dgm:t>
        <a:bodyPr/>
        <a:lstStyle/>
        <a:p>
          <a:r>
            <a:rPr lang="en-US"/>
            <a:t>4.  Results &amp; conclusion </a:t>
          </a:r>
        </a:p>
      </dgm:t>
    </dgm:pt>
    <dgm:pt modelId="{8966D88A-DD6B-4524-A4DB-3750BBE4600A}" type="parTrans" cxnId="{29BACAED-E91E-453D-ACE9-08A748A6B5D8}">
      <dgm:prSet/>
      <dgm:spPr/>
      <dgm:t>
        <a:bodyPr/>
        <a:lstStyle/>
        <a:p>
          <a:endParaRPr lang="en-US"/>
        </a:p>
      </dgm:t>
    </dgm:pt>
    <dgm:pt modelId="{B8AFBFB2-FDDB-4FA1-8E26-1B4A3F383BB9}" type="sibTrans" cxnId="{29BACAED-E91E-453D-ACE9-08A748A6B5D8}">
      <dgm:prSet/>
      <dgm:spPr/>
      <dgm:t>
        <a:bodyPr/>
        <a:lstStyle/>
        <a:p>
          <a:endParaRPr lang="en-US"/>
        </a:p>
      </dgm:t>
    </dgm:pt>
    <dgm:pt modelId="{16C6ED73-A0F2-4254-BEF9-259C78C438F5}" type="pres">
      <dgm:prSet presAssocID="{8F8B153E-AEBC-4E5B-9D33-3591A1698093}" presName="root" presStyleCnt="0">
        <dgm:presLayoutVars>
          <dgm:dir/>
          <dgm:resizeHandles val="exact"/>
        </dgm:presLayoutVars>
      </dgm:prSet>
      <dgm:spPr/>
    </dgm:pt>
    <dgm:pt modelId="{38EE6536-82B5-4360-9689-9813AF6B822A}" type="pres">
      <dgm:prSet presAssocID="{073030C5-1523-4F05-9677-8E326B90E164}" presName="compNode" presStyleCnt="0"/>
      <dgm:spPr/>
    </dgm:pt>
    <dgm:pt modelId="{2067F4AE-D246-43EE-8DC5-772B0833CFFD}" type="pres">
      <dgm:prSet presAssocID="{073030C5-1523-4F05-9677-8E326B90E164}" presName="bgRect" presStyleLbl="bgShp" presStyleIdx="0" presStyleCnt="4"/>
      <dgm:spPr/>
    </dgm:pt>
    <dgm:pt modelId="{FBB2F7E5-A3DD-4A71-B35E-6C39DCD03F52}" type="pres">
      <dgm:prSet presAssocID="{073030C5-1523-4F05-9677-8E326B90E1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51AFC1D9-9F80-486B-B987-BEB3740D83EF}" type="pres">
      <dgm:prSet presAssocID="{073030C5-1523-4F05-9677-8E326B90E164}" presName="spaceRect" presStyleCnt="0"/>
      <dgm:spPr/>
    </dgm:pt>
    <dgm:pt modelId="{EC60A5BD-DAD1-4D3E-B253-D9F698694B62}" type="pres">
      <dgm:prSet presAssocID="{073030C5-1523-4F05-9677-8E326B90E164}" presName="parTx" presStyleLbl="revTx" presStyleIdx="0" presStyleCnt="4">
        <dgm:presLayoutVars>
          <dgm:chMax val="0"/>
          <dgm:chPref val="0"/>
        </dgm:presLayoutVars>
      </dgm:prSet>
      <dgm:spPr/>
    </dgm:pt>
    <dgm:pt modelId="{080489E7-14DE-430C-A485-0221F4570654}" type="pres">
      <dgm:prSet presAssocID="{D990FB53-3BC2-4425-AAA9-B7F729303891}" presName="sibTrans" presStyleCnt="0"/>
      <dgm:spPr/>
    </dgm:pt>
    <dgm:pt modelId="{1DBFCCBF-8894-4CCE-8002-8F8454393F14}" type="pres">
      <dgm:prSet presAssocID="{F14B4175-9025-47CD-B1F9-3620C85FCE45}" presName="compNode" presStyleCnt="0"/>
      <dgm:spPr/>
    </dgm:pt>
    <dgm:pt modelId="{559D9A63-2BA2-4F9C-958F-761A8B45698C}" type="pres">
      <dgm:prSet presAssocID="{F14B4175-9025-47CD-B1F9-3620C85FCE45}" presName="bgRect" presStyleLbl="bgShp" presStyleIdx="1" presStyleCnt="4"/>
      <dgm:spPr/>
    </dgm:pt>
    <dgm:pt modelId="{260AD775-C3C2-4D5C-9B0B-85AD46D9AF31}" type="pres">
      <dgm:prSet presAssocID="{F14B4175-9025-47CD-B1F9-3620C85FCE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E23B07D-E0F9-426E-87CA-C4E4D6D94C4B}" type="pres">
      <dgm:prSet presAssocID="{F14B4175-9025-47CD-B1F9-3620C85FCE45}" presName="spaceRect" presStyleCnt="0"/>
      <dgm:spPr/>
    </dgm:pt>
    <dgm:pt modelId="{842B91FA-58B1-403D-80D4-0CF111120AE5}" type="pres">
      <dgm:prSet presAssocID="{F14B4175-9025-47CD-B1F9-3620C85FCE45}" presName="parTx" presStyleLbl="revTx" presStyleIdx="1" presStyleCnt="4">
        <dgm:presLayoutVars>
          <dgm:chMax val="0"/>
          <dgm:chPref val="0"/>
        </dgm:presLayoutVars>
      </dgm:prSet>
      <dgm:spPr/>
    </dgm:pt>
    <dgm:pt modelId="{D8E59F46-9965-47BE-9663-B82A8D188331}" type="pres">
      <dgm:prSet presAssocID="{5831857D-8F5C-47F2-8D51-501ED40DF88E}" presName="sibTrans" presStyleCnt="0"/>
      <dgm:spPr/>
    </dgm:pt>
    <dgm:pt modelId="{4A2B9FD0-DB2E-4A96-B556-0C2BC9249EFE}" type="pres">
      <dgm:prSet presAssocID="{FBAB74B6-41D8-4170-B835-166EC9F90B6D}" presName="compNode" presStyleCnt="0"/>
      <dgm:spPr/>
    </dgm:pt>
    <dgm:pt modelId="{0E7C9584-3669-4246-AE1B-67E7C5E8E911}" type="pres">
      <dgm:prSet presAssocID="{FBAB74B6-41D8-4170-B835-166EC9F90B6D}" presName="bgRect" presStyleLbl="bgShp" presStyleIdx="2" presStyleCnt="4"/>
      <dgm:spPr/>
    </dgm:pt>
    <dgm:pt modelId="{541E4157-FD13-4E44-A9C9-3747908F2D6D}" type="pres">
      <dgm:prSet presAssocID="{FBAB74B6-41D8-4170-B835-166EC9F90B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A75CA5A-26AA-4113-9701-E06D49808B64}" type="pres">
      <dgm:prSet presAssocID="{FBAB74B6-41D8-4170-B835-166EC9F90B6D}" presName="spaceRect" presStyleCnt="0"/>
      <dgm:spPr/>
    </dgm:pt>
    <dgm:pt modelId="{E8D2C9F4-17FE-4A81-9D60-BF6073ADE028}" type="pres">
      <dgm:prSet presAssocID="{FBAB74B6-41D8-4170-B835-166EC9F90B6D}" presName="parTx" presStyleLbl="revTx" presStyleIdx="2" presStyleCnt="4">
        <dgm:presLayoutVars>
          <dgm:chMax val="0"/>
          <dgm:chPref val="0"/>
        </dgm:presLayoutVars>
      </dgm:prSet>
      <dgm:spPr/>
    </dgm:pt>
    <dgm:pt modelId="{C258DDC6-483D-47FC-AE09-E0FA8CCE200E}" type="pres">
      <dgm:prSet presAssocID="{5AAA801B-A009-411F-9934-68424F737CA3}" presName="sibTrans" presStyleCnt="0"/>
      <dgm:spPr/>
    </dgm:pt>
    <dgm:pt modelId="{5629B82D-22EE-44E6-8BCB-6818A4565266}" type="pres">
      <dgm:prSet presAssocID="{BDE5B854-6190-4D0B-B856-E81FAF5FFE8B}" presName="compNode" presStyleCnt="0"/>
      <dgm:spPr/>
    </dgm:pt>
    <dgm:pt modelId="{71021A21-98BA-413A-8B94-673479AB43CE}" type="pres">
      <dgm:prSet presAssocID="{BDE5B854-6190-4D0B-B856-E81FAF5FFE8B}" presName="bgRect" presStyleLbl="bgShp" presStyleIdx="3" presStyleCnt="4"/>
      <dgm:spPr/>
    </dgm:pt>
    <dgm:pt modelId="{2BFFDFD9-C30F-4192-9D03-F3EE6B0F2A4A}" type="pres">
      <dgm:prSet presAssocID="{BDE5B854-6190-4D0B-B856-E81FAF5FFE8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5EB1395E-0DC6-452B-9CFA-AF59C4837DCF}" type="pres">
      <dgm:prSet presAssocID="{BDE5B854-6190-4D0B-B856-E81FAF5FFE8B}" presName="spaceRect" presStyleCnt="0"/>
      <dgm:spPr/>
    </dgm:pt>
    <dgm:pt modelId="{3E843D74-38AD-4376-AD3A-37B38714CB10}" type="pres">
      <dgm:prSet presAssocID="{BDE5B854-6190-4D0B-B856-E81FAF5FFE8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0BD203D-5E0D-47E2-A2BC-240314542C09}" type="presOf" srcId="{BDE5B854-6190-4D0B-B856-E81FAF5FFE8B}" destId="{3E843D74-38AD-4376-AD3A-37B38714CB10}" srcOrd="0" destOrd="0" presId="urn:microsoft.com/office/officeart/2018/2/layout/IconVerticalSolidList"/>
    <dgm:cxn modelId="{30DE8160-3EF3-46D3-B658-91115EBA2245}" type="presOf" srcId="{F14B4175-9025-47CD-B1F9-3620C85FCE45}" destId="{842B91FA-58B1-403D-80D4-0CF111120AE5}" srcOrd="0" destOrd="0" presId="urn:microsoft.com/office/officeart/2018/2/layout/IconVerticalSolidList"/>
    <dgm:cxn modelId="{2EB00546-BEAB-4E47-B43D-6ACE44CBC74D}" type="presOf" srcId="{073030C5-1523-4F05-9677-8E326B90E164}" destId="{EC60A5BD-DAD1-4D3E-B253-D9F698694B62}" srcOrd="0" destOrd="0" presId="urn:microsoft.com/office/officeart/2018/2/layout/IconVerticalSolidList"/>
    <dgm:cxn modelId="{B7D5D97A-8E01-4359-9B9B-86D3E5268608}" type="presOf" srcId="{FBAB74B6-41D8-4170-B835-166EC9F90B6D}" destId="{E8D2C9F4-17FE-4A81-9D60-BF6073ADE028}" srcOrd="0" destOrd="0" presId="urn:microsoft.com/office/officeart/2018/2/layout/IconVerticalSolidList"/>
    <dgm:cxn modelId="{33D559A4-3DED-452B-9E68-088484161155}" srcId="{8F8B153E-AEBC-4E5B-9D33-3591A1698093}" destId="{073030C5-1523-4F05-9677-8E326B90E164}" srcOrd="0" destOrd="0" parTransId="{495D1C66-B359-45C5-8E99-329F75A90393}" sibTransId="{D990FB53-3BC2-4425-AAA9-B7F729303891}"/>
    <dgm:cxn modelId="{34DE11BD-CDB5-4419-98DD-1C5EBEF96123}" type="presOf" srcId="{8F8B153E-AEBC-4E5B-9D33-3591A1698093}" destId="{16C6ED73-A0F2-4254-BEF9-259C78C438F5}" srcOrd="0" destOrd="0" presId="urn:microsoft.com/office/officeart/2018/2/layout/IconVerticalSolidList"/>
    <dgm:cxn modelId="{484DCFC6-30BB-424F-AB43-67E4B37AD4BA}" srcId="{8F8B153E-AEBC-4E5B-9D33-3591A1698093}" destId="{F14B4175-9025-47CD-B1F9-3620C85FCE45}" srcOrd="1" destOrd="0" parTransId="{5FD64ECE-F14D-4955-8E8A-B7BABBEFD043}" sibTransId="{5831857D-8F5C-47F2-8D51-501ED40DF88E}"/>
    <dgm:cxn modelId="{6421E8D0-AD94-46B9-842C-381520089C97}" srcId="{8F8B153E-AEBC-4E5B-9D33-3591A1698093}" destId="{FBAB74B6-41D8-4170-B835-166EC9F90B6D}" srcOrd="2" destOrd="0" parTransId="{48B3D9B7-3FC7-407D-B4F8-C035EB367380}" sibTransId="{5AAA801B-A009-411F-9934-68424F737CA3}"/>
    <dgm:cxn modelId="{29BACAED-E91E-453D-ACE9-08A748A6B5D8}" srcId="{8F8B153E-AEBC-4E5B-9D33-3591A1698093}" destId="{BDE5B854-6190-4D0B-B856-E81FAF5FFE8B}" srcOrd="3" destOrd="0" parTransId="{8966D88A-DD6B-4524-A4DB-3750BBE4600A}" sibTransId="{B8AFBFB2-FDDB-4FA1-8E26-1B4A3F383BB9}"/>
    <dgm:cxn modelId="{2050ED2D-AC2E-4917-A591-28D035393F02}" type="presParOf" srcId="{16C6ED73-A0F2-4254-BEF9-259C78C438F5}" destId="{38EE6536-82B5-4360-9689-9813AF6B822A}" srcOrd="0" destOrd="0" presId="urn:microsoft.com/office/officeart/2018/2/layout/IconVerticalSolidList"/>
    <dgm:cxn modelId="{5C4AB691-9465-4BCC-9057-13E6C5740934}" type="presParOf" srcId="{38EE6536-82B5-4360-9689-9813AF6B822A}" destId="{2067F4AE-D246-43EE-8DC5-772B0833CFFD}" srcOrd="0" destOrd="0" presId="urn:microsoft.com/office/officeart/2018/2/layout/IconVerticalSolidList"/>
    <dgm:cxn modelId="{EC410788-C005-4F39-93A4-76E234E51090}" type="presParOf" srcId="{38EE6536-82B5-4360-9689-9813AF6B822A}" destId="{FBB2F7E5-A3DD-4A71-B35E-6C39DCD03F52}" srcOrd="1" destOrd="0" presId="urn:microsoft.com/office/officeart/2018/2/layout/IconVerticalSolidList"/>
    <dgm:cxn modelId="{89491766-8C06-4D76-8895-376A6806BB8E}" type="presParOf" srcId="{38EE6536-82B5-4360-9689-9813AF6B822A}" destId="{51AFC1D9-9F80-486B-B987-BEB3740D83EF}" srcOrd="2" destOrd="0" presId="urn:microsoft.com/office/officeart/2018/2/layout/IconVerticalSolidList"/>
    <dgm:cxn modelId="{3A07653A-955C-484D-81F4-FE80C81332B8}" type="presParOf" srcId="{38EE6536-82B5-4360-9689-9813AF6B822A}" destId="{EC60A5BD-DAD1-4D3E-B253-D9F698694B62}" srcOrd="3" destOrd="0" presId="urn:microsoft.com/office/officeart/2018/2/layout/IconVerticalSolidList"/>
    <dgm:cxn modelId="{30D86273-B3E3-43E7-A3B1-A76899CEDC7A}" type="presParOf" srcId="{16C6ED73-A0F2-4254-BEF9-259C78C438F5}" destId="{080489E7-14DE-430C-A485-0221F4570654}" srcOrd="1" destOrd="0" presId="urn:microsoft.com/office/officeart/2018/2/layout/IconVerticalSolidList"/>
    <dgm:cxn modelId="{94AC356A-3C93-4DAD-BEFC-8D778A4F664D}" type="presParOf" srcId="{16C6ED73-A0F2-4254-BEF9-259C78C438F5}" destId="{1DBFCCBF-8894-4CCE-8002-8F8454393F14}" srcOrd="2" destOrd="0" presId="urn:microsoft.com/office/officeart/2018/2/layout/IconVerticalSolidList"/>
    <dgm:cxn modelId="{7187BCBF-454F-4F5D-873F-A8B60AC276B0}" type="presParOf" srcId="{1DBFCCBF-8894-4CCE-8002-8F8454393F14}" destId="{559D9A63-2BA2-4F9C-958F-761A8B45698C}" srcOrd="0" destOrd="0" presId="urn:microsoft.com/office/officeart/2018/2/layout/IconVerticalSolidList"/>
    <dgm:cxn modelId="{2E003B47-3F9D-4D6A-ABFE-62AC6C8CB237}" type="presParOf" srcId="{1DBFCCBF-8894-4CCE-8002-8F8454393F14}" destId="{260AD775-C3C2-4D5C-9B0B-85AD46D9AF31}" srcOrd="1" destOrd="0" presId="urn:microsoft.com/office/officeart/2018/2/layout/IconVerticalSolidList"/>
    <dgm:cxn modelId="{BB2E27DF-081D-4141-B04A-C6E00EF93B4B}" type="presParOf" srcId="{1DBFCCBF-8894-4CCE-8002-8F8454393F14}" destId="{5E23B07D-E0F9-426E-87CA-C4E4D6D94C4B}" srcOrd="2" destOrd="0" presId="urn:microsoft.com/office/officeart/2018/2/layout/IconVerticalSolidList"/>
    <dgm:cxn modelId="{96B0AD10-1C88-4B18-8D1F-D0DD71B606ED}" type="presParOf" srcId="{1DBFCCBF-8894-4CCE-8002-8F8454393F14}" destId="{842B91FA-58B1-403D-80D4-0CF111120AE5}" srcOrd="3" destOrd="0" presId="urn:microsoft.com/office/officeart/2018/2/layout/IconVerticalSolidList"/>
    <dgm:cxn modelId="{CEA1575E-9109-4AA3-8DD7-F7AB5F83D244}" type="presParOf" srcId="{16C6ED73-A0F2-4254-BEF9-259C78C438F5}" destId="{D8E59F46-9965-47BE-9663-B82A8D188331}" srcOrd="3" destOrd="0" presId="urn:microsoft.com/office/officeart/2018/2/layout/IconVerticalSolidList"/>
    <dgm:cxn modelId="{E16A6684-717C-42FD-9926-1783B86157CA}" type="presParOf" srcId="{16C6ED73-A0F2-4254-BEF9-259C78C438F5}" destId="{4A2B9FD0-DB2E-4A96-B556-0C2BC9249EFE}" srcOrd="4" destOrd="0" presId="urn:microsoft.com/office/officeart/2018/2/layout/IconVerticalSolidList"/>
    <dgm:cxn modelId="{950DB150-0BDA-40A9-88E2-187C1EA0D4A6}" type="presParOf" srcId="{4A2B9FD0-DB2E-4A96-B556-0C2BC9249EFE}" destId="{0E7C9584-3669-4246-AE1B-67E7C5E8E911}" srcOrd="0" destOrd="0" presId="urn:microsoft.com/office/officeart/2018/2/layout/IconVerticalSolidList"/>
    <dgm:cxn modelId="{32885151-7325-443A-A375-430F371C7893}" type="presParOf" srcId="{4A2B9FD0-DB2E-4A96-B556-0C2BC9249EFE}" destId="{541E4157-FD13-4E44-A9C9-3747908F2D6D}" srcOrd="1" destOrd="0" presId="urn:microsoft.com/office/officeart/2018/2/layout/IconVerticalSolidList"/>
    <dgm:cxn modelId="{7EC3D650-7F44-4D86-9212-25B5DB6AB955}" type="presParOf" srcId="{4A2B9FD0-DB2E-4A96-B556-0C2BC9249EFE}" destId="{AA75CA5A-26AA-4113-9701-E06D49808B64}" srcOrd="2" destOrd="0" presId="urn:microsoft.com/office/officeart/2018/2/layout/IconVerticalSolidList"/>
    <dgm:cxn modelId="{25F2C461-8629-4666-BE63-D535FCD70492}" type="presParOf" srcId="{4A2B9FD0-DB2E-4A96-B556-0C2BC9249EFE}" destId="{E8D2C9F4-17FE-4A81-9D60-BF6073ADE028}" srcOrd="3" destOrd="0" presId="urn:microsoft.com/office/officeart/2018/2/layout/IconVerticalSolidList"/>
    <dgm:cxn modelId="{34C33656-5B41-4061-A68D-305F81F5D1C6}" type="presParOf" srcId="{16C6ED73-A0F2-4254-BEF9-259C78C438F5}" destId="{C258DDC6-483D-47FC-AE09-E0FA8CCE200E}" srcOrd="5" destOrd="0" presId="urn:microsoft.com/office/officeart/2018/2/layout/IconVerticalSolidList"/>
    <dgm:cxn modelId="{4603E73F-71AA-40B8-8133-CD365B4E1181}" type="presParOf" srcId="{16C6ED73-A0F2-4254-BEF9-259C78C438F5}" destId="{5629B82D-22EE-44E6-8BCB-6818A4565266}" srcOrd="6" destOrd="0" presId="urn:microsoft.com/office/officeart/2018/2/layout/IconVerticalSolidList"/>
    <dgm:cxn modelId="{F89DC16D-05F5-470E-84DC-DC2D445B059B}" type="presParOf" srcId="{5629B82D-22EE-44E6-8BCB-6818A4565266}" destId="{71021A21-98BA-413A-8B94-673479AB43CE}" srcOrd="0" destOrd="0" presId="urn:microsoft.com/office/officeart/2018/2/layout/IconVerticalSolidList"/>
    <dgm:cxn modelId="{61BC11F9-1700-42FB-8197-9305243FF445}" type="presParOf" srcId="{5629B82D-22EE-44E6-8BCB-6818A4565266}" destId="{2BFFDFD9-C30F-4192-9D03-F3EE6B0F2A4A}" srcOrd="1" destOrd="0" presId="urn:microsoft.com/office/officeart/2018/2/layout/IconVerticalSolidList"/>
    <dgm:cxn modelId="{3E6031DE-77A4-4F36-A91E-46929FF48634}" type="presParOf" srcId="{5629B82D-22EE-44E6-8BCB-6818A4565266}" destId="{5EB1395E-0DC6-452B-9CFA-AF59C4837DCF}" srcOrd="2" destOrd="0" presId="urn:microsoft.com/office/officeart/2018/2/layout/IconVerticalSolidList"/>
    <dgm:cxn modelId="{8D6F7A40-ED1F-489B-BE01-DE7679B97F25}" type="presParOf" srcId="{5629B82D-22EE-44E6-8BCB-6818A4565266}" destId="{3E843D74-38AD-4376-AD3A-37B38714CB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049D87-A53E-44EA-B852-51993092C377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840254B-4EDA-498F-A3F1-FD6D343E0391}">
      <dgm:prSet/>
      <dgm:spPr/>
      <dgm:t>
        <a:bodyPr/>
        <a:lstStyle/>
        <a:p>
          <a:r>
            <a:rPr lang="en-US" b="1"/>
            <a:t>Referred Report :</a:t>
          </a:r>
          <a:endParaRPr lang="en-US"/>
        </a:p>
      </dgm:t>
    </dgm:pt>
    <dgm:pt modelId="{58D22ABE-8213-47CA-8A61-E3293F97700A}" type="parTrans" cxnId="{745F9F90-266C-4C43-8F8E-BE4346A4CBAD}">
      <dgm:prSet/>
      <dgm:spPr/>
      <dgm:t>
        <a:bodyPr/>
        <a:lstStyle/>
        <a:p>
          <a:endParaRPr lang="en-US"/>
        </a:p>
      </dgm:t>
    </dgm:pt>
    <dgm:pt modelId="{DCD6A2CA-6781-446B-9D3D-903C82EBC130}" type="sibTrans" cxnId="{745F9F90-266C-4C43-8F8E-BE4346A4CBAD}">
      <dgm:prSet/>
      <dgm:spPr/>
      <dgm:t>
        <a:bodyPr/>
        <a:lstStyle/>
        <a:p>
          <a:endParaRPr lang="en-US"/>
        </a:p>
      </dgm:t>
    </dgm:pt>
    <dgm:pt modelId="{912A66E1-0CE9-43D3-9B92-9DDDE7B3DEF8}">
      <dgm:prSet/>
      <dgm:spPr/>
      <dgm:t>
        <a:bodyPr/>
        <a:lstStyle/>
        <a:p>
          <a:r>
            <a:rPr lang="en-US" i="1"/>
            <a:t>Rethinking Memory Management in Modern Operating Systems published by IEEE</a:t>
          </a:r>
          <a:endParaRPr lang="en-US"/>
        </a:p>
      </dgm:t>
    </dgm:pt>
    <dgm:pt modelId="{7070612C-0B06-4637-8FBD-D6AD9D22D954}" type="parTrans" cxnId="{ECD55AA8-3345-4339-9648-130BB7496319}">
      <dgm:prSet/>
      <dgm:spPr/>
      <dgm:t>
        <a:bodyPr/>
        <a:lstStyle/>
        <a:p>
          <a:endParaRPr lang="en-US"/>
        </a:p>
      </dgm:t>
    </dgm:pt>
    <dgm:pt modelId="{4C31A685-20D6-4156-BFE9-B9FB8D5A2899}" type="sibTrans" cxnId="{ECD55AA8-3345-4339-9648-130BB7496319}">
      <dgm:prSet/>
      <dgm:spPr/>
      <dgm:t>
        <a:bodyPr/>
        <a:lstStyle/>
        <a:p>
          <a:endParaRPr lang="en-US"/>
        </a:p>
      </dgm:t>
    </dgm:pt>
    <dgm:pt modelId="{41BB49C8-BEC6-4668-9276-BB38761394B1}">
      <dgm:prSet/>
      <dgm:spPr/>
      <dgm:t>
        <a:bodyPr/>
        <a:lstStyle/>
        <a:p>
          <a:r>
            <a:rPr lang="en-US" b="1"/>
            <a:t>Challenges with Traditional Memory Management :</a:t>
          </a:r>
          <a:endParaRPr lang="en-US"/>
        </a:p>
      </dgm:t>
    </dgm:pt>
    <dgm:pt modelId="{0BF8C0BA-6080-4ED3-937A-2A176A9D2B9A}" type="parTrans" cxnId="{0C5418D5-8F71-4182-AAAF-FE34EB3DA257}">
      <dgm:prSet/>
      <dgm:spPr/>
      <dgm:t>
        <a:bodyPr/>
        <a:lstStyle/>
        <a:p>
          <a:endParaRPr lang="en-US"/>
        </a:p>
      </dgm:t>
    </dgm:pt>
    <dgm:pt modelId="{ACFDFB43-A974-425C-9F8B-9C503FE2A690}" type="sibTrans" cxnId="{0C5418D5-8F71-4182-AAAF-FE34EB3DA257}">
      <dgm:prSet/>
      <dgm:spPr/>
      <dgm:t>
        <a:bodyPr/>
        <a:lstStyle/>
        <a:p>
          <a:endParaRPr lang="en-US"/>
        </a:p>
      </dgm:t>
    </dgm:pt>
    <dgm:pt modelId="{6A45D694-277C-4598-A2AE-8CA7D71D4C8F}">
      <dgm:prSet/>
      <dgm:spPr/>
      <dgm:t>
        <a:bodyPr/>
        <a:lstStyle/>
        <a:p>
          <a:r>
            <a:rPr lang="en-US" i="1"/>
            <a:t>Traditional memory management focus on single-level horizontal partitioning.</a:t>
          </a:r>
          <a:endParaRPr lang="en-US"/>
        </a:p>
      </dgm:t>
    </dgm:pt>
    <dgm:pt modelId="{444D0E67-A988-4375-9AEE-83D12B0CE718}" type="parTrans" cxnId="{DFC2B343-A931-4394-91C4-22FC173A504F}">
      <dgm:prSet/>
      <dgm:spPr/>
      <dgm:t>
        <a:bodyPr/>
        <a:lstStyle/>
        <a:p>
          <a:endParaRPr lang="en-US"/>
        </a:p>
      </dgm:t>
    </dgm:pt>
    <dgm:pt modelId="{9D34EF50-F1D6-4F80-AEB9-E7ACC7C6A370}" type="sibTrans" cxnId="{DFC2B343-A931-4394-91C4-22FC173A504F}">
      <dgm:prSet/>
      <dgm:spPr/>
      <dgm:t>
        <a:bodyPr/>
        <a:lstStyle/>
        <a:p>
          <a:endParaRPr lang="en-US"/>
        </a:p>
      </dgm:t>
    </dgm:pt>
    <dgm:pt modelId="{B5A11B03-F2F7-4C8F-9613-B891BECB0CDF}">
      <dgm:prSet/>
      <dgm:spPr/>
      <dgm:t>
        <a:bodyPr/>
        <a:lstStyle/>
        <a:p>
          <a:r>
            <a:rPr lang="en-US" b="1"/>
            <a:t>Importance of Modern Memory Management:</a:t>
          </a:r>
          <a:endParaRPr lang="en-US"/>
        </a:p>
      </dgm:t>
    </dgm:pt>
    <dgm:pt modelId="{6E65DDE8-8626-43A5-A83F-96213E00772B}" type="parTrans" cxnId="{563CE9F0-481F-4B14-B9D1-E1E7EA7424F8}">
      <dgm:prSet/>
      <dgm:spPr/>
      <dgm:t>
        <a:bodyPr/>
        <a:lstStyle/>
        <a:p>
          <a:endParaRPr lang="en-US"/>
        </a:p>
      </dgm:t>
    </dgm:pt>
    <dgm:pt modelId="{D15824D2-659F-4F92-9B29-659CC59679B0}" type="sibTrans" cxnId="{563CE9F0-481F-4B14-B9D1-E1E7EA7424F8}">
      <dgm:prSet/>
      <dgm:spPr/>
      <dgm:t>
        <a:bodyPr/>
        <a:lstStyle/>
        <a:p>
          <a:endParaRPr lang="en-US"/>
        </a:p>
      </dgm:t>
    </dgm:pt>
    <dgm:pt modelId="{50C7178A-A927-4184-B6E6-A9AABBD37EF2}">
      <dgm:prSet/>
      <dgm:spPr/>
      <dgm:t>
        <a:bodyPr/>
        <a:lstStyle/>
        <a:p>
          <a:r>
            <a:rPr lang="en-US" i="1"/>
            <a:t>Managing memory is crucial because there are multiple tasks running simultaneously in these systems.</a:t>
          </a:r>
          <a:endParaRPr lang="en-US"/>
        </a:p>
      </dgm:t>
    </dgm:pt>
    <dgm:pt modelId="{004CA6D7-AF3E-4AC4-A23D-DD86D0187E5D}" type="parTrans" cxnId="{C6F57AC4-A054-4562-8718-17F72DE6E1CC}">
      <dgm:prSet/>
      <dgm:spPr/>
      <dgm:t>
        <a:bodyPr/>
        <a:lstStyle/>
        <a:p>
          <a:endParaRPr lang="en-US"/>
        </a:p>
      </dgm:t>
    </dgm:pt>
    <dgm:pt modelId="{3D9A10E2-E6FD-467E-A809-E3F36AC10660}" type="sibTrans" cxnId="{C6F57AC4-A054-4562-8718-17F72DE6E1CC}">
      <dgm:prSet/>
      <dgm:spPr/>
      <dgm:t>
        <a:bodyPr/>
        <a:lstStyle/>
        <a:p>
          <a:endParaRPr lang="en-US"/>
        </a:p>
      </dgm:t>
    </dgm:pt>
    <dgm:pt modelId="{E4DA24E6-476E-4884-8956-75ABB09141D2}">
      <dgm:prSet/>
      <dgm:spPr/>
      <dgm:t>
        <a:bodyPr/>
        <a:lstStyle/>
        <a:p>
          <a:r>
            <a:rPr lang="en-US" b="1"/>
            <a:t>Introduction of the HVR framework</a:t>
          </a:r>
          <a:endParaRPr lang="en-US"/>
        </a:p>
      </dgm:t>
    </dgm:pt>
    <dgm:pt modelId="{B079F92C-77E1-48FB-9998-46CE146B446A}" type="parTrans" cxnId="{3F92CC9C-6D35-452B-8D5D-88E6B60B3457}">
      <dgm:prSet/>
      <dgm:spPr/>
      <dgm:t>
        <a:bodyPr/>
        <a:lstStyle/>
        <a:p>
          <a:endParaRPr lang="en-US"/>
        </a:p>
      </dgm:t>
    </dgm:pt>
    <dgm:pt modelId="{E0371847-1B5C-4D81-AD72-88F7F8B90572}" type="sibTrans" cxnId="{3F92CC9C-6D35-452B-8D5D-88E6B60B3457}">
      <dgm:prSet/>
      <dgm:spPr/>
      <dgm:t>
        <a:bodyPr/>
        <a:lstStyle/>
        <a:p>
          <a:endParaRPr lang="en-US"/>
        </a:p>
      </dgm:t>
    </dgm:pt>
    <dgm:pt modelId="{9C3BA2D6-E3E8-41AC-8928-AD5EC1FDA581}">
      <dgm:prSet/>
      <dgm:spPr/>
      <dgm:t>
        <a:bodyPr/>
        <a:lstStyle/>
        <a:p>
          <a:r>
            <a:rPr lang="en-US" i="1"/>
            <a:t>combines horizontal, vertical partitioning and uses random-interleaved allocation.</a:t>
          </a:r>
          <a:endParaRPr lang="en-US"/>
        </a:p>
      </dgm:t>
    </dgm:pt>
    <dgm:pt modelId="{61E43DDA-2A82-4411-8717-8471760D200D}" type="parTrans" cxnId="{C7E65BCD-8829-4D7D-B15B-A84989E80DEC}">
      <dgm:prSet/>
      <dgm:spPr/>
      <dgm:t>
        <a:bodyPr/>
        <a:lstStyle/>
        <a:p>
          <a:endParaRPr lang="en-US"/>
        </a:p>
      </dgm:t>
    </dgm:pt>
    <dgm:pt modelId="{F76E5751-BFDB-4A85-A6B9-59935007213C}" type="sibTrans" cxnId="{C7E65BCD-8829-4D7D-B15B-A84989E80DEC}">
      <dgm:prSet/>
      <dgm:spPr/>
      <dgm:t>
        <a:bodyPr/>
        <a:lstStyle/>
        <a:p>
          <a:endParaRPr lang="en-US"/>
        </a:p>
      </dgm:t>
    </dgm:pt>
    <dgm:pt modelId="{94490B74-7CE2-4A68-8B83-86FC54081E03}" type="pres">
      <dgm:prSet presAssocID="{D1049D87-A53E-44EA-B852-51993092C377}" presName="Name0" presStyleCnt="0">
        <dgm:presLayoutVars>
          <dgm:dir/>
          <dgm:resizeHandles val="exact"/>
        </dgm:presLayoutVars>
      </dgm:prSet>
      <dgm:spPr/>
    </dgm:pt>
    <dgm:pt modelId="{64D482EB-D674-4A6F-AEF0-6CABBE1A5EC1}" type="pres">
      <dgm:prSet presAssocID="{F840254B-4EDA-498F-A3F1-FD6D343E0391}" presName="node" presStyleLbl="node1" presStyleIdx="0" presStyleCnt="8">
        <dgm:presLayoutVars>
          <dgm:bulletEnabled val="1"/>
        </dgm:presLayoutVars>
      </dgm:prSet>
      <dgm:spPr/>
    </dgm:pt>
    <dgm:pt modelId="{0FC06F4C-5579-4625-9BB0-DE9CB9D0A645}" type="pres">
      <dgm:prSet presAssocID="{DCD6A2CA-6781-446B-9D3D-903C82EBC130}" presName="sibTrans" presStyleLbl="sibTrans1D1" presStyleIdx="0" presStyleCnt="7"/>
      <dgm:spPr/>
    </dgm:pt>
    <dgm:pt modelId="{BF037B4E-0461-4216-A0E8-9CE0086ED48F}" type="pres">
      <dgm:prSet presAssocID="{DCD6A2CA-6781-446B-9D3D-903C82EBC130}" presName="connectorText" presStyleLbl="sibTrans1D1" presStyleIdx="0" presStyleCnt="7"/>
      <dgm:spPr/>
    </dgm:pt>
    <dgm:pt modelId="{4260B630-D8A0-41DD-B83A-3D8727A76868}" type="pres">
      <dgm:prSet presAssocID="{912A66E1-0CE9-43D3-9B92-9DDDE7B3DEF8}" presName="node" presStyleLbl="node1" presStyleIdx="1" presStyleCnt="8">
        <dgm:presLayoutVars>
          <dgm:bulletEnabled val="1"/>
        </dgm:presLayoutVars>
      </dgm:prSet>
      <dgm:spPr/>
    </dgm:pt>
    <dgm:pt modelId="{15CA5ACF-A763-4A0E-B033-E31172B1FCC9}" type="pres">
      <dgm:prSet presAssocID="{4C31A685-20D6-4156-BFE9-B9FB8D5A2899}" presName="sibTrans" presStyleLbl="sibTrans1D1" presStyleIdx="1" presStyleCnt="7"/>
      <dgm:spPr/>
    </dgm:pt>
    <dgm:pt modelId="{39CDA23F-E691-4815-A0FD-388903474745}" type="pres">
      <dgm:prSet presAssocID="{4C31A685-20D6-4156-BFE9-B9FB8D5A2899}" presName="connectorText" presStyleLbl="sibTrans1D1" presStyleIdx="1" presStyleCnt="7"/>
      <dgm:spPr/>
    </dgm:pt>
    <dgm:pt modelId="{547AF3F0-392A-46FC-A424-B398DB3B69BA}" type="pres">
      <dgm:prSet presAssocID="{41BB49C8-BEC6-4668-9276-BB38761394B1}" presName="node" presStyleLbl="node1" presStyleIdx="2" presStyleCnt="8">
        <dgm:presLayoutVars>
          <dgm:bulletEnabled val="1"/>
        </dgm:presLayoutVars>
      </dgm:prSet>
      <dgm:spPr/>
    </dgm:pt>
    <dgm:pt modelId="{912E2621-9EF5-46C9-B455-642D69F0E00B}" type="pres">
      <dgm:prSet presAssocID="{ACFDFB43-A974-425C-9F8B-9C503FE2A690}" presName="sibTrans" presStyleLbl="sibTrans1D1" presStyleIdx="2" presStyleCnt="7"/>
      <dgm:spPr/>
    </dgm:pt>
    <dgm:pt modelId="{A2F40524-9F52-4F3A-A76E-B82C099B4B0C}" type="pres">
      <dgm:prSet presAssocID="{ACFDFB43-A974-425C-9F8B-9C503FE2A690}" presName="connectorText" presStyleLbl="sibTrans1D1" presStyleIdx="2" presStyleCnt="7"/>
      <dgm:spPr/>
    </dgm:pt>
    <dgm:pt modelId="{20DBA1D4-375B-4410-B52A-851833A09E89}" type="pres">
      <dgm:prSet presAssocID="{6A45D694-277C-4598-A2AE-8CA7D71D4C8F}" presName="node" presStyleLbl="node1" presStyleIdx="3" presStyleCnt="8">
        <dgm:presLayoutVars>
          <dgm:bulletEnabled val="1"/>
        </dgm:presLayoutVars>
      </dgm:prSet>
      <dgm:spPr/>
    </dgm:pt>
    <dgm:pt modelId="{11CE38C6-8DBF-4254-94C4-08F8ACD17EF3}" type="pres">
      <dgm:prSet presAssocID="{9D34EF50-F1D6-4F80-AEB9-E7ACC7C6A370}" presName="sibTrans" presStyleLbl="sibTrans1D1" presStyleIdx="3" presStyleCnt="7"/>
      <dgm:spPr/>
    </dgm:pt>
    <dgm:pt modelId="{C916257F-D141-4200-AC45-8D87F94867F2}" type="pres">
      <dgm:prSet presAssocID="{9D34EF50-F1D6-4F80-AEB9-E7ACC7C6A370}" presName="connectorText" presStyleLbl="sibTrans1D1" presStyleIdx="3" presStyleCnt="7"/>
      <dgm:spPr/>
    </dgm:pt>
    <dgm:pt modelId="{931646FA-4625-4275-863B-A28D62CAD9B7}" type="pres">
      <dgm:prSet presAssocID="{B5A11B03-F2F7-4C8F-9613-B891BECB0CDF}" presName="node" presStyleLbl="node1" presStyleIdx="4" presStyleCnt="8">
        <dgm:presLayoutVars>
          <dgm:bulletEnabled val="1"/>
        </dgm:presLayoutVars>
      </dgm:prSet>
      <dgm:spPr/>
    </dgm:pt>
    <dgm:pt modelId="{4BBDA472-3F8E-4895-AA09-5371F4B03F92}" type="pres">
      <dgm:prSet presAssocID="{D15824D2-659F-4F92-9B29-659CC59679B0}" presName="sibTrans" presStyleLbl="sibTrans1D1" presStyleIdx="4" presStyleCnt="7"/>
      <dgm:spPr/>
    </dgm:pt>
    <dgm:pt modelId="{1EEC48D5-3361-4B2A-BDEC-55B9E7535C12}" type="pres">
      <dgm:prSet presAssocID="{D15824D2-659F-4F92-9B29-659CC59679B0}" presName="connectorText" presStyleLbl="sibTrans1D1" presStyleIdx="4" presStyleCnt="7"/>
      <dgm:spPr/>
    </dgm:pt>
    <dgm:pt modelId="{AEB215D3-D292-4BE5-9F40-F4972701708B}" type="pres">
      <dgm:prSet presAssocID="{50C7178A-A927-4184-B6E6-A9AABBD37EF2}" presName="node" presStyleLbl="node1" presStyleIdx="5" presStyleCnt="8">
        <dgm:presLayoutVars>
          <dgm:bulletEnabled val="1"/>
        </dgm:presLayoutVars>
      </dgm:prSet>
      <dgm:spPr/>
    </dgm:pt>
    <dgm:pt modelId="{3EF661D1-86FB-469A-B23C-9740383ABAD1}" type="pres">
      <dgm:prSet presAssocID="{3D9A10E2-E6FD-467E-A809-E3F36AC10660}" presName="sibTrans" presStyleLbl="sibTrans1D1" presStyleIdx="5" presStyleCnt="7"/>
      <dgm:spPr/>
    </dgm:pt>
    <dgm:pt modelId="{5328F53D-D026-4127-B9BC-A8F34E5D8B84}" type="pres">
      <dgm:prSet presAssocID="{3D9A10E2-E6FD-467E-A809-E3F36AC10660}" presName="connectorText" presStyleLbl="sibTrans1D1" presStyleIdx="5" presStyleCnt="7"/>
      <dgm:spPr/>
    </dgm:pt>
    <dgm:pt modelId="{0010FFCF-D62C-460F-BED5-F7A77C91D741}" type="pres">
      <dgm:prSet presAssocID="{E4DA24E6-476E-4884-8956-75ABB09141D2}" presName="node" presStyleLbl="node1" presStyleIdx="6" presStyleCnt="8">
        <dgm:presLayoutVars>
          <dgm:bulletEnabled val="1"/>
        </dgm:presLayoutVars>
      </dgm:prSet>
      <dgm:spPr/>
    </dgm:pt>
    <dgm:pt modelId="{AE3BA303-C48A-436A-8B05-3458D8A2B9E7}" type="pres">
      <dgm:prSet presAssocID="{E0371847-1B5C-4D81-AD72-88F7F8B90572}" presName="sibTrans" presStyleLbl="sibTrans1D1" presStyleIdx="6" presStyleCnt="7"/>
      <dgm:spPr/>
    </dgm:pt>
    <dgm:pt modelId="{73D1CB6A-C2FB-4947-B53A-320E29A83AC3}" type="pres">
      <dgm:prSet presAssocID="{E0371847-1B5C-4D81-AD72-88F7F8B90572}" presName="connectorText" presStyleLbl="sibTrans1D1" presStyleIdx="6" presStyleCnt="7"/>
      <dgm:spPr/>
    </dgm:pt>
    <dgm:pt modelId="{19F23C28-77A9-4B6F-8F08-206D1C40F230}" type="pres">
      <dgm:prSet presAssocID="{9C3BA2D6-E3E8-41AC-8928-AD5EC1FDA581}" presName="node" presStyleLbl="node1" presStyleIdx="7" presStyleCnt="8">
        <dgm:presLayoutVars>
          <dgm:bulletEnabled val="1"/>
        </dgm:presLayoutVars>
      </dgm:prSet>
      <dgm:spPr/>
    </dgm:pt>
  </dgm:ptLst>
  <dgm:cxnLst>
    <dgm:cxn modelId="{DB493B0D-D984-4CA4-949E-3FC810CBAC8A}" type="presOf" srcId="{E0371847-1B5C-4D81-AD72-88F7F8B90572}" destId="{73D1CB6A-C2FB-4947-B53A-320E29A83AC3}" srcOrd="1" destOrd="0" presId="urn:microsoft.com/office/officeart/2016/7/layout/RepeatingBendingProcessNew"/>
    <dgm:cxn modelId="{3690251B-F696-4598-ABD6-D6F47C8BEFB4}" type="presOf" srcId="{DCD6A2CA-6781-446B-9D3D-903C82EBC130}" destId="{0FC06F4C-5579-4625-9BB0-DE9CB9D0A645}" srcOrd="0" destOrd="0" presId="urn:microsoft.com/office/officeart/2016/7/layout/RepeatingBendingProcessNew"/>
    <dgm:cxn modelId="{EFDB641B-9DBE-43E3-9745-4219EEF5EC4A}" type="presOf" srcId="{ACFDFB43-A974-425C-9F8B-9C503FE2A690}" destId="{A2F40524-9F52-4F3A-A76E-B82C099B4B0C}" srcOrd="1" destOrd="0" presId="urn:microsoft.com/office/officeart/2016/7/layout/RepeatingBendingProcessNew"/>
    <dgm:cxn modelId="{54C5FB24-376D-4451-8542-7E2F631BB5BE}" type="presOf" srcId="{50C7178A-A927-4184-B6E6-A9AABBD37EF2}" destId="{AEB215D3-D292-4BE5-9F40-F4972701708B}" srcOrd="0" destOrd="0" presId="urn:microsoft.com/office/officeart/2016/7/layout/RepeatingBendingProcessNew"/>
    <dgm:cxn modelId="{3A524B2F-54E3-45DF-B750-25B10817801A}" type="presOf" srcId="{3D9A10E2-E6FD-467E-A809-E3F36AC10660}" destId="{5328F53D-D026-4127-B9BC-A8F34E5D8B84}" srcOrd="1" destOrd="0" presId="urn:microsoft.com/office/officeart/2016/7/layout/RepeatingBendingProcessNew"/>
    <dgm:cxn modelId="{B5BC7737-2FFC-4023-AF21-AB975D4C1743}" type="presOf" srcId="{912A66E1-0CE9-43D3-9B92-9DDDE7B3DEF8}" destId="{4260B630-D8A0-41DD-B83A-3D8727A76868}" srcOrd="0" destOrd="0" presId="urn:microsoft.com/office/officeart/2016/7/layout/RepeatingBendingProcessNew"/>
    <dgm:cxn modelId="{6FFCA33C-95DE-4EC6-A249-35B751C5F994}" type="presOf" srcId="{4C31A685-20D6-4156-BFE9-B9FB8D5A2899}" destId="{39CDA23F-E691-4815-A0FD-388903474745}" srcOrd="1" destOrd="0" presId="urn:microsoft.com/office/officeart/2016/7/layout/RepeatingBendingProcessNew"/>
    <dgm:cxn modelId="{62012A63-A7CE-467D-B7DF-B1F36879DD30}" type="presOf" srcId="{F840254B-4EDA-498F-A3F1-FD6D343E0391}" destId="{64D482EB-D674-4A6F-AEF0-6CABBE1A5EC1}" srcOrd="0" destOrd="0" presId="urn:microsoft.com/office/officeart/2016/7/layout/RepeatingBendingProcessNew"/>
    <dgm:cxn modelId="{22F44843-ADCB-4CA8-8DF5-FE40D97D1E9C}" type="presOf" srcId="{D1049D87-A53E-44EA-B852-51993092C377}" destId="{94490B74-7CE2-4A68-8B83-86FC54081E03}" srcOrd="0" destOrd="0" presId="urn:microsoft.com/office/officeart/2016/7/layout/RepeatingBendingProcessNew"/>
    <dgm:cxn modelId="{DFC2B343-A931-4394-91C4-22FC173A504F}" srcId="{D1049D87-A53E-44EA-B852-51993092C377}" destId="{6A45D694-277C-4598-A2AE-8CA7D71D4C8F}" srcOrd="3" destOrd="0" parTransId="{444D0E67-A988-4375-9AEE-83D12B0CE718}" sibTransId="{9D34EF50-F1D6-4F80-AEB9-E7ACC7C6A370}"/>
    <dgm:cxn modelId="{27A14F72-29B1-4942-8AAB-76612C108D4B}" type="presOf" srcId="{9D34EF50-F1D6-4F80-AEB9-E7ACC7C6A370}" destId="{C916257F-D141-4200-AC45-8D87F94867F2}" srcOrd="1" destOrd="0" presId="urn:microsoft.com/office/officeart/2016/7/layout/RepeatingBendingProcessNew"/>
    <dgm:cxn modelId="{03412080-93E2-4031-B2BD-64C0CA32E678}" type="presOf" srcId="{ACFDFB43-A974-425C-9F8B-9C503FE2A690}" destId="{912E2621-9EF5-46C9-B455-642D69F0E00B}" srcOrd="0" destOrd="0" presId="urn:microsoft.com/office/officeart/2016/7/layout/RepeatingBendingProcessNew"/>
    <dgm:cxn modelId="{FC06C883-3995-4614-84B4-6D870CD5EF89}" type="presOf" srcId="{6A45D694-277C-4598-A2AE-8CA7D71D4C8F}" destId="{20DBA1D4-375B-4410-B52A-851833A09E89}" srcOrd="0" destOrd="0" presId="urn:microsoft.com/office/officeart/2016/7/layout/RepeatingBendingProcessNew"/>
    <dgm:cxn modelId="{6B106989-4DBB-4706-831A-466F5B33A622}" type="presOf" srcId="{E4DA24E6-476E-4884-8956-75ABB09141D2}" destId="{0010FFCF-D62C-460F-BED5-F7A77C91D741}" srcOrd="0" destOrd="0" presId="urn:microsoft.com/office/officeart/2016/7/layout/RepeatingBendingProcessNew"/>
    <dgm:cxn modelId="{3D655789-E797-4C93-8B31-F59E9F81A709}" type="presOf" srcId="{9C3BA2D6-E3E8-41AC-8928-AD5EC1FDA581}" destId="{19F23C28-77A9-4B6F-8F08-206D1C40F230}" srcOrd="0" destOrd="0" presId="urn:microsoft.com/office/officeart/2016/7/layout/RepeatingBendingProcessNew"/>
    <dgm:cxn modelId="{45C2508D-0760-4257-9170-4817B566F10F}" type="presOf" srcId="{B5A11B03-F2F7-4C8F-9613-B891BECB0CDF}" destId="{931646FA-4625-4275-863B-A28D62CAD9B7}" srcOrd="0" destOrd="0" presId="urn:microsoft.com/office/officeart/2016/7/layout/RepeatingBendingProcessNew"/>
    <dgm:cxn modelId="{745F9F90-266C-4C43-8F8E-BE4346A4CBAD}" srcId="{D1049D87-A53E-44EA-B852-51993092C377}" destId="{F840254B-4EDA-498F-A3F1-FD6D343E0391}" srcOrd="0" destOrd="0" parTransId="{58D22ABE-8213-47CA-8A61-E3293F97700A}" sibTransId="{DCD6A2CA-6781-446B-9D3D-903C82EBC130}"/>
    <dgm:cxn modelId="{3F92CC9C-6D35-452B-8D5D-88E6B60B3457}" srcId="{D1049D87-A53E-44EA-B852-51993092C377}" destId="{E4DA24E6-476E-4884-8956-75ABB09141D2}" srcOrd="6" destOrd="0" parTransId="{B079F92C-77E1-48FB-9998-46CE146B446A}" sibTransId="{E0371847-1B5C-4D81-AD72-88F7F8B90572}"/>
    <dgm:cxn modelId="{ECD55AA8-3345-4339-9648-130BB7496319}" srcId="{D1049D87-A53E-44EA-B852-51993092C377}" destId="{912A66E1-0CE9-43D3-9B92-9DDDE7B3DEF8}" srcOrd="1" destOrd="0" parTransId="{7070612C-0B06-4637-8FBD-D6AD9D22D954}" sibTransId="{4C31A685-20D6-4156-BFE9-B9FB8D5A2899}"/>
    <dgm:cxn modelId="{40AAD9A9-4151-48AE-961A-386476F92821}" type="presOf" srcId="{E0371847-1B5C-4D81-AD72-88F7F8B90572}" destId="{AE3BA303-C48A-436A-8B05-3458D8A2B9E7}" srcOrd="0" destOrd="0" presId="urn:microsoft.com/office/officeart/2016/7/layout/RepeatingBendingProcessNew"/>
    <dgm:cxn modelId="{AD6A36B4-6228-4D55-BC17-ECD5D09DA0A0}" type="presOf" srcId="{D15824D2-659F-4F92-9B29-659CC59679B0}" destId="{4BBDA472-3F8E-4895-AA09-5371F4B03F92}" srcOrd="0" destOrd="0" presId="urn:microsoft.com/office/officeart/2016/7/layout/RepeatingBendingProcessNew"/>
    <dgm:cxn modelId="{25CB4BB8-B8E3-473C-A697-49ACA52D10CE}" type="presOf" srcId="{9D34EF50-F1D6-4F80-AEB9-E7ACC7C6A370}" destId="{11CE38C6-8DBF-4254-94C4-08F8ACD17EF3}" srcOrd="0" destOrd="0" presId="urn:microsoft.com/office/officeart/2016/7/layout/RepeatingBendingProcessNew"/>
    <dgm:cxn modelId="{753A0BBA-C82B-4907-8976-F8EDD097BFB4}" type="presOf" srcId="{3D9A10E2-E6FD-467E-A809-E3F36AC10660}" destId="{3EF661D1-86FB-469A-B23C-9740383ABAD1}" srcOrd="0" destOrd="0" presId="urn:microsoft.com/office/officeart/2016/7/layout/RepeatingBendingProcessNew"/>
    <dgm:cxn modelId="{C6F57AC4-A054-4562-8718-17F72DE6E1CC}" srcId="{D1049D87-A53E-44EA-B852-51993092C377}" destId="{50C7178A-A927-4184-B6E6-A9AABBD37EF2}" srcOrd="5" destOrd="0" parTransId="{004CA6D7-AF3E-4AC4-A23D-DD86D0187E5D}" sibTransId="{3D9A10E2-E6FD-467E-A809-E3F36AC10660}"/>
    <dgm:cxn modelId="{C7E65BCD-8829-4D7D-B15B-A84989E80DEC}" srcId="{D1049D87-A53E-44EA-B852-51993092C377}" destId="{9C3BA2D6-E3E8-41AC-8928-AD5EC1FDA581}" srcOrd="7" destOrd="0" parTransId="{61E43DDA-2A82-4411-8717-8471760D200D}" sibTransId="{F76E5751-BFDB-4A85-A6B9-59935007213C}"/>
    <dgm:cxn modelId="{90435DD2-0BED-4555-9B79-BC9B6EB89E8C}" type="presOf" srcId="{4C31A685-20D6-4156-BFE9-B9FB8D5A2899}" destId="{15CA5ACF-A763-4A0E-B033-E31172B1FCC9}" srcOrd="0" destOrd="0" presId="urn:microsoft.com/office/officeart/2016/7/layout/RepeatingBendingProcessNew"/>
    <dgm:cxn modelId="{1810E6D2-1A0E-4119-98B1-6DC178784302}" type="presOf" srcId="{DCD6A2CA-6781-446B-9D3D-903C82EBC130}" destId="{BF037B4E-0461-4216-A0E8-9CE0086ED48F}" srcOrd="1" destOrd="0" presId="urn:microsoft.com/office/officeart/2016/7/layout/RepeatingBendingProcessNew"/>
    <dgm:cxn modelId="{0C5418D5-8F71-4182-AAAF-FE34EB3DA257}" srcId="{D1049D87-A53E-44EA-B852-51993092C377}" destId="{41BB49C8-BEC6-4668-9276-BB38761394B1}" srcOrd="2" destOrd="0" parTransId="{0BF8C0BA-6080-4ED3-937A-2A176A9D2B9A}" sibTransId="{ACFDFB43-A974-425C-9F8B-9C503FE2A690}"/>
    <dgm:cxn modelId="{7DA3DCD7-E7DD-4C5D-BA1B-F2DEF4CAB501}" type="presOf" srcId="{41BB49C8-BEC6-4668-9276-BB38761394B1}" destId="{547AF3F0-392A-46FC-A424-B398DB3B69BA}" srcOrd="0" destOrd="0" presId="urn:microsoft.com/office/officeart/2016/7/layout/RepeatingBendingProcessNew"/>
    <dgm:cxn modelId="{97B30DDA-CD24-4834-B533-26C4317502C8}" type="presOf" srcId="{D15824D2-659F-4F92-9B29-659CC59679B0}" destId="{1EEC48D5-3361-4B2A-BDEC-55B9E7535C12}" srcOrd="1" destOrd="0" presId="urn:microsoft.com/office/officeart/2016/7/layout/RepeatingBendingProcessNew"/>
    <dgm:cxn modelId="{563CE9F0-481F-4B14-B9D1-E1E7EA7424F8}" srcId="{D1049D87-A53E-44EA-B852-51993092C377}" destId="{B5A11B03-F2F7-4C8F-9613-B891BECB0CDF}" srcOrd="4" destOrd="0" parTransId="{6E65DDE8-8626-43A5-A83F-96213E00772B}" sibTransId="{D15824D2-659F-4F92-9B29-659CC59679B0}"/>
    <dgm:cxn modelId="{D44E6112-DB25-4914-8F02-38591D752718}" type="presParOf" srcId="{94490B74-7CE2-4A68-8B83-86FC54081E03}" destId="{64D482EB-D674-4A6F-AEF0-6CABBE1A5EC1}" srcOrd="0" destOrd="0" presId="urn:microsoft.com/office/officeart/2016/7/layout/RepeatingBendingProcessNew"/>
    <dgm:cxn modelId="{27451475-152E-4527-995C-05B9DF014576}" type="presParOf" srcId="{94490B74-7CE2-4A68-8B83-86FC54081E03}" destId="{0FC06F4C-5579-4625-9BB0-DE9CB9D0A645}" srcOrd="1" destOrd="0" presId="urn:microsoft.com/office/officeart/2016/7/layout/RepeatingBendingProcessNew"/>
    <dgm:cxn modelId="{BF631B48-7AF9-4CAA-B6E0-144FF380690D}" type="presParOf" srcId="{0FC06F4C-5579-4625-9BB0-DE9CB9D0A645}" destId="{BF037B4E-0461-4216-A0E8-9CE0086ED48F}" srcOrd="0" destOrd="0" presId="urn:microsoft.com/office/officeart/2016/7/layout/RepeatingBendingProcessNew"/>
    <dgm:cxn modelId="{0DD50717-8843-4F8A-BBC8-AF26B853C25A}" type="presParOf" srcId="{94490B74-7CE2-4A68-8B83-86FC54081E03}" destId="{4260B630-D8A0-41DD-B83A-3D8727A76868}" srcOrd="2" destOrd="0" presId="urn:microsoft.com/office/officeart/2016/7/layout/RepeatingBendingProcessNew"/>
    <dgm:cxn modelId="{2BEC0209-AA4D-4260-9657-8701AAD2BBCD}" type="presParOf" srcId="{94490B74-7CE2-4A68-8B83-86FC54081E03}" destId="{15CA5ACF-A763-4A0E-B033-E31172B1FCC9}" srcOrd="3" destOrd="0" presId="urn:microsoft.com/office/officeart/2016/7/layout/RepeatingBendingProcessNew"/>
    <dgm:cxn modelId="{25FA576E-0EA3-4C86-82F2-E9DC39D0A0CE}" type="presParOf" srcId="{15CA5ACF-A763-4A0E-B033-E31172B1FCC9}" destId="{39CDA23F-E691-4815-A0FD-388903474745}" srcOrd="0" destOrd="0" presId="urn:microsoft.com/office/officeart/2016/7/layout/RepeatingBendingProcessNew"/>
    <dgm:cxn modelId="{7B3AD6A6-0FC9-4301-8D9C-61FC0A6621DC}" type="presParOf" srcId="{94490B74-7CE2-4A68-8B83-86FC54081E03}" destId="{547AF3F0-392A-46FC-A424-B398DB3B69BA}" srcOrd="4" destOrd="0" presId="urn:microsoft.com/office/officeart/2016/7/layout/RepeatingBendingProcessNew"/>
    <dgm:cxn modelId="{9A5B13D7-54DD-48F5-B27F-5BA41385F912}" type="presParOf" srcId="{94490B74-7CE2-4A68-8B83-86FC54081E03}" destId="{912E2621-9EF5-46C9-B455-642D69F0E00B}" srcOrd="5" destOrd="0" presId="urn:microsoft.com/office/officeart/2016/7/layout/RepeatingBendingProcessNew"/>
    <dgm:cxn modelId="{2DDE11DA-E5DD-4FA4-B771-8C693FDCB006}" type="presParOf" srcId="{912E2621-9EF5-46C9-B455-642D69F0E00B}" destId="{A2F40524-9F52-4F3A-A76E-B82C099B4B0C}" srcOrd="0" destOrd="0" presId="urn:microsoft.com/office/officeart/2016/7/layout/RepeatingBendingProcessNew"/>
    <dgm:cxn modelId="{769581E4-2F7A-451F-B2BC-8178A9A4DC98}" type="presParOf" srcId="{94490B74-7CE2-4A68-8B83-86FC54081E03}" destId="{20DBA1D4-375B-4410-B52A-851833A09E89}" srcOrd="6" destOrd="0" presId="urn:microsoft.com/office/officeart/2016/7/layout/RepeatingBendingProcessNew"/>
    <dgm:cxn modelId="{70FAC441-2953-40ED-B30C-33019F6489C0}" type="presParOf" srcId="{94490B74-7CE2-4A68-8B83-86FC54081E03}" destId="{11CE38C6-8DBF-4254-94C4-08F8ACD17EF3}" srcOrd="7" destOrd="0" presId="urn:microsoft.com/office/officeart/2016/7/layout/RepeatingBendingProcessNew"/>
    <dgm:cxn modelId="{D0576E8A-3AF7-47C6-B0F8-9C5E45963150}" type="presParOf" srcId="{11CE38C6-8DBF-4254-94C4-08F8ACD17EF3}" destId="{C916257F-D141-4200-AC45-8D87F94867F2}" srcOrd="0" destOrd="0" presId="urn:microsoft.com/office/officeart/2016/7/layout/RepeatingBendingProcessNew"/>
    <dgm:cxn modelId="{AD34654B-C3B7-4413-922A-2BF5E2FA5465}" type="presParOf" srcId="{94490B74-7CE2-4A68-8B83-86FC54081E03}" destId="{931646FA-4625-4275-863B-A28D62CAD9B7}" srcOrd="8" destOrd="0" presId="urn:microsoft.com/office/officeart/2016/7/layout/RepeatingBendingProcessNew"/>
    <dgm:cxn modelId="{A4AED889-6EAD-429E-BB40-C45B96A45E1D}" type="presParOf" srcId="{94490B74-7CE2-4A68-8B83-86FC54081E03}" destId="{4BBDA472-3F8E-4895-AA09-5371F4B03F92}" srcOrd="9" destOrd="0" presId="urn:microsoft.com/office/officeart/2016/7/layout/RepeatingBendingProcessNew"/>
    <dgm:cxn modelId="{17643C02-A738-416E-B04C-5CEF94D9C62B}" type="presParOf" srcId="{4BBDA472-3F8E-4895-AA09-5371F4B03F92}" destId="{1EEC48D5-3361-4B2A-BDEC-55B9E7535C12}" srcOrd="0" destOrd="0" presId="urn:microsoft.com/office/officeart/2016/7/layout/RepeatingBendingProcessNew"/>
    <dgm:cxn modelId="{CD328CED-D9B4-4803-8514-DF3ABAF2AD66}" type="presParOf" srcId="{94490B74-7CE2-4A68-8B83-86FC54081E03}" destId="{AEB215D3-D292-4BE5-9F40-F4972701708B}" srcOrd="10" destOrd="0" presId="urn:microsoft.com/office/officeart/2016/7/layout/RepeatingBendingProcessNew"/>
    <dgm:cxn modelId="{1A893300-3230-4DD5-864A-7A490EF804AA}" type="presParOf" srcId="{94490B74-7CE2-4A68-8B83-86FC54081E03}" destId="{3EF661D1-86FB-469A-B23C-9740383ABAD1}" srcOrd="11" destOrd="0" presId="urn:microsoft.com/office/officeart/2016/7/layout/RepeatingBendingProcessNew"/>
    <dgm:cxn modelId="{3DB84D12-961D-43F0-9956-C9FDDE44F0EB}" type="presParOf" srcId="{3EF661D1-86FB-469A-B23C-9740383ABAD1}" destId="{5328F53D-D026-4127-B9BC-A8F34E5D8B84}" srcOrd="0" destOrd="0" presId="urn:microsoft.com/office/officeart/2016/7/layout/RepeatingBendingProcessNew"/>
    <dgm:cxn modelId="{9C45EBB4-9122-48EB-87C5-3ABA0C3336CB}" type="presParOf" srcId="{94490B74-7CE2-4A68-8B83-86FC54081E03}" destId="{0010FFCF-D62C-460F-BED5-F7A77C91D741}" srcOrd="12" destOrd="0" presId="urn:microsoft.com/office/officeart/2016/7/layout/RepeatingBendingProcessNew"/>
    <dgm:cxn modelId="{3BAEAC2A-CDC1-409D-9294-CA8A83D3E164}" type="presParOf" srcId="{94490B74-7CE2-4A68-8B83-86FC54081E03}" destId="{AE3BA303-C48A-436A-8B05-3458D8A2B9E7}" srcOrd="13" destOrd="0" presId="urn:microsoft.com/office/officeart/2016/7/layout/RepeatingBendingProcessNew"/>
    <dgm:cxn modelId="{D6DF9E11-CBDE-4E52-AE20-97FC4DB19825}" type="presParOf" srcId="{AE3BA303-C48A-436A-8B05-3458D8A2B9E7}" destId="{73D1CB6A-C2FB-4947-B53A-320E29A83AC3}" srcOrd="0" destOrd="0" presId="urn:microsoft.com/office/officeart/2016/7/layout/RepeatingBendingProcessNew"/>
    <dgm:cxn modelId="{DAE095AE-2003-4A71-AF88-06D94AFD31EF}" type="presParOf" srcId="{94490B74-7CE2-4A68-8B83-86FC54081E03}" destId="{19F23C28-77A9-4B6F-8F08-206D1C40F230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7F4AE-D246-43EE-8DC5-772B0833CFFD}">
      <dsp:nvSpPr>
        <dsp:cNvPr id="0" name=""/>
        <dsp:cNvSpPr/>
      </dsp:nvSpPr>
      <dsp:spPr>
        <a:xfrm>
          <a:off x="0" y="1282"/>
          <a:ext cx="9346692" cy="6501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2F7E5-A3DD-4A71-B35E-6C39DCD03F52}">
      <dsp:nvSpPr>
        <dsp:cNvPr id="0" name=""/>
        <dsp:cNvSpPr/>
      </dsp:nvSpPr>
      <dsp:spPr>
        <a:xfrm>
          <a:off x="196667" y="147564"/>
          <a:ext cx="357577" cy="3575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0A5BD-DAD1-4D3E-B253-D9F698694B62}">
      <dsp:nvSpPr>
        <dsp:cNvPr id="0" name=""/>
        <dsp:cNvSpPr/>
      </dsp:nvSpPr>
      <dsp:spPr>
        <a:xfrm>
          <a:off x="750912" y="1282"/>
          <a:ext cx="8595779" cy="650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07" tIns="68807" rIns="68807" bIns="6880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 1. Main problems &amp; challenges </a:t>
          </a:r>
        </a:p>
      </dsp:txBody>
      <dsp:txXfrm>
        <a:off x="750912" y="1282"/>
        <a:ext cx="8595779" cy="650140"/>
      </dsp:txXfrm>
    </dsp:sp>
    <dsp:sp modelId="{559D9A63-2BA2-4F9C-958F-761A8B45698C}">
      <dsp:nvSpPr>
        <dsp:cNvPr id="0" name=""/>
        <dsp:cNvSpPr/>
      </dsp:nvSpPr>
      <dsp:spPr>
        <a:xfrm>
          <a:off x="0" y="813958"/>
          <a:ext cx="9346692" cy="6501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AD775-C3C2-4D5C-9B0B-85AD46D9AF31}">
      <dsp:nvSpPr>
        <dsp:cNvPr id="0" name=""/>
        <dsp:cNvSpPr/>
      </dsp:nvSpPr>
      <dsp:spPr>
        <a:xfrm>
          <a:off x="196667" y="960239"/>
          <a:ext cx="357577" cy="3575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B91FA-58B1-403D-80D4-0CF111120AE5}">
      <dsp:nvSpPr>
        <dsp:cNvPr id="0" name=""/>
        <dsp:cNvSpPr/>
      </dsp:nvSpPr>
      <dsp:spPr>
        <a:xfrm>
          <a:off x="750912" y="813958"/>
          <a:ext cx="8595779" cy="650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07" tIns="68807" rIns="68807" bIns="6880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2. Proposed solutions</a:t>
          </a:r>
        </a:p>
      </dsp:txBody>
      <dsp:txXfrm>
        <a:off x="750912" y="813958"/>
        <a:ext cx="8595779" cy="650140"/>
      </dsp:txXfrm>
    </dsp:sp>
    <dsp:sp modelId="{0E7C9584-3669-4246-AE1B-67E7C5E8E911}">
      <dsp:nvSpPr>
        <dsp:cNvPr id="0" name=""/>
        <dsp:cNvSpPr/>
      </dsp:nvSpPr>
      <dsp:spPr>
        <a:xfrm>
          <a:off x="0" y="1626633"/>
          <a:ext cx="9346692" cy="6501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E4157-FD13-4E44-A9C9-3747908F2D6D}">
      <dsp:nvSpPr>
        <dsp:cNvPr id="0" name=""/>
        <dsp:cNvSpPr/>
      </dsp:nvSpPr>
      <dsp:spPr>
        <a:xfrm>
          <a:off x="196667" y="1772915"/>
          <a:ext cx="357577" cy="3575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2C9F4-17FE-4A81-9D60-BF6073ADE028}">
      <dsp:nvSpPr>
        <dsp:cNvPr id="0" name=""/>
        <dsp:cNvSpPr/>
      </dsp:nvSpPr>
      <dsp:spPr>
        <a:xfrm>
          <a:off x="750912" y="1626633"/>
          <a:ext cx="8595779" cy="650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07" tIns="68807" rIns="68807" bIns="6880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3. Methodology</a:t>
          </a:r>
          <a:br>
            <a:rPr lang="en-US" sz="2000" kern="1200"/>
          </a:br>
          <a:r>
            <a:rPr lang="en-US" sz="2000" kern="1200"/>
            <a:t> </a:t>
          </a:r>
        </a:p>
      </dsp:txBody>
      <dsp:txXfrm>
        <a:off x="750912" y="1626633"/>
        <a:ext cx="8595779" cy="650140"/>
      </dsp:txXfrm>
    </dsp:sp>
    <dsp:sp modelId="{71021A21-98BA-413A-8B94-673479AB43CE}">
      <dsp:nvSpPr>
        <dsp:cNvPr id="0" name=""/>
        <dsp:cNvSpPr/>
      </dsp:nvSpPr>
      <dsp:spPr>
        <a:xfrm>
          <a:off x="0" y="2439308"/>
          <a:ext cx="9346692" cy="6501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FDFD9-C30F-4192-9D03-F3EE6B0F2A4A}">
      <dsp:nvSpPr>
        <dsp:cNvPr id="0" name=""/>
        <dsp:cNvSpPr/>
      </dsp:nvSpPr>
      <dsp:spPr>
        <a:xfrm>
          <a:off x="196667" y="2585590"/>
          <a:ext cx="357577" cy="3575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43D74-38AD-4376-AD3A-37B38714CB10}">
      <dsp:nvSpPr>
        <dsp:cNvPr id="0" name=""/>
        <dsp:cNvSpPr/>
      </dsp:nvSpPr>
      <dsp:spPr>
        <a:xfrm>
          <a:off x="750912" y="2439308"/>
          <a:ext cx="8595779" cy="650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07" tIns="68807" rIns="68807" bIns="6880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4.  Results &amp; conclusion </a:t>
          </a:r>
        </a:p>
      </dsp:txBody>
      <dsp:txXfrm>
        <a:off x="750912" y="2439308"/>
        <a:ext cx="8595779" cy="650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06F4C-5579-4625-9BB0-DE9CB9D0A645}">
      <dsp:nvSpPr>
        <dsp:cNvPr id="0" name=""/>
        <dsp:cNvSpPr/>
      </dsp:nvSpPr>
      <dsp:spPr>
        <a:xfrm>
          <a:off x="1992164" y="672922"/>
          <a:ext cx="4275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58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4502" y="716351"/>
        <a:ext cx="22909" cy="4581"/>
      </dsp:txXfrm>
    </dsp:sp>
    <dsp:sp modelId="{64D482EB-D674-4A6F-AEF0-6CABBE1A5EC1}">
      <dsp:nvSpPr>
        <dsp:cNvPr id="0" name=""/>
        <dsp:cNvSpPr/>
      </dsp:nvSpPr>
      <dsp:spPr>
        <a:xfrm>
          <a:off x="1859" y="121010"/>
          <a:ext cx="1992105" cy="11952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615" tIns="102464" rIns="97615" bIns="10246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Referred Report :</a:t>
          </a:r>
          <a:endParaRPr lang="en-US" sz="1500" kern="1200"/>
        </a:p>
      </dsp:txBody>
      <dsp:txXfrm>
        <a:off x="1859" y="121010"/>
        <a:ext cx="1992105" cy="1195263"/>
      </dsp:txXfrm>
    </dsp:sp>
    <dsp:sp modelId="{15CA5ACF-A763-4A0E-B033-E31172B1FCC9}">
      <dsp:nvSpPr>
        <dsp:cNvPr id="0" name=""/>
        <dsp:cNvSpPr/>
      </dsp:nvSpPr>
      <dsp:spPr>
        <a:xfrm>
          <a:off x="4442453" y="672922"/>
          <a:ext cx="4275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58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44791" y="716351"/>
        <a:ext cx="22909" cy="4581"/>
      </dsp:txXfrm>
    </dsp:sp>
    <dsp:sp modelId="{4260B630-D8A0-41DD-B83A-3D8727A76868}">
      <dsp:nvSpPr>
        <dsp:cNvPr id="0" name=""/>
        <dsp:cNvSpPr/>
      </dsp:nvSpPr>
      <dsp:spPr>
        <a:xfrm>
          <a:off x="2452148" y="121010"/>
          <a:ext cx="1992105" cy="11952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615" tIns="102464" rIns="97615" bIns="10246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/>
            <a:t>Rethinking Memory Management in Modern Operating Systems published by IEEE</a:t>
          </a:r>
          <a:endParaRPr lang="en-US" sz="1500" kern="1200"/>
        </a:p>
      </dsp:txBody>
      <dsp:txXfrm>
        <a:off x="2452148" y="121010"/>
        <a:ext cx="1992105" cy="1195263"/>
      </dsp:txXfrm>
    </dsp:sp>
    <dsp:sp modelId="{912E2621-9EF5-46C9-B455-642D69F0E00B}">
      <dsp:nvSpPr>
        <dsp:cNvPr id="0" name=""/>
        <dsp:cNvSpPr/>
      </dsp:nvSpPr>
      <dsp:spPr>
        <a:xfrm>
          <a:off x="6892743" y="672922"/>
          <a:ext cx="4275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58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95080" y="716351"/>
        <a:ext cx="22909" cy="4581"/>
      </dsp:txXfrm>
    </dsp:sp>
    <dsp:sp modelId="{547AF3F0-392A-46FC-A424-B398DB3B69BA}">
      <dsp:nvSpPr>
        <dsp:cNvPr id="0" name=""/>
        <dsp:cNvSpPr/>
      </dsp:nvSpPr>
      <dsp:spPr>
        <a:xfrm>
          <a:off x="4902438" y="121010"/>
          <a:ext cx="1992105" cy="11952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615" tIns="102464" rIns="97615" bIns="10246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Challenges with Traditional Memory Management :</a:t>
          </a:r>
          <a:endParaRPr lang="en-US" sz="1500" kern="1200"/>
        </a:p>
      </dsp:txBody>
      <dsp:txXfrm>
        <a:off x="4902438" y="121010"/>
        <a:ext cx="1992105" cy="1195263"/>
      </dsp:txXfrm>
    </dsp:sp>
    <dsp:sp modelId="{11CE38C6-8DBF-4254-94C4-08F8ACD17EF3}">
      <dsp:nvSpPr>
        <dsp:cNvPr id="0" name=""/>
        <dsp:cNvSpPr/>
      </dsp:nvSpPr>
      <dsp:spPr>
        <a:xfrm>
          <a:off x="997912" y="1314473"/>
          <a:ext cx="7350867" cy="427584"/>
        </a:xfrm>
        <a:custGeom>
          <a:avLst/>
          <a:gdLst/>
          <a:ahLst/>
          <a:cxnLst/>
          <a:rect l="0" t="0" r="0" b="0"/>
          <a:pathLst>
            <a:path>
              <a:moveTo>
                <a:pt x="7350867" y="0"/>
              </a:moveTo>
              <a:lnTo>
                <a:pt x="7350867" y="230892"/>
              </a:lnTo>
              <a:lnTo>
                <a:pt x="0" y="230892"/>
              </a:lnTo>
              <a:lnTo>
                <a:pt x="0" y="427584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89217" y="1525975"/>
        <a:ext cx="368256" cy="4581"/>
      </dsp:txXfrm>
    </dsp:sp>
    <dsp:sp modelId="{20DBA1D4-375B-4410-B52A-851833A09E89}">
      <dsp:nvSpPr>
        <dsp:cNvPr id="0" name=""/>
        <dsp:cNvSpPr/>
      </dsp:nvSpPr>
      <dsp:spPr>
        <a:xfrm>
          <a:off x="7352727" y="121010"/>
          <a:ext cx="1992105" cy="11952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615" tIns="102464" rIns="97615" bIns="10246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/>
            <a:t>Traditional memory management focus on single-level horizontal partitioning.</a:t>
          </a:r>
          <a:endParaRPr lang="en-US" sz="1500" kern="1200"/>
        </a:p>
      </dsp:txBody>
      <dsp:txXfrm>
        <a:off x="7352727" y="121010"/>
        <a:ext cx="1992105" cy="1195263"/>
      </dsp:txXfrm>
    </dsp:sp>
    <dsp:sp modelId="{4BBDA472-3F8E-4895-AA09-5371F4B03F92}">
      <dsp:nvSpPr>
        <dsp:cNvPr id="0" name=""/>
        <dsp:cNvSpPr/>
      </dsp:nvSpPr>
      <dsp:spPr>
        <a:xfrm>
          <a:off x="1992164" y="2326369"/>
          <a:ext cx="4275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58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4502" y="2369798"/>
        <a:ext cx="22909" cy="4581"/>
      </dsp:txXfrm>
    </dsp:sp>
    <dsp:sp modelId="{931646FA-4625-4275-863B-A28D62CAD9B7}">
      <dsp:nvSpPr>
        <dsp:cNvPr id="0" name=""/>
        <dsp:cNvSpPr/>
      </dsp:nvSpPr>
      <dsp:spPr>
        <a:xfrm>
          <a:off x="1859" y="1774458"/>
          <a:ext cx="1992105" cy="11952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615" tIns="102464" rIns="97615" bIns="10246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Importance of Modern Memory Management:</a:t>
          </a:r>
          <a:endParaRPr lang="en-US" sz="1500" kern="1200"/>
        </a:p>
      </dsp:txBody>
      <dsp:txXfrm>
        <a:off x="1859" y="1774458"/>
        <a:ext cx="1992105" cy="1195263"/>
      </dsp:txXfrm>
    </dsp:sp>
    <dsp:sp modelId="{3EF661D1-86FB-469A-B23C-9740383ABAD1}">
      <dsp:nvSpPr>
        <dsp:cNvPr id="0" name=""/>
        <dsp:cNvSpPr/>
      </dsp:nvSpPr>
      <dsp:spPr>
        <a:xfrm>
          <a:off x="4442453" y="2326369"/>
          <a:ext cx="4275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58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44791" y="2369798"/>
        <a:ext cx="22909" cy="4581"/>
      </dsp:txXfrm>
    </dsp:sp>
    <dsp:sp modelId="{AEB215D3-D292-4BE5-9F40-F4972701708B}">
      <dsp:nvSpPr>
        <dsp:cNvPr id="0" name=""/>
        <dsp:cNvSpPr/>
      </dsp:nvSpPr>
      <dsp:spPr>
        <a:xfrm>
          <a:off x="2452148" y="1774458"/>
          <a:ext cx="1992105" cy="11952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615" tIns="102464" rIns="97615" bIns="10246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/>
            <a:t>Managing memory is crucial because there are multiple tasks running simultaneously in these systems.</a:t>
          </a:r>
          <a:endParaRPr lang="en-US" sz="1500" kern="1200"/>
        </a:p>
      </dsp:txBody>
      <dsp:txXfrm>
        <a:off x="2452148" y="1774458"/>
        <a:ext cx="1992105" cy="1195263"/>
      </dsp:txXfrm>
    </dsp:sp>
    <dsp:sp modelId="{AE3BA303-C48A-436A-8B05-3458D8A2B9E7}">
      <dsp:nvSpPr>
        <dsp:cNvPr id="0" name=""/>
        <dsp:cNvSpPr/>
      </dsp:nvSpPr>
      <dsp:spPr>
        <a:xfrm>
          <a:off x="6892743" y="2326369"/>
          <a:ext cx="4275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58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95080" y="2369798"/>
        <a:ext cx="22909" cy="4581"/>
      </dsp:txXfrm>
    </dsp:sp>
    <dsp:sp modelId="{0010FFCF-D62C-460F-BED5-F7A77C91D741}">
      <dsp:nvSpPr>
        <dsp:cNvPr id="0" name=""/>
        <dsp:cNvSpPr/>
      </dsp:nvSpPr>
      <dsp:spPr>
        <a:xfrm>
          <a:off x="4902438" y="1774458"/>
          <a:ext cx="1992105" cy="11952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615" tIns="102464" rIns="97615" bIns="10246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Introduction of the HVR framework</a:t>
          </a:r>
          <a:endParaRPr lang="en-US" sz="1500" kern="1200"/>
        </a:p>
      </dsp:txBody>
      <dsp:txXfrm>
        <a:off x="4902438" y="1774458"/>
        <a:ext cx="1992105" cy="1195263"/>
      </dsp:txXfrm>
    </dsp:sp>
    <dsp:sp modelId="{19F23C28-77A9-4B6F-8F08-206D1C40F230}">
      <dsp:nvSpPr>
        <dsp:cNvPr id="0" name=""/>
        <dsp:cNvSpPr/>
      </dsp:nvSpPr>
      <dsp:spPr>
        <a:xfrm>
          <a:off x="7352727" y="1774458"/>
          <a:ext cx="1992105" cy="11952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615" tIns="102464" rIns="97615" bIns="10246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/>
            <a:t>combines horizontal, vertical partitioning and uses random-interleaved allocation.</a:t>
          </a:r>
          <a:endParaRPr lang="en-US" sz="1500" kern="1200"/>
        </a:p>
      </dsp:txBody>
      <dsp:txXfrm>
        <a:off x="7352727" y="1774458"/>
        <a:ext cx="1992105" cy="1195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5D8-296C-4CDC-86A3-85510304B70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C62F-8390-421A-9ACA-ABA57C8A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5D8-296C-4CDC-86A3-85510304B70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C62F-8390-421A-9ACA-ABA57C8A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4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5D8-296C-4CDC-86A3-85510304B70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C62F-8390-421A-9ACA-ABA57C8A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71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5D8-296C-4CDC-86A3-85510304B70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C62F-8390-421A-9ACA-ABA57C8A928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1309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5D8-296C-4CDC-86A3-85510304B70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C62F-8390-421A-9ACA-ABA57C8A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04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5D8-296C-4CDC-86A3-85510304B70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C62F-8390-421A-9ACA-ABA57C8A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5D8-296C-4CDC-86A3-85510304B70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C62F-8390-421A-9ACA-ABA57C8A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40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5D8-296C-4CDC-86A3-85510304B70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C62F-8390-421A-9ACA-ABA57C8A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90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5D8-296C-4CDC-86A3-85510304B70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C62F-8390-421A-9ACA-ABA57C8A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573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E942-7574-DCF8-FE81-3AA3B67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885D6-365F-BD5B-B42D-A00658897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82467-6715-C0AC-D45F-937AD971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5D8-296C-4CDC-86A3-85510304B70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BA86F-35E1-6023-C150-F4408924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11114-A22F-A9D8-3B80-EDEDCB61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C62F-8390-421A-9ACA-ABA57C8A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8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5D8-296C-4CDC-86A3-85510304B70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C62F-8390-421A-9ACA-ABA57C8A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1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5D8-296C-4CDC-86A3-85510304B70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C62F-8390-421A-9ACA-ABA57C8A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5D8-296C-4CDC-86A3-85510304B70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C62F-8390-421A-9ACA-ABA57C8A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1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5D8-296C-4CDC-86A3-85510304B70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C62F-8390-421A-9ACA-ABA57C8A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7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5D8-296C-4CDC-86A3-85510304B70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C62F-8390-421A-9ACA-ABA57C8A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2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5D8-296C-4CDC-86A3-85510304B70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C62F-8390-421A-9ACA-ABA57C8A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2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5D8-296C-4CDC-86A3-85510304B70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C62F-8390-421A-9ACA-ABA57C8A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6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5D8-296C-4CDC-86A3-85510304B70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C62F-8390-421A-9ACA-ABA57C8A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E6505D8-296C-4CDC-86A3-85510304B70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133C62F-8390-421A-9ACA-ABA57C8A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pubs.rsc.org/en/content/articlehtml/2014/lc/c4lc00310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web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doi.org/10.1109/TC.2015.2462813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E50CAEE-CAC0-4F18-9593-F09A3338C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2DA77D5-12C4-446D-AC72-A514960A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9E04E4F-6B32-4651-ACE0-DACABF1FC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20" r="54326" b="73832"/>
          <a:stretch/>
        </p:blipFill>
        <p:spPr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F6A328-6A76-E04A-34BC-25E7D2ECD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2213361"/>
            <a:ext cx="6247721" cy="220481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3700" b="0" i="1" u="none" strike="noStrike" baseline="0">
                <a:latin typeface="Calibri" panose="020F0502020204030204" pitchFamily="34" charset="0"/>
              </a:rPr>
              <a:t>Rethinking Memory Management in Modern Operating Systems</a:t>
            </a:r>
            <a:br>
              <a:rPr lang="en-US" sz="3700" b="0" i="0" u="none" strike="noStrike" baseline="0">
                <a:solidFill>
                  <a:schemeClr val="tx2"/>
                </a:solidFill>
                <a:latin typeface="Calibri" panose="020F0502020204030204" pitchFamily="34" charset="0"/>
              </a:rPr>
            </a:br>
            <a:endParaRPr lang="en-US" sz="37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413C0-55DE-34DC-C442-8A8FD5EBB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4" y="4418176"/>
            <a:ext cx="6247721" cy="1264209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Group 16 – Weekend batch </a:t>
            </a:r>
          </a:p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SOS – IE2032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3D4F2B0-7771-46FC-9763-240E8F55F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164F387-6750-4AFF-8A10-65C64D31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90976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50CAEE-CAC0-4F18-9593-F09A3338C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2DA77D5-12C4-446D-AC72-A514960A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9E04E4F-6B32-4651-ACE0-DACABF1FC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20" r="54326" b="73832"/>
          <a:stretch/>
        </p:blipFill>
        <p:spPr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85A1740-AA51-FC52-1AC6-6339E509E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859" y="389101"/>
            <a:ext cx="6247721" cy="1264209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l">
              <a:lnSpc>
                <a:spcPct val="110000"/>
              </a:lnSpc>
              <a:buFont typeface="Wingdings" panose="020B0604020202020204" pitchFamily="34" charset="0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Inefficient memory Access Patterns</a:t>
            </a:r>
          </a:p>
          <a:p>
            <a:pPr algn="l">
              <a:lnSpc>
                <a:spcPct val="110000"/>
              </a:lnSpc>
              <a:buClr>
                <a:srgbClr val="FFFFFF"/>
              </a:buClr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  Vertical partitioning </a:t>
            </a:r>
          </a:p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Horizontal  partitioning</a:t>
            </a:r>
          </a:p>
          <a:p>
            <a:pPr algn="l">
              <a:lnSpc>
                <a:spcPct val="110000"/>
              </a:lnSpc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10000"/>
              </a:lnSpc>
              <a:buFont typeface="Wingdings" panose="020B0604020202020204" pitchFamily="34" charset="0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 flexibility</a:t>
            </a:r>
          </a:p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HVR adapts by selecting the best memory management policies based on the     application's characteristics, optimizing performance for various workloads.</a:t>
            </a:r>
          </a:p>
          <a:p>
            <a:pPr algn="l">
              <a:lnSpc>
                <a:spcPct val="110000"/>
              </a:lnSpc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10000"/>
              </a:lnSpc>
              <a:buFont typeface="Wingdings" panose="020B0604020202020204" pitchFamily="34" charset="0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Dynamic Workloads</a:t>
            </a:r>
          </a:p>
          <a:p>
            <a:pPr algn="l">
              <a:lnSpc>
                <a:spcPct val="110000"/>
              </a:lnSpc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HVR continuously monitors applications' memory and cache behavior, dynamically adjusting memory allocation policies to maintain high performance as workloads evolve.</a:t>
            </a:r>
          </a:p>
          <a:p>
            <a:pPr algn="l">
              <a:lnSpc>
                <a:spcPct val="110000"/>
              </a:lnSpc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>
              <a:lnSpc>
                <a:spcPct val="110000"/>
              </a:lnSpc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3D4F2B0-7771-46FC-9763-240E8F55F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164F387-6750-4AFF-8A10-65C64D31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0316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A1740-AA51-FC52-1AC6-6339E509E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762" y="247651"/>
            <a:ext cx="4952909" cy="1402868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10000"/>
              </a:lnSpc>
              <a:buFont typeface="Wingdings" panose="020B0604020202020204" pitchFamily="34" charset="0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Managing Multiple applications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data mining to create rules for resource partitioning and merging, ensuring efficient memory utilization and minimizing conflicts in multi-application environments.</a:t>
            </a:r>
          </a:p>
          <a:p>
            <a:pPr>
              <a:lnSpc>
                <a:spcPct val="110000"/>
              </a:lnSpc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10000"/>
              </a:lnSpc>
              <a:buFont typeface="Wingdings" panose="020B0604020202020204" pitchFamily="34" charset="0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Overhead in memory Management</a:t>
            </a:r>
          </a:p>
          <a:p>
            <a:pPr>
              <a:lnSpc>
                <a:spcPct val="110000"/>
              </a:lnSpc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 Implementation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Curve-VP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-1"/>
            <a:ext cx="2596444" cy="8727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0473994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2" name="Picture 1" descr="A close-up of several electronic components&#10;&#10;Description automatically generated">
            <a:extLst>
              <a:ext uri="{FF2B5EF4-FFF2-40B4-BE49-F238E27FC236}">
                <a16:creationId xmlns:a16="http://schemas.microsoft.com/office/drawing/2014/main" id="{DD66E865-46C9-DF45-9CC5-FBAF9A781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96000" y="1921957"/>
            <a:ext cx="5132324" cy="279602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3142319"/>
            <a:ext cx="4605339" cy="37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43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gled shot of pen on a graph">
            <a:extLst>
              <a:ext uri="{FF2B5EF4-FFF2-40B4-BE49-F238E27FC236}">
                <a16:creationId xmlns:a16="http://schemas.microsoft.com/office/drawing/2014/main" id="{4E7DF046-AB36-AA3B-92D0-91EC9526165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t="9441" b="62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24BCB5-04A1-1DB8-13F7-8536F1DD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1300785"/>
            <a:ext cx="8689976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Results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2963698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9FCB-BEA2-2F84-2780-12886D810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49" y="322550"/>
            <a:ext cx="9144000" cy="1219784"/>
          </a:xfrm>
        </p:spPr>
        <p:txBody>
          <a:bodyPr/>
          <a:lstStyle/>
          <a:p>
            <a:r>
              <a:rPr lang="en-US"/>
              <a:t>Results &amp; 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30027-0E80-5687-F519-9CF7055B5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36963"/>
            <a:ext cx="9144000" cy="497306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</a:rPr>
              <a:t>Results : HVR Framework performance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8FC4D-FEB0-E86F-649F-2B7D57D5B14B}"/>
              </a:ext>
            </a:extLst>
          </p:cNvPr>
          <p:cNvSpPr txBox="1"/>
          <p:nvPr/>
        </p:nvSpPr>
        <p:spPr>
          <a:xfrm>
            <a:off x="657727" y="2628899"/>
            <a:ext cx="11098844" cy="4416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Reduce overhead in HVR Framework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Page Table Sampling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Page Allocation and Indexing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Page Migrations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Performance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Adjust memory sharing to reduce performance loss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Dynamic partitioning reduce performance loss as following : </a:t>
            </a:r>
          </a:p>
          <a:p>
            <a:pPr marL="1600200" marR="0" lvl="3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for small workloads - 0.01-0.03 </a:t>
            </a:r>
          </a:p>
          <a:p>
            <a:pPr marL="1600200" marR="0" lvl="3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for large workloads - 0.1-0.3</a:t>
            </a:r>
          </a:p>
          <a:p>
            <a:pPr marL="1371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 </a:t>
            </a:r>
          </a:p>
          <a:p>
            <a:endParaRPr lang="en-US" b="1" dirty="0"/>
          </a:p>
        </p:txBody>
      </p:sp>
      <p:pic>
        <p:nvPicPr>
          <p:cNvPr id="6" name="Picture 5" descr="A person standing next to a computer&#10;&#10;Description automatically generated">
            <a:extLst>
              <a:ext uri="{FF2B5EF4-FFF2-40B4-BE49-F238E27FC236}">
                <a16:creationId xmlns:a16="http://schemas.microsoft.com/office/drawing/2014/main" id="{43C395DE-CD39-7741-78CC-45F8FD373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046" y="2905892"/>
            <a:ext cx="4644992" cy="24308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43450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EE8E5DC-277F-45E4-B997-594EE7D9C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63A9BAA5-B0B5-49B4-9F3A-30FE0943B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ounded Rectangle 14">
            <a:extLst>
              <a:ext uri="{FF2B5EF4-FFF2-40B4-BE49-F238E27FC236}">
                <a16:creationId xmlns:a16="http://schemas.microsoft.com/office/drawing/2014/main" id="{C9365C9C-8B33-4A82-8785-902F356BC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8579" y="618517"/>
            <a:ext cx="3427091" cy="5596019"/>
          </a:xfrm>
          <a:prstGeom prst="roundRect">
            <a:avLst>
              <a:gd name="adj" fmla="val 483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6A0BDA-BFB3-759D-7C17-245555B73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544" y="1333142"/>
            <a:ext cx="5474789" cy="430834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17" name="Picture 16" descr="A computer and pencils on a blue background&#10;&#10;Description automatically generated">
            <a:extLst>
              <a:ext uri="{FF2B5EF4-FFF2-40B4-BE49-F238E27FC236}">
                <a16:creationId xmlns:a16="http://schemas.microsoft.com/office/drawing/2014/main" id="{A993ECFD-5893-FC75-29C4-CB9198EBC4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579" y="2239423"/>
            <a:ext cx="3427091" cy="2054991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310B11-6168-3384-BBD0-A94B0E801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9386" y="392773"/>
            <a:ext cx="5391607" cy="978430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4846EBF-5B46-42A8-A4F6-88FEA00D5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045CA0-FF94-6941-1ACC-8FB7D53085F0}"/>
              </a:ext>
            </a:extLst>
          </p:cNvPr>
          <p:cNvSpPr txBox="1"/>
          <p:nvPr/>
        </p:nvSpPr>
        <p:spPr>
          <a:xfrm>
            <a:off x="847099" y="2014667"/>
            <a:ext cx="6564207" cy="388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0" marR="0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cap="all"/>
              <a:t> </a:t>
            </a:r>
          </a:p>
          <a:p>
            <a:pPr marL="342900" marR="0" lvl="0" indent="-228600" defTabSz="9144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cap="all"/>
              <a:t>Real-World Implementation and Gains:</a:t>
            </a:r>
          </a:p>
          <a:p>
            <a:pPr marL="742950" marR="0" lvl="1" indent="-228600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/>
              <a:t>Successfully implemented in Linux kernel.</a:t>
            </a:r>
          </a:p>
          <a:p>
            <a:pPr marL="742950" marR="0" lvl="1" indent="-228600" defTabSz="9144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/>
              <a:t>Maximize performance by up to 21%</a:t>
            </a:r>
          </a:p>
        </p:txBody>
      </p:sp>
    </p:spTree>
    <p:extLst>
      <p:ext uri="{BB962C8B-B14F-4D97-AF65-F5344CB8AC3E}">
        <p14:creationId xmlns:p14="http://schemas.microsoft.com/office/powerpoint/2010/main" val="362455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n placed on top of a signature line">
            <a:extLst>
              <a:ext uri="{FF2B5EF4-FFF2-40B4-BE49-F238E27FC236}">
                <a16:creationId xmlns:a16="http://schemas.microsoft.com/office/drawing/2014/main" id="{87F0AA64-589C-FE37-0893-FFF9011DCAD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A764C4-6C6D-23D1-385D-C6942FD0330D}"/>
              </a:ext>
            </a:extLst>
          </p:cNvPr>
          <p:cNvSpPr txBox="1"/>
          <p:nvPr/>
        </p:nvSpPr>
        <p:spPr>
          <a:xfrm>
            <a:off x="1751012" y="1300785"/>
            <a:ext cx="8689976" cy="2509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32367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sign&#10;&#10;Description automatically generated">
            <a:extLst>
              <a:ext uri="{FF2B5EF4-FFF2-40B4-BE49-F238E27FC236}">
                <a16:creationId xmlns:a16="http://schemas.microsoft.com/office/drawing/2014/main" id="{45DDC9D7-0373-9AF4-492E-C395F15D3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643" y="1599682"/>
            <a:ext cx="6299887" cy="35436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D887C-C00D-5965-9268-9BD1626EEC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HVR provides efficient memory management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Real-world solution with multicore systems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Managing memory across multiple levels with randomized page allocation and vertical/horizontal partitioning.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HVR delivers up to 20% performance gains.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Can be used for cloud computing and where efficient memory management is crucial.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Major achievement in addressing  memory conflicts and improving allocation in multicore system.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3C272-A26B-ED0B-F1D0-7F5EA2DF2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72071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les in folders">
            <a:extLst>
              <a:ext uri="{FF2B5EF4-FFF2-40B4-BE49-F238E27FC236}">
                <a16:creationId xmlns:a16="http://schemas.microsoft.com/office/drawing/2014/main" id="{316F0EF7-389A-4BE3-F938-90541D59A18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t="4773" b="109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A7119A-AA0F-7CF9-C2E2-213E01F8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1300785"/>
            <a:ext cx="8689976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58520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46F2B05-D14A-46C1-B94D-81BAFA34C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in a suit and tie giving a hand sign&#10;&#10;Description automatically generated">
            <a:extLst>
              <a:ext uri="{FF2B5EF4-FFF2-40B4-BE49-F238E27FC236}">
                <a16:creationId xmlns:a16="http://schemas.microsoft.com/office/drawing/2014/main" id="{2EA26199-27C0-57B7-F9C8-1A6430A97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60" b="-3"/>
          <a:stretch/>
        </p:blipFill>
        <p:spPr>
          <a:xfrm>
            <a:off x="7537704" y="1831839"/>
            <a:ext cx="3840815" cy="3226126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21F734-A85A-4FEA-8CB8-6C72B8195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07A12-0ABB-4F7A-CBDA-E72A337EB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065" y="2367092"/>
            <a:ext cx="5855415" cy="3847444"/>
          </a:xfrm>
        </p:spPr>
        <p:txBody>
          <a:bodyPr>
            <a:normAutofit/>
          </a:bodyPr>
          <a:lstStyle/>
          <a:p>
            <a:r>
              <a:rPr lang="en-US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L. Liu, Y. Li, C. Ding, H. Yang, and C. Wu, “Rethinking Memory Management in Modern Operating System: Horizontal, Vertical or Random?,” </a:t>
            </a:r>
            <a:r>
              <a:rPr lang="en-US" b="1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IEEE Transactions on Computers</a:t>
            </a:r>
            <a:r>
              <a:rPr lang="en-US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vol. 65, no. 6, pp. 1921–1935, Jun. 2016, doi: </a:t>
            </a:r>
            <a:r>
              <a:rPr lang="en-US" b="1" u="sng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https://doi.org/10.1109/TC.2015.2462813</a:t>
            </a:r>
            <a:endParaRPr lang="en-US" b="1" kern="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E89D2-6E77-875C-3C94-B99459DA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064" y="618517"/>
            <a:ext cx="5855416" cy="1596177"/>
          </a:xfrm>
        </p:spPr>
        <p:txBody>
          <a:bodyPr>
            <a:normAutofit/>
          </a:bodyPr>
          <a:lstStyle/>
          <a:p>
            <a:r>
              <a:rPr lang="en-US"/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440178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ue question mark and black text&#10;&#10;Description automatically generated">
            <a:extLst>
              <a:ext uri="{FF2B5EF4-FFF2-40B4-BE49-F238E27FC236}">
                <a16:creationId xmlns:a16="http://schemas.microsoft.com/office/drawing/2014/main" id="{A349BADA-EF46-91A2-6228-27CE4DE0D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"/>
          <a:stretch/>
        </p:blipFill>
        <p:spPr>
          <a:xfrm>
            <a:off x="1063677" y="643466"/>
            <a:ext cx="10064646" cy="55710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69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86BEAF-FD24-4827-AD37-6785EBC9C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62D5EA-C768-02FB-0CE7-7E1DE7A6C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08" b="77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CB8282-44AF-40D0-A7E2-03734788D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D77CF7D5-36A3-4ED3-AE46-77E42D2AA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038226" y="819150"/>
            <a:ext cx="10037605" cy="4972049"/>
          </a:xfrm>
          <a:prstGeom prst="roundRect">
            <a:avLst>
              <a:gd name="adj" fmla="val 4333"/>
            </a:avLst>
          </a:prstGeom>
          <a:solidFill>
            <a:schemeClr val="bg1">
              <a:alpha val="75000"/>
            </a:schemeClr>
          </a:solidFill>
          <a:ln w="82550">
            <a:solidFill>
              <a:srgbClr val="EAEAEA"/>
            </a:solidFill>
          </a:ln>
          <a:scene3d>
            <a:camera prst="orthographicFront"/>
            <a:lightRig rig="threePt" dir="t"/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EC04E-182A-310C-1BEC-097876C54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482" y="950976"/>
            <a:ext cx="9499092" cy="12637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Group Members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CD00DE-80F0-6868-49DB-DF656E436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3682" y="2367093"/>
            <a:ext cx="9346692" cy="309073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 i="1">
                <a:solidFill>
                  <a:schemeClr val="tx1"/>
                </a:solidFill>
              </a:rPr>
              <a:t>IT23368248  S.M. </a:t>
            </a:r>
            <a:r>
              <a:rPr lang="en-US" b="1" i="1" err="1">
                <a:solidFill>
                  <a:schemeClr val="tx1"/>
                </a:solidFill>
              </a:rPr>
              <a:t>Dissanayaka</a:t>
            </a:r>
            <a:br>
              <a:rPr lang="en-US" b="1" i="1">
                <a:solidFill>
                  <a:schemeClr val="tx1"/>
                </a:solidFill>
              </a:rPr>
            </a:br>
            <a:r>
              <a:rPr lang="en-US" b="1" i="1">
                <a:solidFill>
                  <a:schemeClr val="tx1"/>
                </a:solidFill>
              </a:rPr>
              <a:t>IT23406094  Jayasinghe </a:t>
            </a:r>
            <a:r>
              <a:rPr lang="en-US" b="1" i="1" err="1">
                <a:solidFill>
                  <a:schemeClr val="tx1"/>
                </a:solidFill>
              </a:rPr>
              <a:t>S.d</a:t>
            </a:r>
            <a:br>
              <a:rPr lang="en-US" b="1" i="1">
                <a:solidFill>
                  <a:schemeClr val="tx1"/>
                </a:solidFill>
              </a:rPr>
            </a:br>
            <a:r>
              <a:rPr lang="en-US" b="1" i="1">
                <a:solidFill>
                  <a:schemeClr val="tx1"/>
                </a:solidFill>
              </a:rPr>
              <a:t>IT23381322  </a:t>
            </a:r>
            <a:r>
              <a:rPr lang="en-US" b="1" i="1" err="1">
                <a:solidFill>
                  <a:schemeClr val="tx1"/>
                </a:solidFill>
              </a:rPr>
              <a:t>Rajapaksha</a:t>
            </a:r>
            <a:r>
              <a:rPr lang="en-US" b="1" i="1">
                <a:solidFill>
                  <a:schemeClr val="tx1"/>
                </a:solidFill>
              </a:rPr>
              <a:t> R.P</a:t>
            </a:r>
            <a:br>
              <a:rPr lang="en-US" b="1" i="1">
                <a:solidFill>
                  <a:schemeClr val="tx1"/>
                </a:solidFill>
              </a:rPr>
            </a:br>
            <a:r>
              <a:rPr lang="en-US" b="1" i="1">
                <a:solidFill>
                  <a:schemeClr val="tx1"/>
                </a:solidFill>
              </a:rPr>
              <a:t>IT23265592  </a:t>
            </a:r>
            <a:r>
              <a:rPr lang="en-US" b="1" i="1" err="1">
                <a:solidFill>
                  <a:schemeClr val="tx1"/>
                </a:solidFill>
              </a:rPr>
              <a:t>Rajapaksha</a:t>
            </a:r>
            <a:r>
              <a:rPr lang="en-US" b="1" i="1">
                <a:solidFill>
                  <a:schemeClr val="tx1"/>
                </a:solidFill>
              </a:rPr>
              <a:t> R.M.P.U </a:t>
            </a:r>
          </a:p>
        </p:txBody>
      </p:sp>
    </p:spTree>
    <p:extLst>
      <p:ext uri="{BB962C8B-B14F-4D97-AF65-F5344CB8AC3E}">
        <p14:creationId xmlns:p14="http://schemas.microsoft.com/office/powerpoint/2010/main" val="124324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873676-3D69-48B0-BA02-D759766A9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48E96D7-6599-4607-9958-FD9E10001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252460-BC29-F651-1363-7D69E8EE1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0" b="15278"/>
          <a:stretch/>
        </p:blipFill>
        <p:spPr>
          <a:xfrm>
            <a:off x="-3" y="41361"/>
            <a:ext cx="12191980" cy="418773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478AA5-D1D0-4B5E-9FDE-6F55026D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229100"/>
            <a:ext cx="12192000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CA8EEE2-DA9A-4635-9B41-33EB56514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01643-8353-9CB8-51ED-1AAEA0A35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48" y="4437888"/>
            <a:ext cx="9899904" cy="11167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63124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9E116A-5E2A-BD15-5968-06F5A62B0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52" b="198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CB8282-44AF-40D0-A7E2-03734788D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D77CF7D5-36A3-4ED3-AE46-77E42D2AA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038226" y="819150"/>
            <a:ext cx="10037605" cy="4972049"/>
          </a:xfrm>
          <a:prstGeom prst="roundRect">
            <a:avLst>
              <a:gd name="adj" fmla="val 4333"/>
            </a:avLst>
          </a:prstGeom>
          <a:solidFill>
            <a:schemeClr val="bg1">
              <a:alpha val="75000"/>
            </a:schemeClr>
          </a:solidFill>
          <a:ln w="82550">
            <a:solidFill>
              <a:srgbClr val="EAEAEA"/>
            </a:solidFill>
          </a:ln>
          <a:scene3d>
            <a:camera prst="orthographicFront"/>
            <a:lightRig rig="threePt" dir="t"/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A9991-2DED-9792-07BB-FB308B476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482" y="950976"/>
            <a:ext cx="9499092" cy="1263718"/>
          </a:xfrm>
        </p:spPr>
        <p:txBody>
          <a:bodyPr>
            <a:normAutofit/>
          </a:bodyPr>
          <a:lstStyle/>
          <a:p>
            <a:r>
              <a:rPr lang="en-US"/>
              <a:t>Contents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166EF59-A5E3-CF11-C4ED-1FA43D891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953776"/>
              </p:ext>
            </p:extLst>
          </p:nvPr>
        </p:nvGraphicFramePr>
        <p:xfrm>
          <a:off x="1383682" y="2367093"/>
          <a:ext cx="9346692" cy="3090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74114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F86BEAF-FD24-4827-AD37-6785EBC9C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1CB8282-44AF-40D0-A7E2-03734788D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ounded Rectangle 8">
            <a:extLst>
              <a:ext uri="{FF2B5EF4-FFF2-40B4-BE49-F238E27FC236}">
                <a16:creationId xmlns:a16="http://schemas.microsoft.com/office/drawing/2014/main" id="{D77CF7D5-36A3-4ED3-AE46-77E42D2AA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038226" y="819150"/>
            <a:ext cx="10037605" cy="4972049"/>
          </a:xfrm>
          <a:prstGeom prst="roundRect">
            <a:avLst>
              <a:gd name="adj" fmla="val 4333"/>
            </a:avLst>
          </a:prstGeom>
          <a:solidFill>
            <a:schemeClr val="bg1">
              <a:alpha val="75000"/>
            </a:schemeClr>
          </a:solidFill>
          <a:ln w="82550">
            <a:solidFill>
              <a:srgbClr val="EAEAEA"/>
            </a:solidFill>
          </a:ln>
          <a:scene3d>
            <a:camera prst="orthographicFront"/>
            <a:lightRig rig="threePt" dir="t"/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2E086-0546-23A3-AEDD-58EAD3BEE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482" y="950976"/>
            <a:ext cx="9499092" cy="126371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198C5-B8B7-0E68-0B42-0A1EA5B0A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2723189"/>
            <a:ext cx="11887199" cy="3384884"/>
          </a:xfrm>
        </p:spPr>
        <p:txBody>
          <a:bodyPr>
            <a:normAutofit/>
          </a:bodyPr>
          <a:lstStyle/>
          <a:p>
            <a:pPr algn="l"/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FE06831F-3A39-75B5-692B-1EBE4EF446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0723073"/>
              </p:ext>
            </p:extLst>
          </p:nvPr>
        </p:nvGraphicFramePr>
        <p:xfrm>
          <a:off x="1383682" y="2367093"/>
          <a:ext cx="9346692" cy="3090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7892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873676-3D69-48B0-BA02-D759766A9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48E96D7-6599-4607-9958-FD9E10001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grey room full of question marks with an opening going out">
            <a:extLst>
              <a:ext uri="{FF2B5EF4-FFF2-40B4-BE49-F238E27FC236}">
                <a16:creationId xmlns:a16="http://schemas.microsoft.com/office/drawing/2014/main" id="{1A6A1AF8-236C-61A8-B712-6488C796F8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241" b="36301"/>
          <a:stretch/>
        </p:blipFill>
        <p:spPr>
          <a:xfrm>
            <a:off x="20" y="-1"/>
            <a:ext cx="12191980" cy="41877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478AA5-D1D0-4B5E-9FDE-6F55026D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229100"/>
            <a:ext cx="12192000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CA8EEE2-DA9A-4635-9B41-33EB56514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E69A3C-D356-D37F-81C8-49B293752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048" y="4437888"/>
            <a:ext cx="9899904" cy="1116711"/>
          </a:xfrm>
        </p:spPr>
        <p:txBody>
          <a:bodyPr>
            <a:normAutofit/>
          </a:bodyPr>
          <a:lstStyle/>
          <a:p>
            <a:r>
              <a:rPr lang="en-US"/>
              <a:t>Main Problem &amp; Challenges </a:t>
            </a:r>
          </a:p>
        </p:txBody>
      </p:sp>
    </p:spTree>
    <p:extLst>
      <p:ext uri="{BB962C8B-B14F-4D97-AF65-F5344CB8AC3E}">
        <p14:creationId xmlns:p14="http://schemas.microsoft.com/office/powerpoint/2010/main" val="829706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8F241-06E5-73EB-43E4-63E41E97DA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2105" y="1179871"/>
            <a:ext cx="10635916" cy="51407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b="1" u="sng"/>
              <a:t>Challenges in Traditional Memory Management</a:t>
            </a:r>
            <a:r>
              <a:rPr lang="en-US" sz="2600" u="sng"/>
              <a:t>:</a:t>
            </a:r>
          </a:p>
          <a:p>
            <a:r>
              <a:rPr lang="en-US" sz="2400"/>
              <a:t>Resource contention, inter-program interference, and poor cache utilization.</a:t>
            </a:r>
          </a:p>
          <a:p>
            <a:r>
              <a:rPr lang="en-US" sz="2400"/>
              <a:t>Performance slowdown in multicore systems with complex workloads</a:t>
            </a:r>
          </a:p>
          <a:p>
            <a:pPr marL="0" indent="0">
              <a:buNone/>
            </a:pPr>
            <a:r>
              <a:rPr lang="en-US" sz="2600" b="1" u="sng"/>
              <a:t>HVR Framework: Three Techniques</a:t>
            </a:r>
            <a:r>
              <a:rPr lang="en-US" sz="2400"/>
              <a:t>:</a:t>
            </a:r>
          </a:p>
          <a:p>
            <a:r>
              <a:rPr lang="en-US" sz="2400" b="1"/>
              <a:t>Horizontal Partitioning</a:t>
            </a:r>
            <a:r>
              <a:rPr lang="en-US" sz="2400"/>
              <a:t>: Reduces competition by dividing data across the same memory level.</a:t>
            </a:r>
          </a:p>
          <a:p>
            <a:r>
              <a:rPr lang="en-US" sz="2400" b="1"/>
              <a:t>Vertical Partitioning</a:t>
            </a:r>
            <a:r>
              <a:rPr lang="en-US" sz="2400"/>
              <a:t>: Optimizes performance across cache and DRAM</a:t>
            </a:r>
          </a:p>
          <a:p>
            <a:r>
              <a:rPr lang="en-US" sz="2400" b="1"/>
              <a:t>Random Allocation</a:t>
            </a:r>
            <a:r>
              <a:rPr lang="en-US" sz="2400"/>
              <a:t>: Prevents memory hotspots and improves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436379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9ABCE-1DF2-2B8D-3793-13B26BD64A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97858"/>
            <a:ext cx="10363826" cy="4493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/>
              <a:t>Test Results</a:t>
            </a:r>
            <a:r>
              <a:rPr lang="en-US" sz="2200"/>
              <a:t>:</a:t>
            </a:r>
          </a:p>
          <a:p>
            <a:r>
              <a:rPr lang="en-US" sz="2200"/>
              <a:t>Tested on 2000+ workloads.</a:t>
            </a:r>
          </a:p>
          <a:p>
            <a:r>
              <a:rPr lang="en-US" sz="2200"/>
              <a:t>Implemented in Linux kernel with 21% performance improvement.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 b="1"/>
              <a:t>Finally,</a:t>
            </a:r>
          </a:p>
          <a:p>
            <a:r>
              <a:rPr lang="en-US" sz="2200" err="1"/>
              <a:t>Hvr</a:t>
            </a:r>
            <a:r>
              <a:rPr lang="en-US" sz="2200"/>
              <a:t> is a flexible and dynamic approach for efficient resource use.</a:t>
            </a:r>
          </a:p>
          <a:p>
            <a:r>
              <a:rPr lang="en-US" sz="2200"/>
              <a:t>Improved performance</a:t>
            </a:r>
          </a:p>
        </p:txBody>
      </p:sp>
    </p:spTree>
    <p:extLst>
      <p:ext uri="{BB962C8B-B14F-4D97-AF65-F5344CB8AC3E}">
        <p14:creationId xmlns:p14="http://schemas.microsoft.com/office/powerpoint/2010/main" val="1798851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BF9839-BE52-0561-BBFA-49650755E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43" y="0"/>
            <a:ext cx="3918857" cy="685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4E775E-A9E9-5DF5-1B2C-1F5FA6B7C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915" y="768696"/>
            <a:ext cx="6601905" cy="975264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/>
              <a:t>Proposed Solutions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EFB2F-D14B-F9EC-665A-DFD02C86A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74" y="2261938"/>
            <a:ext cx="7680695" cy="405402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According to the research paper that we chosen we able to come across 5 main approaches/solutions that can use for this by given the authors.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                   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                           Vertical Partitioning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                           Sys-Mon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                           Partitioning &amp; Coalescing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	               Multi- policy framework 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		   Implementation in Linux kernel 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4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ireframe of a grid with blue and purple dots&#10;&#10;Description automatically generated">
            <a:extLst>
              <a:ext uri="{FF2B5EF4-FFF2-40B4-BE49-F238E27FC236}">
                <a16:creationId xmlns:a16="http://schemas.microsoft.com/office/drawing/2014/main" id="{47105F77-9834-5FEF-9EE7-A555690CDC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28991" b="133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CE37E2-750D-AD1B-9B02-9644A226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>
            <a:normAutofit/>
          </a:bodyPr>
          <a:lstStyle/>
          <a:p>
            <a:r>
              <a:rPr lang="en-US" dirty="0"/>
              <a:t>Methodology </a:t>
            </a:r>
          </a:p>
        </p:txBody>
      </p:sp>
    </p:spTree>
    <p:extLst>
      <p:ext uri="{BB962C8B-B14F-4D97-AF65-F5344CB8AC3E}">
        <p14:creationId xmlns:p14="http://schemas.microsoft.com/office/powerpoint/2010/main" val="856996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</TotalTime>
  <Words>599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Symbol</vt:lpstr>
      <vt:lpstr>Tw Cen MT</vt:lpstr>
      <vt:lpstr>Wingdings</vt:lpstr>
      <vt:lpstr>Droplet</vt:lpstr>
      <vt:lpstr>Rethinking Memory Management in Modern Operating Systems </vt:lpstr>
      <vt:lpstr>Group Members </vt:lpstr>
      <vt:lpstr>Contents </vt:lpstr>
      <vt:lpstr>Introduction </vt:lpstr>
      <vt:lpstr>Main Problem &amp; Challenges </vt:lpstr>
      <vt:lpstr>PowerPoint Presentation</vt:lpstr>
      <vt:lpstr>PowerPoint Presentation</vt:lpstr>
      <vt:lpstr>Proposed Solutions </vt:lpstr>
      <vt:lpstr>Methodology </vt:lpstr>
      <vt:lpstr>PowerPoint Presentation</vt:lpstr>
      <vt:lpstr>PowerPoint Presentation</vt:lpstr>
      <vt:lpstr>Results &amp; Conclusion</vt:lpstr>
      <vt:lpstr>Results &amp; Conclusion</vt:lpstr>
      <vt:lpstr>PowerPoint Presentation</vt:lpstr>
      <vt:lpstr>PowerPoint Presentation</vt:lpstr>
      <vt:lpstr>Conclusion</vt:lpstr>
      <vt:lpstr>References</vt:lpstr>
      <vt:lpstr>References </vt:lpstr>
      <vt:lpstr>PowerPoint Presentation</vt:lpstr>
      <vt:lpstr>        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Wolzz Music</dc:creator>
  <cp:lastModifiedBy>RAJAPAKSHA R M P U it23265592</cp:lastModifiedBy>
  <cp:revision>4</cp:revision>
  <dcterms:created xsi:type="dcterms:W3CDTF">2024-09-26T10:17:42Z</dcterms:created>
  <dcterms:modified xsi:type="dcterms:W3CDTF">2024-10-06T03:47:53Z</dcterms:modified>
</cp:coreProperties>
</file>