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2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5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7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4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CD57E1-61E4-4F8C-AB34-33318B380E0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60DDAB-A943-4D8E-8B64-E5A49952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2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0879-679A-44DA-A54E-ED5B3C5DC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483" y="680821"/>
            <a:ext cx="8574622" cy="2616199"/>
          </a:xfrm>
        </p:spPr>
        <p:txBody>
          <a:bodyPr/>
          <a:lstStyle/>
          <a:p>
            <a:r>
              <a:rPr lang="en-US" dirty="0"/>
              <a:t>HR Promotion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D3B47-95DA-4464-941F-DBABCF8E6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883" y="3297020"/>
            <a:ext cx="6987645" cy="1388534"/>
          </a:xfrm>
        </p:spPr>
        <p:txBody>
          <a:bodyPr/>
          <a:lstStyle/>
          <a:p>
            <a:r>
              <a:rPr lang="en-US" sz="3600" dirty="0"/>
              <a:t>ML- Hackathon</a:t>
            </a:r>
          </a:p>
          <a:p>
            <a:r>
              <a:rPr lang="en-US" sz="3200" dirty="0"/>
              <a:t>17-11-2024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8033379-504D-43F9-A378-EED39C12C58D}"/>
              </a:ext>
            </a:extLst>
          </p:cNvPr>
          <p:cNvSpPr txBox="1">
            <a:spLocks/>
          </p:cNvSpPr>
          <p:nvPr/>
        </p:nvSpPr>
        <p:spPr>
          <a:xfrm>
            <a:off x="4346352" y="4788645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 Prepared by : </a:t>
            </a:r>
            <a:r>
              <a:rPr lang="en-US" sz="2500" dirty="0" err="1"/>
              <a:t>Pon</a:t>
            </a:r>
            <a:r>
              <a:rPr lang="en-US" sz="2500" dirty="0"/>
              <a:t> Ezhil</a:t>
            </a:r>
          </a:p>
        </p:txBody>
      </p:sp>
    </p:spTree>
    <p:extLst>
      <p:ext uri="{BB962C8B-B14F-4D97-AF65-F5344CB8AC3E}">
        <p14:creationId xmlns:p14="http://schemas.microsoft.com/office/powerpoint/2010/main" val="11810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0879-679A-44DA-A54E-ED5B3C5DC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98495" y="0"/>
            <a:ext cx="9574306" cy="836208"/>
          </a:xfrm>
        </p:spPr>
        <p:txBody>
          <a:bodyPr>
            <a:normAutofit/>
          </a:bodyPr>
          <a:lstStyle/>
          <a:p>
            <a:r>
              <a:rPr lang="en-US" sz="4400" dirty="0"/>
              <a:t>HR Promotion Prediction 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3E49E-7E4E-40BC-90C1-A38DF068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976165"/>
            <a:ext cx="8483564" cy="3057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6CE8F-8C9C-4548-9819-A3A5B9CB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47" y="4400207"/>
            <a:ext cx="8483564" cy="21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0879-679A-44DA-A54E-ED5B3C5DC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98495" y="0"/>
            <a:ext cx="9574306" cy="836208"/>
          </a:xfrm>
        </p:spPr>
        <p:txBody>
          <a:bodyPr>
            <a:normAutofit/>
          </a:bodyPr>
          <a:lstStyle/>
          <a:p>
            <a:r>
              <a:rPr lang="en-US" sz="4400" dirty="0"/>
              <a:t>HR Promotion Prediction 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49F36-F5BD-4C0C-BCCB-ED2F27D5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10" y="836209"/>
            <a:ext cx="7395633" cy="3286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0D8D8-8566-42EF-B0D0-A53C9228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10" y="4349920"/>
            <a:ext cx="7395633" cy="24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62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20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HR Promotion Prediction</vt:lpstr>
      <vt:lpstr>HR Promotion Prediction - </vt:lpstr>
      <vt:lpstr>HR Promotion Prediction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Promotion Prediction</dc:title>
  <dc:creator>Thalir Ezhil</dc:creator>
  <cp:lastModifiedBy>Thalir Ezhil</cp:lastModifiedBy>
  <cp:revision>2</cp:revision>
  <dcterms:created xsi:type="dcterms:W3CDTF">2024-11-17T09:17:49Z</dcterms:created>
  <dcterms:modified xsi:type="dcterms:W3CDTF">2024-11-17T09:46:35Z</dcterms:modified>
</cp:coreProperties>
</file>