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64" r:id="rId5"/>
    <p:sldId id="265" r:id="rId6"/>
    <p:sldId id="266" r:id="rId7"/>
    <p:sldId id="257" r:id="rId8"/>
    <p:sldId id="259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678E-B307-45B6-1878-E7A8561E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DB9F2-3B49-2633-7682-422A5944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018A-FCA3-1983-FE0A-E223C6C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67F2-31F6-2A6E-F045-0A245A31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0C07-80AB-AD2D-F808-8F99279D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089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9E9-1A5D-0C86-89DF-0F89DF8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46BA-24AF-B9EE-C7A2-EA64F1E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2FA-324D-B562-271E-98359855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FD39-4DB4-3098-69AD-7BC72592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475A-6167-5EDF-7BC5-77052DBC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14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6BD07-9AF9-1D23-718F-0BC8D824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BE49-15F2-065F-B5BD-CC0886B9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C120-0A46-0E30-8B1F-43134E9A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A4FF-5CEB-B66C-AA71-727F5EDB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6AE4-3931-35E9-A682-FB85D5A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12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614A-FF2E-3DB5-29CE-C9C293C1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C4F0-8B5A-B8CC-F2C7-E640104D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5B75-ECB8-E1AE-81ED-A5241C8D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D57F-B678-3CD8-5F21-D8EF9424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026E-58A2-0F92-AE5B-CC86543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77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BE91-C2E8-5B29-340E-43A5EF7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C5DC-047B-46D7-E7D7-BDEA67B8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B423-0D1E-DBE1-5345-6701FE5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7581-1887-5BFB-3188-813FC903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8AF1-DF16-3BC9-2E40-A979A082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88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03F-4A6F-4D54-BFF4-8CE6B5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BC9C-B028-33B1-E287-9D7C8FB57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E6E0-B23B-CD55-60A6-A0958279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757-D4C7-7EF0-30CC-FAC286D3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5877-952D-60C7-2031-465ECA35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D657-71BD-8A4D-705D-3110D245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5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D51-6267-85A7-7554-D10D440F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3245-048E-36C0-5C81-47976D9A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2AB9-DC8A-8A4D-A788-040CA3CA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FC142-EA95-D26F-533E-6C130EF8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BBDF4-1970-9B41-044E-966997EF1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38D27-B586-FEB0-13B6-C36E6C87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7898D-1C35-0A31-BB61-51FE171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1DD61-EA2E-2747-0280-FD52930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49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EEB3-B786-D38D-FAB4-D0C32C4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4D4B1-36D8-E24E-1E3E-ADBD515D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6D072-5607-0B3B-F223-27A418E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9EF2-0D45-FF7C-AD6C-9D6D2FAF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651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9CDE2-1388-82D0-3891-84CA62E0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BEF8A-4EF3-EF2B-1F92-BE915927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016F-29E1-2A35-A573-9318BDB3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6854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8287-7385-E43D-8888-AB51B976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DC18-3AD7-DD37-EFBE-DA1A88C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77D9-FBCF-C42F-4090-842DC592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8FC74-D692-2B00-D58D-0E0747CF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4039-5012-34C7-2C43-5AA5BA17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B83A-BF5C-F1CF-B505-D90949F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11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C5D4-63F5-3CF0-0CD6-2BB34302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349B2-9AED-22DC-492D-A314417EC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4B16-9DB6-9490-33CF-DFD0719F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C8B6-B0B8-BACF-C33F-DFB135EF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0CFE-E2A2-9582-30FD-30C4F3DF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AC6-55BB-23EF-2E81-C1696136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12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8134-0D46-A754-0321-0E062226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7DE-BA42-A655-2CCB-4DB09396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8EC3-D47A-E871-1FF6-5269B5DF3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C60B-D65D-5E72-8FE7-C484541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C577-B187-2CC4-84A4-61C76804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9165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2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72536C-3135-CE88-D124-2D77572D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5" r="62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F9B134-70C1-1BEF-31DE-72D7086F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9" r="66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396ABA3-238A-C948-5B46-E0E504A7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6" y="696180"/>
            <a:ext cx="15185138" cy="37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1BC3-14CC-CB8D-0F40-82838E2C0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9449"/>
            <a:ext cx="9144000" cy="1193800"/>
          </a:xfrm>
        </p:spPr>
        <p:txBody>
          <a:bodyPr/>
          <a:lstStyle/>
          <a:p>
            <a:r>
              <a:rPr lang="en-TH" dirty="0"/>
              <a:t>Progress Week 3</a:t>
            </a:r>
          </a:p>
        </p:txBody>
      </p:sp>
    </p:spTree>
    <p:extLst>
      <p:ext uri="{BB962C8B-B14F-4D97-AF65-F5344CB8AC3E}">
        <p14:creationId xmlns:p14="http://schemas.microsoft.com/office/powerpoint/2010/main" val="16560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BC2B2E-8210-408C-3B0B-FBB38516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06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EEEF6C-6B24-EB6C-32C7-DD40DB8B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95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2CF732-6DCB-A9A8-5EF0-B0C035482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DF1E200-A813-F82B-0E1E-F37287D6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6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735BA2BF-DA9F-3167-A28E-4FBDB1A7A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Progress 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 morin</dc:creator>
  <cp:lastModifiedBy>pon morin</cp:lastModifiedBy>
  <cp:revision>5</cp:revision>
  <dcterms:created xsi:type="dcterms:W3CDTF">2023-02-07T18:27:55Z</dcterms:created>
  <dcterms:modified xsi:type="dcterms:W3CDTF">2023-02-14T16:49:52Z</dcterms:modified>
</cp:coreProperties>
</file>