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6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F9AE-CF26-5AEB-EC71-6070B19D1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5AF62-585F-90C3-A7F3-EE368311F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7FAFF-12EF-60C7-B69F-456CC279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B212-73F8-AD43-BB5C-809B31415B03}" type="datetimeFigureOut">
              <a:rPr lang="en-TH" smtClean="0"/>
              <a:t>1/2/2023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E7E0-31B3-4A15-FA41-650783E4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73612-905C-8863-11CE-F3E8D1B6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FAF2-AE6F-224F-881E-9C6E3A3379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9003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B82D-BAE6-3C3C-C5C8-2D5B0A88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BC915-AC46-76E9-D0FA-F462F7495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3938-0860-6553-B362-C3B6A754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B212-73F8-AD43-BB5C-809B31415B03}" type="datetimeFigureOut">
              <a:rPr lang="en-TH" smtClean="0"/>
              <a:t>1/2/2023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88B7C-0D1D-8B45-82E5-CDCD1074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82ADB-0CEE-CFEE-AD6A-1FFD1C3F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FAF2-AE6F-224F-881E-9C6E3A3379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9788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7CD50-3D6D-E157-8E8F-7D11B3E03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C162D-228B-3720-8F8B-A474DD1CB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B5AC9-6E69-0B15-30CA-8AF12E06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B212-73F8-AD43-BB5C-809B31415B03}" type="datetimeFigureOut">
              <a:rPr lang="en-TH" smtClean="0"/>
              <a:t>1/2/2023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C348-EB83-B517-4426-80FF39A5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B30F4-4476-86BE-AB4A-1CC8D144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FAF2-AE6F-224F-881E-9C6E3A3379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972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F92B-4610-2503-817A-64E08086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59FB-BC64-5D97-592C-2931607E4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DE538-2E60-BC8A-45A5-97B70D3B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B212-73F8-AD43-BB5C-809B31415B03}" type="datetimeFigureOut">
              <a:rPr lang="en-TH" smtClean="0"/>
              <a:t>1/2/2023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B25D9-F3EE-20A8-DA69-F06519E9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0261-DC46-8B14-6F8F-F050FC8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FAF2-AE6F-224F-881E-9C6E3A3379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9700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31E0-61DD-227D-C1F9-EFF1A856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8E26C-B5B4-88D3-F16C-9E44C862C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52010-D28B-75D7-E9E4-69633060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B212-73F8-AD43-BB5C-809B31415B03}" type="datetimeFigureOut">
              <a:rPr lang="en-TH" smtClean="0"/>
              <a:t>1/2/2023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8D465-054C-F427-C004-9D0AFC13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20C7-4639-108D-4EFF-6A9F4705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FAF2-AE6F-224F-881E-9C6E3A3379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9534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4468-DD8C-2916-ABA6-2E9E1A45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5694-5C21-61FD-DF37-7EAFEC852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1FE13-4B98-EB17-1C6C-AEEFCFD29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75864-A9F6-66F0-ABEC-64D76683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B212-73F8-AD43-BB5C-809B31415B03}" type="datetimeFigureOut">
              <a:rPr lang="en-TH" smtClean="0"/>
              <a:t>1/2/2023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D0E9-CBD3-2E64-54C1-88821052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92A-A68C-BBF2-E578-55B208C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FAF2-AE6F-224F-881E-9C6E3A3379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27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F4CF-5E09-1AC0-A6AA-B1E772E7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0EB2D-F58D-B8A8-EB92-5DF9CCB45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A0007-93B7-E9CD-9AC4-986A207B8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BCC7D-5B5F-CF25-7FB3-BDD039338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B366B-DA8C-5E00-E591-BE38AAA37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7AF99-CC5A-49A1-9B13-E14CB131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B212-73F8-AD43-BB5C-809B31415B03}" type="datetimeFigureOut">
              <a:rPr lang="en-TH" smtClean="0"/>
              <a:t>1/2/2023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EDC59-C0D8-02B4-6839-5E0473AB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B59A4-0D22-4260-FEFE-AFE18B8D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FAF2-AE6F-224F-881E-9C6E3A3379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6704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E293-1575-32A6-79A6-315FF978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89923-A09A-C783-21CF-4C82A5C2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B212-73F8-AD43-BB5C-809B31415B03}" type="datetimeFigureOut">
              <a:rPr lang="en-TH" smtClean="0"/>
              <a:t>1/2/2023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9594E-A3BD-8BDE-1163-4EFD260E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5AC03-DAE1-12D8-0849-3DD9F75E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FAF2-AE6F-224F-881E-9C6E3A3379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8930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69B35-1859-97B7-E5D9-7ED89AEE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B212-73F8-AD43-BB5C-809B31415B03}" type="datetimeFigureOut">
              <a:rPr lang="en-TH" smtClean="0"/>
              <a:t>1/2/2023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40A14-7181-BA43-F9A8-07AA61C1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EDE82-C0AD-66EC-8401-8C3AB59E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FAF2-AE6F-224F-881E-9C6E3A3379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2194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A673-4A53-A6BE-26A8-7FF84866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F402-3B50-37BB-9CE6-8818555E0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296D9-1998-5648-966C-EEA9D311D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A9F11-E875-2EF4-5ACF-2C1E21DC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B212-73F8-AD43-BB5C-809B31415B03}" type="datetimeFigureOut">
              <a:rPr lang="en-TH" smtClean="0"/>
              <a:t>1/2/2023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39F87-2828-4B58-B5B0-D93915C2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70E4A-9BB2-3A55-2C8A-C6CDD2D2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FAF2-AE6F-224F-881E-9C6E3A3379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9077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0C48-133C-0578-AB4A-D520F715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6B7E0-EE99-3FBF-7317-419AF8239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B4229-6828-CAA5-A69E-89F0544D8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760FA-D3BA-4DF4-3CD4-6064B0C8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B212-73F8-AD43-BB5C-809B31415B03}" type="datetimeFigureOut">
              <a:rPr lang="en-TH" smtClean="0"/>
              <a:t>1/2/2023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9D82A-F25F-429E-A398-F2481A77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B60DD-290A-3112-43D9-5EC4C4A2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FAF2-AE6F-224F-881E-9C6E3A3379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9628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B7EA6-606E-8FBF-6ABC-43E90D8C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BF6EA-5FED-CB9D-AA8D-76D2FA88A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7936A-AC58-9176-05B5-0EFBEDD61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0B212-73F8-AD43-BB5C-809B31415B03}" type="datetimeFigureOut">
              <a:rPr lang="en-TH" smtClean="0"/>
              <a:t>1/2/2023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B3BE6-F35E-6732-9B66-1D059132F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EC891-154E-0F9B-E8B4-550C18AAC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2FAF2-AE6F-224F-881E-9C6E3A3379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2566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D93F-B5B6-4B77-30C4-EB06FF80B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2058"/>
            <a:ext cx="9144000" cy="1596942"/>
          </a:xfrm>
        </p:spPr>
        <p:txBody>
          <a:bodyPr/>
          <a:lstStyle/>
          <a:p>
            <a:r>
              <a:rPr lang="en-TH" dirty="0"/>
              <a:t>Progress Week 2</a:t>
            </a:r>
          </a:p>
        </p:txBody>
      </p:sp>
    </p:spTree>
    <p:extLst>
      <p:ext uri="{BB962C8B-B14F-4D97-AF65-F5344CB8AC3E}">
        <p14:creationId xmlns:p14="http://schemas.microsoft.com/office/powerpoint/2010/main" val="169157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926A-7197-ACCB-0244-9CA6740C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Profile list Page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120988-867B-496F-32A4-B178BE189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05107"/>
            <a:ext cx="9144000" cy="51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8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05A7-2FAC-4384-151D-E75AF033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Details Page</a:t>
            </a:r>
          </a:p>
        </p:txBody>
      </p:sp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49472FB-7E2E-5B4D-E106-172F8EA46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" r="82726" b="66721"/>
          <a:stretch/>
        </p:blipFill>
        <p:spPr>
          <a:xfrm>
            <a:off x="4895942" y="1857558"/>
            <a:ext cx="4070609" cy="3200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4C4D54-9770-55F6-BC32-EF27716D7F4E}"/>
              </a:ext>
            </a:extLst>
          </p:cNvPr>
          <p:cNvSpPr txBox="1"/>
          <p:nvPr/>
        </p:nvSpPr>
        <p:spPr>
          <a:xfrm>
            <a:off x="972727" y="1857558"/>
            <a:ext cx="373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แสดง</a:t>
            </a:r>
            <a:r>
              <a:rPr lang="en-TH" sz="2800" b="1" dirty="0"/>
              <a:t>Details </a:t>
            </a:r>
            <a:r>
              <a:rPr lang="th-TH" sz="2800" b="1" dirty="0"/>
              <a:t>ของแต่ละบุคคล</a:t>
            </a:r>
            <a:endParaRPr lang="en-TH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0539F-E575-3363-7980-48F25D698D48}"/>
              </a:ext>
            </a:extLst>
          </p:cNvPr>
          <p:cNvSpPr txBox="1"/>
          <p:nvPr/>
        </p:nvSpPr>
        <p:spPr>
          <a:xfrm>
            <a:off x="1161278" y="2380778"/>
            <a:ext cx="3357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Phone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Food Allergy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Medicine Allergy</a:t>
            </a:r>
          </a:p>
          <a:p>
            <a:endParaRPr lang="th-TH" sz="2400" dirty="0"/>
          </a:p>
          <a:p>
            <a:r>
              <a:rPr lang="th-TH" sz="2400" dirty="0"/>
              <a:t>ถ้าไม่มีข้อมูลไหนจะไม่แสดงผลออกมา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023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05A7-2FAC-4384-151D-E75AF033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Details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C4D54-9770-55F6-BC32-EF27716D7F4E}"/>
              </a:ext>
            </a:extLst>
          </p:cNvPr>
          <p:cNvSpPr txBox="1"/>
          <p:nvPr/>
        </p:nvSpPr>
        <p:spPr>
          <a:xfrm>
            <a:off x="972727" y="1857558"/>
            <a:ext cx="373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แสดง</a:t>
            </a:r>
            <a:r>
              <a:rPr lang="en-TH" sz="2800" b="1" dirty="0"/>
              <a:t>Details </a:t>
            </a:r>
            <a:r>
              <a:rPr lang="th-TH" sz="2800" b="1" dirty="0"/>
              <a:t>ของแต่ละบุคคล</a:t>
            </a:r>
            <a:endParaRPr lang="en-TH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0539F-E575-3363-7980-48F25D698D48}"/>
              </a:ext>
            </a:extLst>
          </p:cNvPr>
          <p:cNvSpPr txBox="1"/>
          <p:nvPr/>
        </p:nvSpPr>
        <p:spPr>
          <a:xfrm>
            <a:off x="1161278" y="2380778"/>
            <a:ext cx="3357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Phone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Food Allergy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Medicine Allergy</a:t>
            </a:r>
          </a:p>
          <a:p>
            <a:endParaRPr lang="th-TH" sz="2400" dirty="0"/>
          </a:p>
          <a:p>
            <a:r>
              <a:rPr lang="th-TH" sz="2400" dirty="0"/>
              <a:t>ถ้าไม่มีข้อมูลไหนจะไม่แสดงผลออกมา</a:t>
            </a:r>
            <a:endParaRPr lang="en-US" sz="2400" dirty="0"/>
          </a:p>
        </p:txBody>
      </p:sp>
      <p:pic>
        <p:nvPicPr>
          <p:cNvPr id="4" name="Picture 3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41789E1-FA35-E19B-FEED-CC054FBE9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664" b="41320"/>
          <a:stretch/>
        </p:blipFill>
        <p:spPr>
          <a:xfrm>
            <a:off x="4890905" y="1857558"/>
            <a:ext cx="5187412" cy="42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Progress Week 2</vt:lpstr>
      <vt:lpstr>Profile list Page</vt:lpstr>
      <vt:lpstr>Details Page</vt:lpstr>
      <vt:lpstr>Details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Week 2</dc:title>
  <dc:creator>pon morin</dc:creator>
  <cp:lastModifiedBy>pon morin</cp:lastModifiedBy>
  <cp:revision>3</cp:revision>
  <dcterms:created xsi:type="dcterms:W3CDTF">2023-02-01T03:07:49Z</dcterms:created>
  <dcterms:modified xsi:type="dcterms:W3CDTF">2023-02-01T03:17:38Z</dcterms:modified>
</cp:coreProperties>
</file>