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72" r:id="rId5"/>
    <p:sldId id="270" r:id="rId6"/>
    <p:sldId id="274" r:id="rId7"/>
    <p:sldId id="262" r:id="rId8"/>
    <p:sldId id="275" r:id="rId9"/>
    <p:sldId id="276" r:id="rId10"/>
    <p:sldId id="277" r:id="rId11"/>
    <p:sldId id="264" r:id="rId12"/>
    <p:sldId id="278" r:id="rId13"/>
    <p:sldId id="279" r:id="rId14"/>
    <p:sldId id="280" r:id="rId15"/>
    <p:sldId id="285" r:id="rId16"/>
    <p:sldId id="281" r:id="rId17"/>
    <p:sldId id="282" r:id="rId18"/>
    <p:sldId id="283" r:id="rId19"/>
    <p:sldId id="271" r:id="rId20"/>
    <p:sldId id="284" r:id="rId21"/>
    <p:sldId id="273" r:id="rId22"/>
    <p:sldId id="265" r:id="rId23"/>
    <p:sldId id="266" r:id="rId24"/>
    <p:sldId id="267" r:id="rId25"/>
    <p:sldId id="268" r:id="rId26"/>
    <p:sldId id="269" r:id="rId27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256"/>
    <a:srgbClr val="00C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DADA-F329-B864-EF97-89A08B049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C4D88-F80C-4E9E-A5AD-1E2E4EEE6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51DF6-7297-10E0-C4CF-DC0B229D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14812-00A6-6C07-BF2F-8FEB9685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4032-7A07-89E3-34C5-7DBED9B3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3401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3FAE-763D-35E3-A694-E28134E2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55AD6-D778-0851-9500-F52601CB9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BAD10-D3AB-D92D-B676-8300D0EE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11CDF-F4ED-2464-3A70-6DB3EB19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4A4E2-A8EB-1B07-192D-95CF16C1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2728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8BA11-708E-9969-DF76-4551942D4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8F293-5E79-2F43-EC65-2F562AD5A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0D84-EC67-82DB-4966-942885B2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2BF8C-0341-CA0B-813F-32A25A41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9B017-586C-C46D-98EF-5DBED622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2793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04C7-34C9-7832-DBD5-16F9C10B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20DD7-1613-B1DE-5D15-70A81378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41C3E-89AF-34E3-4A77-AB90585D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84B8-BC27-517F-6C68-E5CAE46D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77BE6-92F7-B98F-851B-6F6A85BE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3422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9E98-E3F7-7287-3A55-AF367AEC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AFA64-885D-11F7-51FC-C4E0C9EE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31D4D-4331-7C14-D3E5-D6181163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F4DF5-E016-8EC8-B824-3B64636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B1416-0C33-CC5A-6687-3DA2F0CE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1442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2FE9-3CA9-8895-D7BC-D0FF4C8F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64B8-D6DC-831D-D121-E3F6CDD5C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F63D1-5955-8A6D-94B3-6F5F0ABD9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544F9-578D-DBA0-003F-191FB16C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9D7D6-842C-7AED-65DE-BD43E2E9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F6BC6-AC88-095E-B4F3-565419AA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2844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D2FD-9586-37D5-94D3-30CE1A8A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C3B03-CB7A-AFE1-78FC-16E802A4D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68368-3478-4F27-75A0-217C73522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C005B-6269-7887-DA92-3CFDE3B60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7C356-72FD-89E4-FF3D-63A705E9D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812B5-4C9B-EC2A-3416-728BD7FA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9E918-818F-4211-77B7-23899AC3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60247-7A13-E8B7-1CAC-3C2DD71C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4684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FA12-FAFE-DA05-546D-1DC79D1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10494-770E-71DD-BA8D-34609CBE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3356B-C62F-CEE0-2E08-EB0578F2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5DA94-9ABF-1A4B-55D0-811C8DDB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1576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9D2B3-6B9C-C330-E8A6-C8C2D9C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F725C-E6D3-A922-D8F2-AD565D0E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9143E-CDBB-1BCE-9787-24BAC273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7808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9961-026B-F267-9DFE-6B3DA8C0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958B-91FE-AEA6-614C-8AF0728E3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A3A7B-160E-CA90-92C8-2DC3BCB7F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82B09-147B-7CB0-1432-8BC49E83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65A7D-BFFA-0D8A-D868-5552D70D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926CF-1FF1-2B99-AFAE-497EE269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2421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395D-CA64-5F54-D2B2-878DFBA5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89EBB-B68A-5C53-0F97-3F07A4891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193BF-5BCD-54D7-D0FB-970C6BF84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00853-BD60-BFC6-8410-578A7516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B9C2D-BA87-95B6-BB44-F4EF2501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13665-507E-C2E5-4777-E90836B9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0203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66B8A-2BBF-17EF-8E23-24F4D87F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4689A-C46B-A9BD-051D-18024923C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758E3-DD5B-6B13-C3BB-0336527EB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2FEE2-AD1E-044C-B15E-2A8CF7BD5E3A}" type="datetimeFigureOut">
              <a:rPr lang="en-TH" smtClean="0"/>
              <a:t>12/3/2023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96D9C-05F8-FBFC-6332-39D42A3BF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1363-2348-7CF6-333A-47F9C8D2E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471C0-2176-0C45-8DFB-28F4488D4FE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4039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799"/>
          </a:xfrm>
        </p:spPr>
        <p:txBody>
          <a:bodyPr/>
          <a:lstStyle/>
          <a:p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Profile Project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0" y="5927834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1261834" y="0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7330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D775C-2943-BC45-167D-AE0547386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1991" y="-1672519"/>
            <a:ext cx="1808018" cy="529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Student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43265D-E4FB-B05D-E2A7-259E7A1A0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3407461" y="-46787"/>
            <a:ext cx="1666005" cy="529648"/>
          </a:xfrm>
        </p:spPr>
        <p:txBody>
          <a:bodyPr/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Teacher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2E9489-5657-F325-9A39-5B560325D462}"/>
              </a:ext>
            </a:extLst>
          </p:cNvPr>
          <p:cNvSpPr/>
          <p:nvPr/>
        </p:nvSpPr>
        <p:spPr>
          <a:xfrm>
            <a:off x="4937415" y="-2566280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EF2965-32E2-B9C2-4B38-11BF8CB0E54A}"/>
              </a:ext>
            </a:extLst>
          </p:cNvPr>
          <p:cNvSpPr/>
          <p:nvPr/>
        </p:nvSpPr>
        <p:spPr>
          <a:xfrm>
            <a:off x="8137815" y="2270415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56A3A-D42B-5DF7-5110-1C92CE29F749}"/>
              </a:ext>
            </a:extLst>
          </p:cNvPr>
          <p:cNvSpPr txBox="1">
            <a:spLocks/>
          </p:cNvSpPr>
          <p:nvPr/>
        </p:nvSpPr>
        <p:spPr>
          <a:xfrm>
            <a:off x="272973" y="0"/>
            <a:ext cx="2317170" cy="119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กลุ่มผู้ใช้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F00D76-29D6-CA43-0FC2-FF4D27231C0E}"/>
              </a:ext>
            </a:extLst>
          </p:cNvPr>
          <p:cNvSpPr/>
          <p:nvPr/>
        </p:nvSpPr>
        <p:spPr>
          <a:xfrm>
            <a:off x="-3733044" y="-940548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978E6-4E93-80E1-CB2F-4AF7EA9DF90D}"/>
              </a:ext>
            </a:extLst>
          </p:cNvPr>
          <p:cNvSpPr/>
          <p:nvPr/>
        </p:nvSpPr>
        <p:spPr>
          <a:xfrm>
            <a:off x="1737015" y="2270415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9BFEC2-34B5-4FD3-6438-6709DAE18927}"/>
              </a:ext>
            </a:extLst>
          </p:cNvPr>
          <p:cNvCxnSpPr/>
          <p:nvPr/>
        </p:nvCxnSpPr>
        <p:spPr>
          <a:xfrm>
            <a:off x="6084125" y="293914"/>
            <a:ext cx="0" cy="6270172"/>
          </a:xfrm>
          <a:prstGeom prst="line">
            <a:avLst/>
          </a:prstGeom>
          <a:ln w="38100">
            <a:solidFill>
              <a:srgbClr val="0552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2437A09-5C7B-BFA3-3DD3-03B886FB4F0C}"/>
              </a:ext>
            </a:extLst>
          </p:cNvPr>
          <p:cNvSpPr txBox="1">
            <a:spLocks/>
          </p:cNvSpPr>
          <p:nvPr/>
        </p:nvSpPr>
        <p:spPr>
          <a:xfrm>
            <a:off x="1991591" y="3164176"/>
            <a:ext cx="1808018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h-TH" dirty="0">
                <a:solidFill>
                  <a:schemeClr val="bg1"/>
                </a:solidFill>
                <a:latin typeface="Anakotmai Medium" pitchFamily="2" charset="-34"/>
                <a:cs typeface="Anakotmai Medium" pitchFamily="2" charset="-34"/>
              </a:rPr>
              <a:t>นักศึกษา</a:t>
            </a:r>
            <a:endParaRPr lang="en-TH" dirty="0">
              <a:solidFill>
                <a:schemeClr val="bg1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D41B15D1-02D5-B8BA-51D9-38221E5860D3}"/>
              </a:ext>
            </a:extLst>
          </p:cNvPr>
          <p:cNvSpPr txBox="1">
            <a:spLocks/>
          </p:cNvSpPr>
          <p:nvPr/>
        </p:nvSpPr>
        <p:spPr>
          <a:xfrm>
            <a:off x="8463397" y="3164176"/>
            <a:ext cx="1666005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h-TH" dirty="0">
                <a:solidFill>
                  <a:schemeClr val="bg1"/>
                </a:solidFill>
                <a:latin typeface="Anakotmai Medium" pitchFamily="2" charset="-34"/>
                <a:cs typeface="Anakotmai Medium" pitchFamily="2" charset="-34"/>
              </a:rPr>
              <a:t>อาจารย์</a:t>
            </a:r>
            <a:endParaRPr lang="en-TH" dirty="0">
              <a:solidFill>
                <a:schemeClr val="bg1"/>
              </a:solidFill>
              <a:latin typeface="Anakotmai Medium" pitchFamily="2" charset="-34"/>
              <a:cs typeface="Anakotmai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58247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799"/>
          </a:xfrm>
        </p:spPr>
        <p:txBody>
          <a:bodyPr/>
          <a:lstStyle/>
          <a:p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Requirement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875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Requirement</a:t>
            </a:r>
            <a:endParaRPr lang="en-TH" sz="5400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B162192-C0A3-E725-A9D7-5B81761C0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38" y="1863801"/>
            <a:ext cx="9498923" cy="44407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4880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Requirement </a:t>
            </a:r>
            <a:r>
              <a:rPr lang="th-TH" sz="48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เพิ่มเติม</a:t>
            </a:r>
            <a:endParaRPr lang="en-TH" sz="5400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pic>
        <p:nvPicPr>
          <p:cNvPr id="5" name="Picture 4" descr="Graphical user interface, text, application, letter, email&#10;&#10;Description automatically generated">
            <a:extLst>
              <a:ext uri="{FF2B5EF4-FFF2-40B4-BE49-F238E27FC236}">
                <a16:creationId xmlns:a16="http://schemas.microsoft.com/office/drawing/2014/main" id="{6E0BC3BC-042D-2217-5530-B6F062E88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29" y="1863801"/>
            <a:ext cx="9348940" cy="44407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5925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799"/>
          </a:xfrm>
        </p:spPr>
        <p:txBody>
          <a:bodyPr/>
          <a:lstStyle/>
          <a:p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Scope &amp; Plan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D942C2-BD8A-839A-81F9-AB54E258B728}"/>
              </a:ext>
            </a:extLst>
          </p:cNvPr>
          <p:cNvSpPr/>
          <p:nvPr/>
        </p:nvSpPr>
        <p:spPr>
          <a:xfrm>
            <a:off x="-2883294" y="2266540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E49808-9D32-87F4-64BE-C3C47B705EF4}"/>
              </a:ext>
            </a:extLst>
          </p:cNvPr>
          <p:cNvSpPr/>
          <p:nvPr/>
        </p:nvSpPr>
        <p:spPr>
          <a:xfrm>
            <a:off x="-2883294" y="2266540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6A1659-FB40-471D-BE55-D15E8C88FE40}"/>
              </a:ext>
            </a:extLst>
          </p:cNvPr>
          <p:cNvSpPr/>
          <p:nvPr/>
        </p:nvSpPr>
        <p:spPr>
          <a:xfrm>
            <a:off x="-2883294" y="2266540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28855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9A9C-CFA5-0D9E-FB7D-4C75F3FF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4800" u="sng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Scope</a:t>
            </a:r>
            <a:endParaRPr lang="en-TH" u="sng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77F4FD-AA34-EDD8-AE47-C650DF21E4E4}"/>
              </a:ext>
            </a:extLst>
          </p:cNvPr>
          <p:cNvSpPr/>
          <p:nvPr/>
        </p:nvSpPr>
        <p:spPr>
          <a:xfrm>
            <a:off x="838200" y="2270415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2BCF52A-A1BE-1F16-754A-4CEDE51BC525}"/>
              </a:ext>
            </a:extLst>
          </p:cNvPr>
          <p:cNvSpPr txBox="1">
            <a:spLocks/>
          </p:cNvSpPr>
          <p:nvPr/>
        </p:nvSpPr>
        <p:spPr>
          <a:xfrm>
            <a:off x="1092776" y="3052401"/>
            <a:ext cx="1808018" cy="75319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h-TH" dirty="0">
                <a:solidFill>
                  <a:schemeClr val="bg1"/>
                </a:solidFill>
                <a:latin typeface="Anakotmai Medium" pitchFamily="2" charset="-34"/>
                <a:cs typeface="Anakotmai Medium" pitchFamily="2" charset="-34"/>
              </a:rPr>
              <a:t>สัมภาษณ์</a:t>
            </a:r>
            <a:r>
              <a:rPr lang="en-US" dirty="0">
                <a:solidFill>
                  <a:schemeClr val="bg1"/>
                </a:solidFill>
                <a:latin typeface="Anakotmai Medium" pitchFamily="2" charset="-34"/>
                <a:cs typeface="Anakotmai Medium" pitchFamily="2" charset="-34"/>
              </a:rPr>
              <a:t> Requirement &amp; Design</a:t>
            </a:r>
            <a:endParaRPr lang="en-TH" dirty="0">
              <a:solidFill>
                <a:schemeClr val="bg1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E0F6C8-1C64-9C52-B32B-7949D6FCD491}"/>
              </a:ext>
            </a:extLst>
          </p:cNvPr>
          <p:cNvSpPr/>
          <p:nvPr/>
        </p:nvSpPr>
        <p:spPr>
          <a:xfrm>
            <a:off x="4937415" y="2270415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BFFF744-198F-39E8-8119-B04CC371CA45}"/>
              </a:ext>
            </a:extLst>
          </p:cNvPr>
          <p:cNvSpPr txBox="1">
            <a:spLocks/>
          </p:cNvSpPr>
          <p:nvPr/>
        </p:nvSpPr>
        <p:spPr>
          <a:xfrm>
            <a:off x="5064703" y="3052401"/>
            <a:ext cx="2062594" cy="867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TH" sz="1800" dirty="0">
                <a:solidFill>
                  <a:schemeClr val="bg1"/>
                </a:solidFill>
                <a:latin typeface="Anakotmai Medium" pitchFamily="2" charset="-34"/>
                <a:cs typeface="Anakotmai Medium" pitchFamily="2" charset="-34"/>
              </a:rPr>
              <a:t>Develop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TH" sz="1800" dirty="0">
                <a:solidFill>
                  <a:schemeClr val="bg1"/>
                </a:solidFill>
                <a:latin typeface="Anakotmai Medium" pitchFamily="2" charset="-34"/>
                <a:cs typeface="Anakotmai Medium" pitchFamily="2" charset="-34"/>
              </a:rPr>
              <a:t>Website</a:t>
            </a:r>
            <a:endParaRPr lang="en-TH" dirty="0">
              <a:solidFill>
                <a:schemeClr val="bg1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32FEAB-FBF0-1659-114F-D6D20B979C26}"/>
              </a:ext>
            </a:extLst>
          </p:cNvPr>
          <p:cNvSpPr/>
          <p:nvPr/>
        </p:nvSpPr>
        <p:spPr>
          <a:xfrm>
            <a:off x="9036630" y="2270415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1909465-565D-9ECC-E298-07D0A6A4E8A5}"/>
              </a:ext>
            </a:extLst>
          </p:cNvPr>
          <p:cNvSpPr txBox="1">
            <a:spLocks/>
          </p:cNvSpPr>
          <p:nvPr/>
        </p:nvSpPr>
        <p:spPr>
          <a:xfrm>
            <a:off x="9291206" y="3164176"/>
            <a:ext cx="1808018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h-TH" dirty="0">
                <a:solidFill>
                  <a:schemeClr val="bg1"/>
                </a:solidFill>
                <a:latin typeface="Anakotmai Medium" pitchFamily="2" charset="-34"/>
                <a:cs typeface="Anakotmai Medium" pitchFamily="2" charset="-34"/>
              </a:rPr>
              <a:t>ส่งงาน</a:t>
            </a:r>
            <a:endParaRPr lang="en-TH" dirty="0">
              <a:solidFill>
                <a:schemeClr val="bg1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C543985-FF46-1B0A-0E28-F987EE3063A9}"/>
              </a:ext>
            </a:extLst>
          </p:cNvPr>
          <p:cNvSpPr txBox="1">
            <a:spLocks/>
          </p:cNvSpPr>
          <p:nvPr/>
        </p:nvSpPr>
        <p:spPr>
          <a:xfrm>
            <a:off x="1092776" y="4698169"/>
            <a:ext cx="1808018" cy="75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Phase 1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943A349-D741-C661-BB2D-6AD9E8A78240}"/>
              </a:ext>
            </a:extLst>
          </p:cNvPr>
          <p:cNvSpPr txBox="1">
            <a:spLocks/>
          </p:cNvSpPr>
          <p:nvPr/>
        </p:nvSpPr>
        <p:spPr>
          <a:xfrm>
            <a:off x="5191991" y="4698169"/>
            <a:ext cx="1808018" cy="75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Phase 2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CFF2237F-DADF-1DC9-259F-93C2DAAAAE1D}"/>
              </a:ext>
            </a:extLst>
          </p:cNvPr>
          <p:cNvSpPr txBox="1">
            <a:spLocks/>
          </p:cNvSpPr>
          <p:nvPr/>
        </p:nvSpPr>
        <p:spPr>
          <a:xfrm>
            <a:off x="9291206" y="4698168"/>
            <a:ext cx="1808018" cy="75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Phase 3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359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TH" sz="4800" u="sng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Plan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94C804E-3AEF-22DF-2D14-B7884692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9" y="1627200"/>
            <a:ext cx="10521459" cy="360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3144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799"/>
          </a:xfrm>
        </p:spPr>
        <p:txBody>
          <a:bodyPr/>
          <a:lstStyle/>
          <a:p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Use Case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66060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49577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4800" u="sng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Use Case</a:t>
            </a:r>
            <a:endParaRPr lang="en-TH" sz="4800" u="sng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ED6D6C7-8033-71A7-CBE2-49B655C2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588" y="1082265"/>
            <a:ext cx="5756823" cy="52099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41297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EC7B-0195-0B92-CA05-8D961D77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990" y="2766218"/>
            <a:ext cx="1915392" cy="1325563"/>
          </a:xfrm>
        </p:spPr>
        <p:txBody>
          <a:bodyPr/>
          <a:lstStyle/>
          <a:p>
            <a:r>
              <a:rPr lang="en-TH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DEMO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503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799"/>
          </a:xfrm>
        </p:spPr>
        <p:txBody>
          <a:bodyPr/>
          <a:lstStyle/>
          <a:p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Profile Project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0" y="2963916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1261834" y="2963916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8187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EC7B-0195-0B92-CA05-8D961D77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74" y="134228"/>
            <a:ext cx="6599136" cy="1325563"/>
          </a:xfrm>
        </p:spPr>
        <p:txBody>
          <a:bodyPr>
            <a:normAutofit fontScale="90000"/>
          </a:bodyPr>
          <a:lstStyle/>
          <a:p>
            <a:r>
              <a:rPr lang="th-TH" sz="4800" u="sng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ปัญหา และ สิ่งที่ยังมีปัญหา</a:t>
            </a:r>
            <a:endParaRPr lang="en-TH" sz="4800" u="sng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D2ACA-F876-744E-9AB7-8DE4DEC62B13}"/>
              </a:ext>
            </a:extLst>
          </p:cNvPr>
          <p:cNvSpPr txBox="1"/>
          <p:nvPr/>
        </p:nvSpPr>
        <p:spPr>
          <a:xfrm>
            <a:off x="852616" y="1346886"/>
            <a:ext cx="96629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การทำงานไม่เป็นไปตาม</a:t>
            </a:r>
            <a:r>
              <a:rPr lang="en-US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Plan</a:t>
            </a:r>
            <a:endParaRPr lang="th-TH" sz="3200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User </a:t>
            </a: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ไม่มีรูป</a:t>
            </a:r>
            <a:r>
              <a:rPr lang="en-US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อาจารย์ยังไม่มี</a:t>
            </a:r>
            <a:r>
              <a:rPr lang="en-US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Feature</a:t>
            </a: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ที่เฉพาะของอาจารย์มากพอ</a:t>
            </a:r>
            <a:endParaRPr lang="en-US" sz="3200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การ</a:t>
            </a:r>
            <a:r>
              <a:rPr lang="en-US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add tag</a:t>
            </a: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ไม่เป็นของแต่ละคน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ยังเก็บ</a:t>
            </a:r>
            <a:r>
              <a:rPr lang="en-US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state</a:t>
            </a: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ของการเลือก</a:t>
            </a:r>
            <a:r>
              <a:rPr lang="en-US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Public &amp; Private </a:t>
            </a:r>
            <a:r>
              <a:rPr lang="th-TH" sz="3200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ไม่ได้</a:t>
            </a:r>
            <a:endParaRPr lang="en-US" sz="3200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H" sz="1600" dirty="0">
              <a:latin typeface="Anakotmai Medium" pitchFamily="2" charset="-34"/>
              <a:cs typeface="Anakotmai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6141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EC7B-0195-0B92-CA05-8D961D77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990" y="2766218"/>
            <a:ext cx="1915392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Q&amp;A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2079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AD58E11-0FCD-5639-0DEA-4D91FFE44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66310"/>
            <a:ext cx="10905066" cy="51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1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FFC319-C8C7-4E5D-D728-546C420FC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38" y="643466"/>
            <a:ext cx="990412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64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Picture 11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48D216DA-540B-DB57-642E-E8AC40EB4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17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FF5EED1-74F9-3DD1-0DA1-1B7B73763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866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79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717B22F-8C3A-32E5-42BF-2907AB71F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5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799"/>
          </a:xfrm>
        </p:spPr>
        <p:txBody>
          <a:bodyPr/>
          <a:lstStyle/>
          <a:p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Project</a:t>
            </a:r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นี้คืออะไร</a:t>
            </a:r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?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688852" y="2963916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688852" y="2963916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3629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15A9-B8DE-33E6-D3D3-7F875770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u="sng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Profile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5D76-F880-B6E9-6D1D-0EA6DF16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เข้าถึงข้อมูลของนักศึกษาหรืออาจารย์ได้เร็วขึ้น</a:t>
            </a:r>
          </a:p>
          <a:p>
            <a:pPr lvl="1">
              <a:buFontTx/>
              <a:buChar char="-"/>
            </a:pPr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สามารถกำหนดสิทธิ์การมองเห็นข้อมูล</a:t>
            </a:r>
          </a:p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จำลองการคำนวณเกรดล่วงหน้า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5171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556C-482C-309A-9A94-510E464F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สิ่งที่ใช้พัฒนา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EE271F71-7CFA-41DD-4A47-ACB37FDF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8481"/>
            <a:ext cx="3196899" cy="1961037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CFA2C04-FEE1-BDE1-0C06-BC1F6539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875" y="2448481"/>
            <a:ext cx="5721925" cy="154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1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736D-748E-CFCB-04BA-246F5B8D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799"/>
          </a:xfrm>
        </p:spPr>
        <p:txBody>
          <a:bodyPr/>
          <a:lstStyle/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กลุ่มผู้ใช้</a:t>
            </a:r>
            <a:r>
              <a:rPr lang="en-US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 ?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688852" y="2963916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688852" y="2963916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7417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D775C-2943-BC45-167D-AE0547386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1991" y="-1672519"/>
            <a:ext cx="1808018" cy="529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Student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43265D-E4FB-B05D-E2A7-259E7A1A0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3407461" y="-46787"/>
            <a:ext cx="1666005" cy="529648"/>
          </a:xfrm>
        </p:spPr>
        <p:txBody>
          <a:bodyPr/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Teacher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2E9489-5657-F325-9A39-5B560325D462}"/>
              </a:ext>
            </a:extLst>
          </p:cNvPr>
          <p:cNvSpPr/>
          <p:nvPr/>
        </p:nvSpPr>
        <p:spPr>
          <a:xfrm>
            <a:off x="4937415" y="-2566280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EF2965-32E2-B9C2-4B38-11BF8CB0E54A}"/>
              </a:ext>
            </a:extLst>
          </p:cNvPr>
          <p:cNvSpPr/>
          <p:nvPr/>
        </p:nvSpPr>
        <p:spPr>
          <a:xfrm>
            <a:off x="-693945" y="3223103"/>
            <a:ext cx="411793" cy="411793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56A3A-D42B-5DF7-5110-1C92CE29F749}"/>
              </a:ext>
            </a:extLst>
          </p:cNvPr>
          <p:cNvSpPr txBox="1">
            <a:spLocks/>
          </p:cNvSpPr>
          <p:nvPr/>
        </p:nvSpPr>
        <p:spPr>
          <a:xfrm>
            <a:off x="272973" y="0"/>
            <a:ext cx="2317170" cy="119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กลุ่มผู้ใช้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F00D76-29D6-CA43-0FC2-FF4D27231C0E}"/>
              </a:ext>
            </a:extLst>
          </p:cNvPr>
          <p:cNvSpPr/>
          <p:nvPr/>
        </p:nvSpPr>
        <p:spPr>
          <a:xfrm>
            <a:off x="-3733044" y="-940548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19AF4C-0FE9-121D-2E0F-533DC8CAEFBD}"/>
              </a:ext>
            </a:extLst>
          </p:cNvPr>
          <p:cNvSpPr/>
          <p:nvPr/>
        </p:nvSpPr>
        <p:spPr>
          <a:xfrm>
            <a:off x="-693946" y="3223103"/>
            <a:ext cx="411793" cy="411793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15208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D775C-2943-BC45-167D-AE0547386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1991" y="-1672519"/>
            <a:ext cx="1808018" cy="529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Student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43265D-E4FB-B05D-E2A7-259E7A1A0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3407461" y="-46787"/>
            <a:ext cx="1666005" cy="529648"/>
          </a:xfrm>
        </p:spPr>
        <p:txBody>
          <a:bodyPr/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Teacher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2E9489-5657-F325-9A39-5B560325D462}"/>
              </a:ext>
            </a:extLst>
          </p:cNvPr>
          <p:cNvSpPr/>
          <p:nvPr/>
        </p:nvSpPr>
        <p:spPr>
          <a:xfrm>
            <a:off x="4937415" y="-2566280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EF2965-32E2-B9C2-4B38-11BF8CB0E54A}"/>
              </a:ext>
            </a:extLst>
          </p:cNvPr>
          <p:cNvSpPr/>
          <p:nvPr/>
        </p:nvSpPr>
        <p:spPr>
          <a:xfrm>
            <a:off x="5890103" y="3223103"/>
            <a:ext cx="411793" cy="411793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56A3A-D42B-5DF7-5110-1C92CE29F749}"/>
              </a:ext>
            </a:extLst>
          </p:cNvPr>
          <p:cNvSpPr txBox="1">
            <a:spLocks/>
          </p:cNvSpPr>
          <p:nvPr/>
        </p:nvSpPr>
        <p:spPr>
          <a:xfrm>
            <a:off x="272973" y="0"/>
            <a:ext cx="2317170" cy="119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กลุ่มผู้ใช้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F00D76-29D6-CA43-0FC2-FF4D27231C0E}"/>
              </a:ext>
            </a:extLst>
          </p:cNvPr>
          <p:cNvSpPr/>
          <p:nvPr/>
        </p:nvSpPr>
        <p:spPr>
          <a:xfrm>
            <a:off x="-3733044" y="-940548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1A1733-49F6-14FE-33B2-FD86365898EA}"/>
              </a:ext>
            </a:extLst>
          </p:cNvPr>
          <p:cNvSpPr/>
          <p:nvPr/>
        </p:nvSpPr>
        <p:spPr>
          <a:xfrm>
            <a:off x="5890103" y="3223103"/>
            <a:ext cx="411793" cy="411793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28740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3F554-588A-ED5E-3B2F-0AE5D3081D11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5385E-2EDF-A523-8D39-FF58CF815514}"/>
              </a:ext>
            </a:extLst>
          </p:cNvPr>
          <p:cNvSpPr/>
          <p:nvPr/>
        </p:nvSpPr>
        <p:spPr>
          <a:xfrm>
            <a:off x="12758124" y="2963917"/>
            <a:ext cx="930166" cy="930166"/>
          </a:xfrm>
          <a:prstGeom prst="rect">
            <a:avLst/>
          </a:prstGeom>
          <a:solidFill>
            <a:srgbClr val="05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D775C-2943-BC45-167D-AE0547386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1991" y="-1672519"/>
            <a:ext cx="1808018" cy="529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Student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43265D-E4FB-B05D-E2A7-259E7A1A0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3407461" y="-46787"/>
            <a:ext cx="1666005" cy="529648"/>
          </a:xfrm>
        </p:spPr>
        <p:txBody>
          <a:bodyPr/>
          <a:lstStyle/>
          <a:p>
            <a:pPr marL="0" indent="0" algn="ctr">
              <a:buNone/>
            </a:pPr>
            <a:r>
              <a:rPr lang="en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Teacher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2E9489-5657-F325-9A39-5B560325D462}"/>
              </a:ext>
            </a:extLst>
          </p:cNvPr>
          <p:cNvSpPr/>
          <p:nvPr/>
        </p:nvSpPr>
        <p:spPr>
          <a:xfrm>
            <a:off x="4937415" y="-2566280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EF2965-32E2-B9C2-4B38-11BF8CB0E54A}"/>
              </a:ext>
            </a:extLst>
          </p:cNvPr>
          <p:cNvSpPr/>
          <p:nvPr/>
        </p:nvSpPr>
        <p:spPr>
          <a:xfrm>
            <a:off x="4937415" y="2270415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56A3A-D42B-5DF7-5110-1C92CE29F749}"/>
              </a:ext>
            </a:extLst>
          </p:cNvPr>
          <p:cNvSpPr txBox="1">
            <a:spLocks/>
          </p:cNvSpPr>
          <p:nvPr/>
        </p:nvSpPr>
        <p:spPr>
          <a:xfrm>
            <a:off x="272973" y="0"/>
            <a:ext cx="2317170" cy="119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>
                <a:solidFill>
                  <a:srgbClr val="055256"/>
                </a:solidFill>
                <a:latin typeface="Anakotmai Medium" pitchFamily="2" charset="-34"/>
                <a:cs typeface="Anakotmai Medium" pitchFamily="2" charset="-34"/>
              </a:rPr>
              <a:t>กลุ่มผู้ใช้</a:t>
            </a:r>
            <a:endParaRPr lang="en-TH" dirty="0">
              <a:solidFill>
                <a:srgbClr val="055256"/>
              </a:solidFill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F00D76-29D6-CA43-0FC2-FF4D27231C0E}"/>
              </a:ext>
            </a:extLst>
          </p:cNvPr>
          <p:cNvSpPr/>
          <p:nvPr/>
        </p:nvSpPr>
        <p:spPr>
          <a:xfrm>
            <a:off x="-3733044" y="-940548"/>
            <a:ext cx="2317170" cy="2317170"/>
          </a:xfrm>
          <a:prstGeom prst="ellipse">
            <a:avLst/>
          </a:prstGeom>
          <a:noFill/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4B3F7F-0E2D-4919-1DEC-7EB3007B0F74}"/>
              </a:ext>
            </a:extLst>
          </p:cNvPr>
          <p:cNvSpPr/>
          <p:nvPr/>
        </p:nvSpPr>
        <p:spPr>
          <a:xfrm>
            <a:off x="4937415" y="2270415"/>
            <a:ext cx="2317170" cy="2317170"/>
          </a:xfrm>
          <a:prstGeom prst="ellipse">
            <a:avLst/>
          </a:prstGeom>
          <a:solidFill>
            <a:srgbClr val="055256"/>
          </a:solidFill>
          <a:ln w="76200">
            <a:solidFill>
              <a:srgbClr val="05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 w="38100">
                <a:solidFill>
                  <a:srgbClr val="055256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95359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135</Words>
  <Application>Microsoft Macintosh PowerPoint</Application>
  <PresentationFormat>Widescreen</PresentationFormat>
  <Paragraphs>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Anakotmai Medium</vt:lpstr>
      <vt:lpstr>Arial</vt:lpstr>
      <vt:lpstr>Calibri</vt:lpstr>
      <vt:lpstr>Calibri Light</vt:lpstr>
      <vt:lpstr>Office Theme</vt:lpstr>
      <vt:lpstr>Profile Project</vt:lpstr>
      <vt:lpstr>Profile Project</vt:lpstr>
      <vt:lpstr>Project นี้คืออะไร ?</vt:lpstr>
      <vt:lpstr>Profile Project</vt:lpstr>
      <vt:lpstr>สิ่งที่ใช้พัฒนา</vt:lpstr>
      <vt:lpstr>กลุ่มผู้ใช้ ?</vt:lpstr>
      <vt:lpstr>PowerPoint Presentation</vt:lpstr>
      <vt:lpstr>PowerPoint Presentation</vt:lpstr>
      <vt:lpstr>PowerPoint Presentation</vt:lpstr>
      <vt:lpstr>PowerPoint Presentation</vt:lpstr>
      <vt:lpstr>Requirement</vt:lpstr>
      <vt:lpstr>Requirement</vt:lpstr>
      <vt:lpstr>Requirement เพิ่มเติม</vt:lpstr>
      <vt:lpstr>Scope &amp; Plan</vt:lpstr>
      <vt:lpstr>Scope</vt:lpstr>
      <vt:lpstr>Plan</vt:lpstr>
      <vt:lpstr>Use Case</vt:lpstr>
      <vt:lpstr>Use Case</vt:lpstr>
      <vt:lpstr>DEMO</vt:lpstr>
      <vt:lpstr>ปัญหา และ สิ่งที่ยังมีปัญหา</vt:lpstr>
      <vt:lpstr>Q&amp;A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Project</dc:title>
  <dc:creator>pon morin</dc:creator>
  <cp:lastModifiedBy>pon morin</cp:lastModifiedBy>
  <cp:revision>29</cp:revision>
  <dcterms:created xsi:type="dcterms:W3CDTF">2023-02-21T13:38:37Z</dcterms:created>
  <dcterms:modified xsi:type="dcterms:W3CDTF">2023-03-12T15:17:12Z</dcterms:modified>
</cp:coreProperties>
</file>