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</p:sldMasterIdLst>
  <p:sldIdLst>
    <p:sldId id="256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70"/>
  </p:normalViewPr>
  <p:slideViewPr>
    <p:cSldViewPr snapToGrid="0">
      <p:cViewPr varScale="1">
        <p:scale>
          <a:sx n="110" d="100"/>
          <a:sy n="110" d="100"/>
        </p:scale>
        <p:origin x="1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r="89077"/>
          <a:stretch/>
        </p:blipFill>
        <p:spPr>
          <a:xfrm>
            <a:off x="8518123" y="6210300"/>
            <a:ext cx="625877" cy="647700"/>
          </a:xfrm>
          <a:prstGeom prst="rect">
            <a:avLst/>
          </a:prstGeom>
        </p:spPr>
      </p:pic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395288" y="836613"/>
            <a:ext cx="8353425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1350">
              <a:solidFill>
                <a:srgbClr val="000000"/>
              </a:solidFill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1044577" y="6381750"/>
            <a:ext cx="7043738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1350">
              <a:solidFill>
                <a:srgbClr val="000000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" y="-150041"/>
            <a:ext cx="18473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 sz="1350">
              <a:solidFill>
                <a:srgbClr val="000000"/>
              </a:solidFill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773242"/>
            <a:ext cx="7772400" cy="1470025"/>
          </a:xfrm>
        </p:spPr>
        <p:txBody>
          <a:bodyPr/>
          <a:lstStyle>
            <a:lvl1pPr algn="ctr">
              <a:defRPr sz="3750" b="0">
                <a:latin typeface="Times New Roman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zh-TW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73463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500">
                <a:latin typeface="Times New Roman" pitchFamily="18" charset="0"/>
              </a:defRPr>
            </a:lvl1pPr>
          </a:lstStyle>
          <a:p>
            <a:r>
              <a:rPr lang="zh-TW" altLang="en-US"/>
              <a:t>按一下以編輯母片子標題樣式</a:t>
            </a:r>
            <a:endParaRPr lang="en-US" altLang="zh-TW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42C20F25-BDA5-4B47-9125-615688BE970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284926"/>
            <a:ext cx="658425" cy="573074"/>
          </a:xfrm>
          <a:prstGeom prst="rect">
            <a:avLst/>
          </a:prstGeom>
        </p:spPr>
      </p:pic>
      <p:sp>
        <p:nvSpPr>
          <p:cNvPr id="12" name="投影片編號版面配置區 4"/>
          <p:cNvSpPr txBox="1">
            <a:spLocks/>
          </p:cNvSpPr>
          <p:nvPr/>
        </p:nvSpPr>
        <p:spPr>
          <a:xfrm>
            <a:off x="8728491" y="695326"/>
            <a:ext cx="432048" cy="282575"/>
          </a:xfrm>
          <a:prstGeom prst="rect">
            <a:avLst/>
          </a:prstGeom>
        </p:spPr>
        <p:txBody>
          <a:bodyPr anchor="b"/>
          <a:lstStyle>
            <a:lvl1pPr algn="r">
              <a:defRPr sz="1200"/>
            </a:lvl1pPr>
          </a:lstStyle>
          <a:p>
            <a:pPr algn="ctr">
              <a:defRPr/>
            </a:pPr>
            <a:fld id="{AEFCD9A2-AEDA-47A3-A41D-F1BC8CF0B34A}" type="slidenum">
              <a:rPr lang="zh-TW" altLang="en-US" sz="900" b="1" smtClean="0">
                <a:latin typeface="Times New Roman" pitchFamily="18" charset="0"/>
                <a:ea typeface="標楷體" pitchFamily="65" charset="-120"/>
              </a:rPr>
              <a:pPr algn="ctr">
                <a:defRPr/>
              </a:pPr>
              <a:t>‹#›</a:t>
            </a:fld>
            <a:endParaRPr lang="zh-TW" altLang="en-US" sz="900" b="1" dirty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7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42C20F25-BDA5-4B47-9125-615688BE970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投影片編號版面配置區 4"/>
          <p:cNvSpPr txBox="1">
            <a:spLocks/>
          </p:cNvSpPr>
          <p:nvPr/>
        </p:nvSpPr>
        <p:spPr>
          <a:xfrm>
            <a:off x="8728491" y="695326"/>
            <a:ext cx="432048" cy="282575"/>
          </a:xfrm>
          <a:prstGeom prst="rect">
            <a:avLst/>
          </a:prstGeom>
        </p:spPr>
        <p:txBody>
          <a:bodyPr anchor="b"/>
          <a:lstStyle>
            <a:lvl1pPr algn="r">
              <a:defRPr sz="1200"/>
            </a:lvl1pPr>
          </a:lstStyle>
          <a:p>
            <a:pPr algn="ctr">
              <a:defRPr/>
            </a:pPr>
            <a:fld id="{AEFCD9A2-AEDA-47A3-A41D-F1BC8CF0B34A}" type="slidenum">
              <a:rPr lang="zh-TW" altLang="en-US" sz="900" b="1" smtClean="0">
                <a:latin typeface="Times New Roman" pitchFamily="18" charset="0"/>
                <a:ea typeface="標楷體" pitchFamily="65" charset="-120"/>
              </a:rPr>
              <a:pPr algn="ctr">
                <a:defRPr/>
              </a:pPr>
              <a:t>‹#›</a:t>
            </a:fld>
            <a:endParaRPr lang="zh-TW" altLang="en-US" sz="900" b="1" dirty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293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608488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608488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42C20F25-BDA5-4B47-9125-615688BE970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投影片編號版面配置區 4"/>
          <p:cNvSpPr txBox="1">
            <a:spLocks/>
          </p:cNvSpPr>
          <p:nvPr/>
        </p:nvSpPr>
        <p:spPr>
          <a:xfrm>
            <a:off x="8728491" y="695326"/>
            <a:ext cx="432048" cy="282575"/>
          </a:xfrm>
          <a:prstGeom prst="rect">
            <a:avLst/>
          </a:prstGeom>
        </p:spPr>
        <p:txBody>
          <a:bodyPr anchor="b"/>
          <a:lstStyle>
            <a:lvl1pPr algn="r">
              <a:defRPr sz="1200"/>
            </a:lvl1pPr>
          </a:lstStyle>
          <a:p>
            <a:pPr algn="ctr">
              <a:defRPr/>
            </a:pPr>
            <a:fld id="{AEFCD9A2-AEDA-47A3-A41D-F1BC8CF0B34A}" type="slidenum">
              <a:rPr lang="zh-TW" altLang="en-US" sz="900" b="1" smtClean="0">
                <a:latin typeface="Times New Roman" pitchFamily="18" charset="0"/>
                <a:ea typeface="標楷體" pitchFamily="65" charset="-120"/>
              </a:rPr>
              <a:pPr algn="ctr">
                <a:defRPr/>
              </a:pPr>
              <a:t>‹#›</a:t>
            </a:fld>
            <a:endParaRPr lang="zh-TW" altLang="en-US" sz="900" b="1" dirty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5014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395288" y="836613"/>
            <a:ext cx="8353425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100" b="1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773240"/>
            <a:ext cx="7772400" cy="1470025"/>
          </a:xfrm>
        </p:spPr>
        <p:txBody>
          <a:bodyPr/>
          <a:lstStyle>
            <a:lvl1pPr>
              <a:defRPr sz="3000"/>
            </a:lvl1pPr>
          </a:lstStyle>
          <a:p>
            <a:r>
              <a:rPr lang="zh-TW" altLang="en-US"/>
              <a:t>按一下以編輯母片標題樣式</a:t>
            </a:r>
            <a:endParaRPr lang="zh-TW" altLang="zh-TW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73463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zh-TW" altLang="en-US"/>
              <a:t>按一下以編輯母片子標題樣式</a:t>
            </a:r>
            <a:endParaRPr lang="en-US" altLang="zh-TW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 flipV="1">
            <a:off x="742453" y="6381328"/>
            <a:ext cx="7488758" cy="1312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100" b="1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38C9510-E58F-4FF8-8FE9-120FACB50B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922" y="6270689"/>
            <a:ext cx="713763" cy="55391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4926"/>
            <a:ext cx="493819" cy="573074"/>
          </a:xfrm>
          <a:prstGeom prst="rect">
            <a:avLst/>
          </a:prstGeom>
        </p:spPr>
      </p:pic>
      <p:sp>
        <p:nvSpPr>
          <p:cNvPr id="14" name="投影片編號版面配置區 4"/>
          <p:cNvSpPr txBox="1">
            <a:spLocks/>
          </p:cNvSpPr>
          <p:nvPr/>
        </p:nvSpPr>
        <p:spPr>
          <a:xfrm>
            <a:off x="8728491" y="695326"/>
            <a:ext cx="432048" cy="282575"/>
          </a:xfrm>
          <a:prstGeom prst="rect">
            <a:avLst/>
          </a:prstGeom>
        </p:spPr>
        <p:txBody>
          <a:bodyPr anchor="b"/>
          <a:lstStyle>
            <a:lvl1pPr algn="r">
              <a:defRPr sz="1200"/>
            </a:lvl1pPr>
          </a:lstStyle>
          <a:p>
            <a:pPr algn="ctr">
              <a:defRPr/>
            </a:pPr>
            <a:fld id="{AEFCD9A2-AEDA-47A3-A41D-F1BC8CF0B34A}" type="slidenum">
              <a:rPr lang="zh-TW" altLang="en-US" sz="900" b="1" smtClean="0">
                <a:latin typeface="Times New Roman" pitchFamily="18" charset="0"/>
                <a:ea typeface="標楷體" pitchFamily="65" charset="-120"/>
              </a:rPr>
              <a:pPr algn="ctr">
                <a:defRPr/>
              </a:pPr>
              <a:t>‹#›</a:t>
            </a:fld>
            <a:endParaRPr lang="zh-TW" altLang="en-US" sz="900" b="1" dirty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1857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258373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61798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17575"/>
            <a:ext cx="4038600" cy="53197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17575"/>
            <a:ext cx="4038600" cy="531971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23018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67279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6001549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15338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9" y="6256065"/>
            <a:ext cx="873125" cy="57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0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-150041"/>
            <a:ext cx="18473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 sz="1350">
              <a:solidFill>
                <a:srgbClr val="0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sz="300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11" name="投影片編號版面配置區 4"/>
          <p:cNvSpPr txBox="1">
            <a:spLocks/>
          </p:cNvSpPr>
          <p:nvPr/>
        </p:nvSpPr>
        <p:spPr>
          <a:xfrm>
            <a:off x="8728491" y="695326"/>
            <a:ext cx="432048" cy="282575"/>
          </a:xfrm>
          <a:prstGeom prst="rect">
            <a:avLst/>
          </a:prstGeom>
        </p:spPr>
        <p:txBody>
          <a:bodyPr anchor="b"/>
          <a:lstStyle>
            <a:lvl1pPr algn="r">
              <a:defRPr sz="1200"/>
            </a:lvl1pPr>
          </a:lstStyle>
          <a:p>
            <a:pPr algn="ctr">
              <a:defRPr/>
            </a:pPr>
            <a:fld id="{AEFCD9A2-AEDA-47A3-A41D-F1BC8CF0B34A}" type="slidenum">
              <a:rPr lang="zh-TW" altLang="en-US" sz="900" b="1" smtClean="0">
                <a:latin typeface="Times New Roman" pitchFamily="18" charset="0"/>
                <a:ea typeface="標楷體" pitchFamily="65" charset="-120"/>
              </a:rPr>
              <a:pPr algn="ctr">
                <a:defRPr/>
              </a:pPr>
              <a:t>‹#›</a:t>
            </a:fld>
            <a:endParaRPr lang="zh-TW" altLang="en-US" sz="900" b="1" dirty="0">
              <a:latin typeface="Times New Roman" pitchFamily="18" charset="0"/>
              <a:ea typeface="標楷體" pitchFamily="65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r="89077"/>
          <a:stretch/>
        </p:blipFill>
        <p:spPr>
          <a:xfrm>
            <a:off x="8518123" y="6210300"/>
            <a:ext cx="625877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963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9" y="6256065"/>
            <a:ext cx="873125" cy="57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9" y="6256065"/>
            <a:ext cx="873125" cy="57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321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2372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2372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9" y="6256065"/>
            <a:ext cx="873125" cy="57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060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715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917575"/>
            <a:ext cx="4038600" cy="531971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17575"/>
            <a:ext cx="4038600" cy="531971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9" y="6256065"/>
            <a:ext cx="873125" cy="57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64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715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917575"/>
            <a:ext cx="8229600" cy="5319713"/>
          </a:xfrm>
        </p:spPr>
        <p:txBody>
          <a:bodyPr/>
          <a:lstStyle/>
          <a:p>
            <a:pPr lvl="0"/>
            <a:r>
              <a:rPr lang="zh-TW" altLang="en-US" noProof="0"/>
              <a:t>按一下圖示以新增表格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9" y="6256065"/>
            <a:ext cx="873125" cy="57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532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715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917575"/>
            <a:ext cx="4038600" cy="531971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917577"/>
            <a:ext cx="4038600" cy="25828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652838"/>
            <a:ext cx="4038600" cy="25844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9" y="6256065"/>
            <a:ext cx="873125" cy="57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451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 Unicode MS" pitchFamily="34" charset="-120"/>
                <a:ea typeface="標楷體" pitchFamily="65" charset="-120"/>
              </a:defRPr>
            </a:lvl1pPr>
            <a:lvl2pPr>
              <a:defRPr baseline="0">
                <a:latin typeface="Arial Unicode MS" pitchFamily="34" charset="-120"/>
                <a:ea typeface="標楷體" pitchFamily="65" charset="-120"/>
              </a:defRPr>
            </a:lvl2pPr>
            <a:lvl3pPr>
              <a:defRPr baseline="0">
                <a:latin typeface="Arial Unicode MS" pitchFamily="34" charset="-120"/>
                <a:ea typeface="標楷體" pitchFamily="65" charset="-120"/>
              </a:defRPr>
            </a:lvl3pPr>
            <a:lvl4pPr>
              <a:defRPr baseline="0">
                <a:latin typeface="Arial Unicode MS" pitchFamily="34" charset="-120"/>
                <a:ea typeface="標楷體" pitchFamily="65" charset="-120"/>
              </a:defRPr>
            </a:lvl4pPr>
            <a:lvl5pPr>
              <a:defRPr baseline="0">
                <a:latin typeface="Arial Unicode MS" pitchFamily="34" charset="-120"/>
                <a:ea typeface="標楷體" pitchFamily="65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466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-150041"/>
            <a:ext cx="18473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TW" altLang="en-US" sz="1350">
              <a:solidFill>
                <a:srgbClr val="000000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投影片編號版面配置區 4"/>
          <p:cNvSpPr txBox="1">
            <a:spLocks/>
          </p:cNvSpPr>
          <p:nvPr/>
        </p:nvSpPr>
        <p:spPr>
          <a:xfrm>
            <a:off x="8728491" y="695326"/>
            <a:ext cx="432048" cy="282575"/>
          </a:xfrm>
          <a:prstGeom prst="rect">
            <a:avLst/>
          </a:prstGeom>
        </p:spPr>
        <p:txBody>
          <a:bodyPr anchor="b"/>
          <a:lstStyle>
            <a:lvl1pPr algn="r">
              <a:defRPr sz="1200"/>
            </a:lvl1pPr>
          </a:lstStyle>
          <a:p>
            <a:pPr algn="ctr">
              <a:defRPr/>
            </a:pPr>
            <a:fld id="{AEFCD9A2-AEDA-47A3-A41D-F1BC8CF0B34A}" type="slidenum">
              <a:rPr lang="zh-TW" altLang="en-US" sz="900" b="1" smtClean="0">
                <a:latin typeface="Times New Roman" pitchFamily="18" charset="0"/>
                <a:ea typeface="標楷體" pitchFamily="65" charset="-120"/>
              </a:rPr>
              <a:pPr algn="ctr">
                <a:defRPr/>
              </a:pPr>
              <a:t>‹#›</a:t>
            </a:fld>
            <a:endParaRPr lang="zh-TW" altLang="en-US" sz="900" b="1" dirty="0">
              <a:latin typeface="Times New Roman" pitchFamily="18" charset="0"/>
              <a:ea typeface="標楷體" pitchFamily="65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r="89077"/>
          <a:stretch/>
        </p:blipFill>
        <p:spPr>
          <a:xfrm>
            <a:off x="8518123" y="6210300"/>
            <a:ext cx="625877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4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17575"/>
            <a:ext cx="4038600" cy="5319713"/>
          </a:xfrm>
        </p:spPr>
        <p:txBody>
          <a:bodyPr/>
          <a:lstStyle>
            <a:lvl1pPr>
              <a:defRPr sz="21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defRPr sz="15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>
              <a:defRPr sz="135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defRPr sz="135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17575"/>
            <a:ext cx="4038600" cy="5319713"/>
          </a:xfrm>
        </p:spPr>
        <p:txBody>
          <a:bodyPr/>
          <a:lstStyle>
            <a:lvl1pPr>
              <a:defRPr sz="21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defRPr sz="15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>
              <a:defRPr sz="135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defRPr sz="135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42C20F25-BDA5-4B47-9125-615688BE970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投影片編號版面配置區 4"/>
          <p:cNvSpPr txBox="1">
            <a:spLocks/>
          </p:cNvSpPr>
          <p:nvPr/>
        </p:nvSpPr>
        <p:spPr>
          <a:xfrm>
            <a:off x="8728491" y="695326"/>
            <a:ext cx="432048" cy="282575"/>
          </a:xfrm>
          <a:prstGeom prst="rect">
            <a:avLst/>
          </a:prstGeom>
        </p:spPr>
        <p:txBody>
          <a:bodyPr anchor="b"/>
          <a:lstStyle>
            <a:lvl1pPr algn="r">
              <a:defRPr sz="1200"/>
            </a:lvl1pPr>
          </a:lstStyle>
          <a:p>
            <a:pPr algn="ctr">
              <a:defRPr/>
            </a:pPr>
            <a:fld id="{AEFCD9A2-AEDA-47A3-A41D-F1BC8CF0B34A}" type="slidenum">
              <a:rPr lang="zh-TW" altLang="en-US" sz="900" b="1" smtClean="0">
                <a:latin typeface="Times New Roman" pitchFamily="18" charset="0"/>
                <a:ea typeface="標楷體" pitchFamily="65" charset="-120"/>
              </a:rPr>
              <a:pPr algn="ctr">
                <a:defRPr/>
              </a:pPr>
              <a:t>‹#›</a:t>
            </a:fld>
            <a:endParaRPr lang="zh-TW" altLang="en-US" sz="900" b="1" dirty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325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 sz="15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defRPr sz="135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>
              <a:defRPr sz="12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defRPr sz="12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 sz="15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defRPr sz="135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>
              <a:defRPr sz="12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defRPr sz="12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42C20F25-BDA5-4B47-9125-615688BE970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9" name="投影片編號版面配置區 4"/>
          <p:cNvSpPr txBox="1">
            <a:spLocks/>
          </p:cNvSpPr>
          <p:nvPr/>
        </p:nvSpPr>
        <p:spPr>
          <a:xfrm>
            <a:off x="8728491" y="695326"/>
            <a:ext cx="432048" cy="282575"/>
          </a:xfrm>
          <a:prstGeom prst="rect">
            <a:avLst/>
          </a:prstGeom>
        </p:spPr>
        <p:txBody>
          <a:bodyPr anchor="b"/>
          <a:lstStyle>
            <a:lvl1pPr algn="r">
              <a:defRPr sz="1200"/>
            </a:lvl1pPr>
          </a:lstStyle>
          <a:p>
            <a:pPr algn="ctr">
              <a:defRPr/>
            </a:pPr>
            <a:fld id="{AEFCD9A2-AEDA-47A3-A41D-F1BC8CF0B34A}" type="slidenum">
              <a:rPr lang="zh-TW" altLang="en-US" sz="900" b="1" smtClean="0">
                <a:latin typeface="Times New Roman" pitchFamily="18" charset="0"/>
                <a:ea typeface="標楷體" pitchFamily="65" charset="-120"/>
              </a:rPr>
              <a:pPr algn="ctr">
                <a:defRPr/>
              </a:pPr>
              <a:t>‹#›</a:t>
            </a:fld>
            <a:endParaRPr lang="zh-TW" altLang="en-US" sz="900" b="1" dirty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288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42C20F25-BDA5-4B47-9125-615688BE970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4" name="投影片編號版面配置區 4"/>
          <p:cNvSpPr txBox="1">
            <a:spLocks/>
          </p:cNvSpPr>
          <p:nvPr/>
        </p:nvSpPr>
        <p:spPr>
          <a:xfrm>
            <a:off x="8728491" y="695326"/>
            <a:ext cx="432048" cy="282575"/>
          </a:xfrm>
          <a:prstGeom prst="rect">
            <a:avLst/>
          </a:prstGeom>
        </p:spPr>
        <p:txBody>
          <a:bodyPr anchor="b"/>
          <a:lstStyle>
            <a:lvl1pPr algn="r">
              <a:defRPr sz="1200"/>
            </a:lvl1pPr>
          </a:lstStyle>
          <a:p>
            <a:pPr algn="ctr">
              <a:defRPr/>
            </a:pPr>
            <a:fld id="{AEFCD9A2-AEDA-47A3-A41D-F1BC8CF0B34A}" type="slidenum">
              <a:rPr lang="zh-TW" altLang="en-US" sz="900" b="1" smtClean="0">
                <a:latin typeface="Times New Roman" pitchFamily="18" charset="0"/>
                <a:ea typeface="標楷體" pitchFamily="65" charset="-120"/>
              </a:rPr>
              <a:pPr algn="ctr">
                <a:defRPr/>
              </a:pPr>
              <a:t>‹#›</a:t>
            </a:fld>
            <a:endParaRPr lang="zh-TW" altLang="en-US" sz="900" b="1" dirty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390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4"/>
          <p:cNvSpPr txBox="1">
            <a:spLocks/>
          </p:cNvSpPr>
          <p:nvPr/>
        </p:nvSpPr>
        <p:spPr>
          <a:xfrm>
            <a:off x="8728491" y="695326"/>
            <a:ext cx="432048" cy="282575"/>
          </a:xfrm>
          <a:prstGeom prst="rect">
            <a:avLst/>
          </a:prstGeom>
        </p:spPr>
        <p:txBody>
          <a:bodyPr anchor="b"/>
          <a:lstStyle>
            <a:lvl1pPr algn="r">
              <a:defRPr sz="1200"/>
            </a:lvl1pPr>
          </a:lstStyle>
          <a:p>
            <a:pPr algn="ctr">
              <a:defRPr/>
            </a:pPr>
            <a:fld id="{AEFCD9A2-AEDA-47A3-A41D-F1BC8CF0B34A}" type="slidenum">
              <a:rPr lang="zh-TW" altLang="en-US" sz="900" b="1" smtClean="0">
                <a:latin typeface="Times New Roman" pitchFamily="18" charset="0"/>
                <a:ea typeface="標楷體" pitchFamily="65" charset="-120"/>
              </a:rPr>
              <a:pPr algn="ctr">
                <a:defRPr/>
              </a:pPr>
              <a:t>‹#›</a:t>
            </a:fld>
            <a:endParaRPr lang="zh-TW" altLang="en-US" sz="900" b="1" dirty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18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42C20F25-BDA5-4B47-9125-615688BE970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6" name="投影片編號版面配置區 4"/>
          <p:cNvSpPr txBox="1">
            <a:spLocks/>
          </p:cNvSpPr>
          <p:nvPr/>
        </p:nvSpPr>
        <p:spPr>
          <a:xfrm>
            <a:off x="8728491" y="695326"/>
            <a:ext cx="432048" cy="282575"/>
          </a:xfrm>
          <a:prstGeom prst="rect">
            <a:avLst/>
          </a:prstGeom>
        </p:spPr>
        <p:txBody>
          <a:bodyPr anchor="b"/>
          <a:lstStyle>
            <a:lvl1pPr algn="r">
              <a:defRPr sz="1200"/>
            </a:lvl1pPr>
          </a:lstStyle>
          <a:p>
            <a:pPr algn="ctr">
              <a:defRPr/>
            </a:pPr>
            <a:fld id="{AEFCD9A2-AEDA-47A3-A41D-F1BC8CF0B34A}" type="slidenum">
              <a:rPr lang="zh-TW" altLang="en-US" sz="900" b="1" smtClean="0">
                <a:latin typeface="Times New Roman" pitchFamily="18" charset="0"/>
                <a:ea typeface="標楷體" pitchFamily="65" charset="-120"/>
              </a:rPr>
              <a:pPr algn="ctr">
                <a:defRPr/>
              </a:pPr>
              <a:t>‹#›</a:t>
            </a:fld>
            <a:endParaRPr lang="zh-TW" altLang="en-US" sz="900" b="1" dirty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889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42C20F25-BDA5-4B47-9125-615688BE970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投影片編號版面配置區 4"/>
          <p:cNvSpPr txBox="1">
            <a:spLocks/>
          </p:cNvSpPr>
          <p:nvPr/>
        </p:nvSpPr>
        <p:spPr>
          <a:xfrm>
            <a:off x="8728491" y="695326"/>
            <a:ext cx="432048" cy="282575"/>
          </a:xfrm>
          <a:prstGeom prst="rect">
            <a:avLst/>
          </a:prstGeom>
        </p:spPr>
        <p:txBody>
          <a:bodyPr anchor="b"/>
          <a:lstStyle>
            <a:lvl1pPr algn="r">
              <a:defRPr sz="1200"/>
            </a:lvl1pPr>
          </a:lstStyle>
          <a:p>
            <a:pPr algn="ctr">
              <a:defRPr/>
            </a:pPr>
            <a:fld id="{AEFCD9A2-AEDA-47A3-A41D-F1BC8CF0B34A}" type="slidenum">
              <a:rPr lang="zh-TW" altLang="en-US" sz="900" b="1" smtClean="0">
                <a:latin typeface="Times New Roman" pitchFamily="18" charset="0"/>
                <a:ea typeface="標楷體" pitchFamily="65" charset="-120"/>
              </a:rPr>
              <a:pPr algn="ctr">
                <a:defRPr/>
              </a:pPr>
              <a:t>‹#›</a:t>
            </a:fld>
            <a:endParaRPr lang="zh-TW" altLang="en-US" sz="900" b="1" dirty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694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altLang="zh-TW" dirty="0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7575"/>
            <a:ext cx="8229600" cy="531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endParaRPr lang="en-US" altLang="zh-TW"/>
          </a:p>
        </p:txBody>
      </p:sp>
      <p:sp>
        <p:nvSpPr>
          <p:cNvPr id="1029" name="Line 7"/>
          <p:cNvSpPr>
            <a:spLocks noChangeShapeType="1"/>
          </p:cNvSpPr>
          <p:nvPr/>
        </p:nvSpPr>
        <p:spPr bwMode="auto">
          <a:xfrm>
            <a:off x="395288" y="836613"/>
            <a:ext cx="8353425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135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30" name="Line 9"/>
          <p:cNvSpPr>
            <a:spLocks noChangeShapeType="1"/>
          </p:cNvSpPr>
          <p:nvPr/>
        </p:nvSpPr>
        <p:spPr bwMode="auto">
          <a:xfrm>
            <a:off x="1044577" y="6381750"/>
            <a:ext cx="7043738" cy="0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zh-TW" altLang="en-US" sz="1350">
              <a:solidFill>
                <a:srgbClr val="00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4355976" y="6426205"/>
            <a:ext cx="4645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fld id="{42C20F25-BDA5-4B47-9125-615688BE970B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284926"/>
            <a:ext cx="658425" cy="57307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14"/>
          <a:srcRect r="89077"/>
          <a:stretch/>
        </p:blipFill>
        <p:spPr>
          <a:xfrm>
            <a:off x="8518123" y="6210300"/>
            <a:ext cx="625877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rgbClr val="006600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00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371475" indent="-371475" algn="l" rtl="0" eaLnBrk="1" fontAlgn="base" hangingPunct="1">
        <a:spcBef>
          <a:spcPct val="75000"/>
        </a:spcBef>
        <a:spcAft>
          <a:spcPct val="10000"/>
        </a:spcAft>
        <a:buClr>
          <a:srgbClr val="CC0000"/>
        </a:buClr>
        <a:buSzPct val="75000"/>
        <a:buFont typeface="Wingdings" pitchFamily="2" charset="2"/>
        <a:buChar char="n"/>
        <a:defRPr kumimoji="1" sz="1650" b="1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685800" indent="-342900" algn="l" rtl="0" eaLnBrk="1" fontAlgn="base" hangingPunct="1">
        <a:spcBef>
          <a:spcPct val="35000"/>
        </a:spcBef>
        <a:spcAft>
          <a:spcPct val="0"/>
        </a:spcAft>
        <a:buClr>
          <a:srgbClr val="000066"/>
        </a:buClr>
        <a:buFont typeface="Wingdings" pitchFamily="2" charset="2"/>
        <a:buChar char="Ø"/>
        <a:defRPr kumimoji="1" sz="1650">
          <a:solidFill>
            <a:srgbClr val="003399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971550" indent="-285750" algn="l" rtl="0" eaLnBrk="1" fontAlgn="base" hangingPunct="1">
        <a:spcBef>
          <a:spcPct val="35000"/>
        </a:spcBef>
        <a:spcAft>
          <a:spcPct val="0"/>
        </a:spcAft>
        <a:buSzPct val="80000"/>
        <a:buFont typeface="Times New Roman" pitchFamily="18" charset="0"/>
        <a:buChar char="●"/>
        <a:defRPr kumimoji="1" sz="1650">
          <a:solidFill>
            <a:srgbClr val="006600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257300" indent="-228600" algn="l" rtl="0" eaLnBrk="1" fontAlgn="base" hangingPunct="1">
        <a:spcBef>
          <a:spcPct val="10000"/>
        </a:spcBef>
        <a:spcAft>
          <a:spcPct val="0"/>
        </a:spcAft>
        <a:buFont typeface="Wingdings" pitchFamily="2" charset="2"/>
        <a:buChar char="n"/>
        <a:defRPr kumimoji="1" sz="1200">
          <a:solidFill>
            <a:schemeClr val="tx1"/>
          </a:solidFill>
          <a:latin typeface="標楷體" pitchFamily="65" charset="-120"/>
          <a:ea typeface="+mn-ea"/>
        </a:defRPr>
      </a:lvl4pPr>
      <a:lvl5pPr marL="1571625" indent="-200025" algn="l" rtl="0" eaLnBrk="1" fontAlgn="base" hangingPunct="1">
        <a:spcBef>
          <a:spcPct val="10000"/>
        </a:spcBef>
        <a:spcAft>
          <a:spcPct val="0"/>
        </a:spcAft>
        <a:buFont typeface="Wingdings" pitchFamily="2" charset="2"/>
        <a:buChar char="n"/>
        <a:defRPr kumimoji="1" sz="1050">
          <a:solidFill>
            <a:schemeClr val="tx1"/>
          </a:solidFill>
          <a:latin typeface="標楷體" pitchFamily="65" charset="-120"/>
          <a:ea typeface="+mn-ea"/>
        </a:defRPr>
      </a:lvl5pPr>
      <a:lvl6pPr marL="1914525" indent="-200025" algn="l" rtl="0" eaLnBrk="1" fontAlgn="base" hangingPunct="1">
        <a:spcBef>
          <a:spcPct val="10000"/>
        </a:spcBef>
        <a:spcAft>
          <a:spcPct val="0"/>
        </a:spcAft>
        <a:buFont typeface="Wingdings" pitchFamily="2" charset="2"/>
        <a:buChar char="n"/>
        <a:defRPr kumimoji="1" sz="1050">
          <a:solidFill>
            <a:schemeClr val="tx1"/>
          </a:solidFill>
          <a:latin typeface="標楷體" pitchFamily="65" charset="-120"/>
          <a:ea typeface="+mn-ea"/>
        </a:defRPr>
      </a:lvl6pPr>
      <a:lvl7pPr marL="2257425" indent="-200025" algn="l" rtl="0" eaLnBrk="1" fontAlgn="base" hangingPunct="1">
        <a:spcBef>
          <a:spcPct val="10000"/>
        </a:spcBef>
        <a:spcAft>
          <a:spcPct val="0"/>
        </a:spcAft>
        <a:buFont typeface="Wingdings" pitchFamily="2" charset="2"/>
        <a:buChar char="n"/>
        <a:defRPr kumimoji="1" sz="1050">
          <a:solidFill>
            <a:schemeClr val="tx1"/>
          </a:solidFill>
          <a:latin typeface="標楷體" pitchFamily="65" charset="-120"/>
          <a:ea typeface="+mn-ea"/>
        </a:defRPr>
      </a:lvl7pPr>
      <a:lvl8pPr marL="2600325" indent="-200025" algn="l" rtl="0" eaLnBrk="1" fontAlgn="base" hangingPunct="1">
        <a:spcBef>
          <a:spcPct val="10000"/>
        </a:spcBef>
        <a:spcAft>
          <a:spcPct val="0"/>
        </a:spcAft>
        <a:buFont typeface="Wingdings" pitchFamily="2" charset="2"/>
        <a:buChar char="n"/>
        <a:defRPr kumimoji="1" sz="1050">
          <a:solidFill>
            <a:schemeClr val="tx1"/>
          </a:solidFill>
          <a:latin typeface="標楷體" pitchFamily="65" charset="-120"/>
          <a:ea typeface="+mn-ea"/>
        </a:defRPr>
      </a:lvl8pPr>
      <a:lvl9pPr marL="2943225" indent="-200025" algn="l" rtl="0" eaLnBrk="1" fontAlgn="base" hangingPunct="1">
        <a:spcBef>
          <a:spcPct val="10000"/>
        </a:spcBef>
        <a:spcAft>
          <a:spcPct val="0"/>
        </a:spcAft>
        <a:buFont typeface="Wingdings" pitchFamily="2" charset="2"/>
        <a:buChar char="n"/>
        <a:defRPr kumimoji="1" sz="1050">
          <a:solidFill>
            <a:schemeClr val="tx1"/>
          </a:solidFill>
          <a:latin typeface="標楷體" pitchFamily="65" charset="-120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7575"/>
            <a:ext cx="8229600" cy="531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395288" y="836613"/>
            <a:ext cx="8353425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100" b="1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 flipV="1">
            <a:off x="749176" y="6381328"/>
            <a:ext cx="7488758" cy="13122"/>
          </a:xfrm>
          <a:prstGeom prst="lin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2100" b="1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687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0" y="1"/>
            <a:ext cx="91440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38C9510-E58F-4FF8-8FE9-120FACB50B8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922" y="6270689"/>
            <a:ext cx="713763" cy="55391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4926"/>
            <a:ext cx="493819" cy="573074"/>
          </a:xfrm>
          <a:prstGeom prst="rect">
            <a:avLst/>
          </a:prstGeom>
        </p:spPr>
      </p:pic>
      <p:sp>
        <p:nvSpPr>
          <p:cNvPr id="12" name="投影片編號版面配置區 4"/>
          <p:cNvSpPr txBox="1">
            <a:spLocks/>
          </p:cNvSpPr>
          <p:nvPr/>
        </p:nvSpPr>
        <p:spPr>
          <a:xfrm>
            <a:off x="8728491" y="695326"/>
            <a:ext cx="432048" cy="282575"/>
          </a:xfrm>
          <a:prstGeom prst="rect">
            <a:avLst/>
          </a:prstGeom>
        </p:spPr>
        <p:txBody>
          <a:bodyPr anchor="b"/>
          <a:lstStyle>
            <a:lvl1pPr algn="r">
              <a:defRPr sz="1200"/>
            </a:lvl1pPr>
          </a:lstStyle>
          <a:p>
            <a:pPr algn="ctr">
              <a:defRPr/>
            </a:pPr>
            <a:fld id="{AEFCD9A2-AEDA-47A3-A41D-F1BC8CF0B34A}" type="slidenum">
              <a:rPr lang="zh-TW" altLang="en-US" sz="900" b="1" smtClean="0">
                <a:latin typeface="Times New Roman" pitchFamily="18" charset="0"/>
                <a:ea typeface="標楷體" pitchFamily="65" charset="-120"/>
              </a:rPr>
              <a:pPr algn="ctr">
                <a:defRPr/>
              </a:pPr>
              <a:t>‹#›</a:t>
            </a:fld>
            <a:endParaRPr lang="zh-TW" altLang="en-US" sz="900" b="1" dirty="0"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063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550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550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550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550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550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標楷體" pitchFamily="65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550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標楷體" pitchFamily="65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550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標楷體" pitchFamily="65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550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標楷體" pitchFamily="65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550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標楷體" pitchFamily="65" charset="-120"/>
        </a:defRPr>
      </a:lvl9pPr>
    </p:titleStyle>
    <p:bodyStyle>
      <a:lvl1pPr marL="371475" indent="-371475" algn="l" rtl="0" eaLnBrk="1" fontAlgn="base" hangingPunct="1">
        <a:spcBef>
          <a:spcPct val="75000"/>
        </a:spcBef>
        <a:spcAft>
          <a:spcPct val="10000"/>
        </a:spcAft>
        <a:buSzPct val="65000"/>
        <a:buFont typeface="Wingdings" pitchFamily="2" charset="2"/>
        <a:defRPr kumimoji="1" sz="2100">
          <a:solidFill>
            <a:srgbClr val="006600"/>
          </a:solidFill>
          <a:latin typeface="+mn-lt"/>
          <a:ea typeface="+mn-ea"/>
          <a:cs typeface="+mn-cs"/>
        </a:defRPr>
      </a:lvl1pPr>
      <a:lvl2pPr marL="685800" indent="-342900" algn="l" rtl="0" eaLnBrk="1" fontAlgn="base" hangingPunct="1">
        <a:spcBef>
          <a:spcPct val="10000"/>
        </a:spcBef>
        <a:spcAft>
          <a:spcPct val="0"/>
        </a:spcAft>
        <a:buFont typeface="Wingdings" pitchFamily="2" charset="2"/>
        <a:defRPr kumimoji="1" sz="1950">
          <a:solidFill>
            <a:srgbClr val="000066"/>
          </a:solidFill>
          <a:latin typeface="+mn-lt"/>
          <a:ea typeface="+mn-ea"/>
        </a:defRPr>
      </a:lvl2pPr>
      <a:lvl3pPr marL="971550" indent="-285750" algn="l" rtl="0" eaLnBrk="1" fontAlgn="base" hangingPunct="1">
        <a:spcBef>
          <a:spcPct val="10000"/>
        </a:spcBef>
        <a:spcAft>
          <a:spcPct val="0"/>
        </a:spcAft>
        <a:buFont typeface="Wingdings" pitchFamily="2" charset="2"/>
        <a:buChar char="n"/>
        <a:defRPr kumimoji="1" sz="1500">
          <a:solidFill>
            <a:schemeClr val="tx1"/>
          </a:solidFill>
          <a:latin typeface="+mn-ea"/>
          <a:ea typeface="+mn-ea"/>
        </a:defRPr>
      </a:lvl3pPr>
      <a:lvl4pPr marL="1257300" indent="-228600" algn="l" rtl="0" eaLnBrk="1" fontAlgn="base" hangingPunct="1">
        <a:spcBef>
          <a:spcPct val="10000"/>
        </a:spcBef>
        <a:spcAft>
          <a:spcPct val="0"/>
        </a:spcAft>
        <a:buFont typeface="Wingdings" pitchFamily="2" charset="2"/>
        <a:buChar char="n"/>
        <a:defRPr kumimoji="1" sz="1200">
          <a:solidFill>
            <a:schemeClr val="tx1"/>
          </a:solidFill>
          <a:latin typeface="+mn-ea"/>
          <a:ea typeface="+mn-ea"/>
        </a:defRPr>
      </a:lvl4pPr>
      <a:lvl5pPr marL="1571625" indent="-200025" algn="l" rtl="0" eaLnBrk="1" fontAlgn="base" hangingPunct="1">
        <a:spcBef>
          <a:spcPct val="10000"/>
        </a:spcBef>
        <a:spcAft>
          <a:spcPct val="0"/>
        </a:spcAft>
        <a:buFont typeface="Wingdings" pitchFamily="2" charset="2"/>
        <a:buChar char="n"/>
        <a:defRPr kumimoji="1" sz="1050">
          <a:solidFill>
            <a:schemeClr val="tx1"/>
          </a:solidFill>
          <a:latin typeface="+mn-ea"/>
          <a:ea typeface="+mn-ea"/>
        </a:defRPr>
      </a:lvl5pPr>
      <a:lvl6pPr marL="1914525" indent="-200025" algn="l" rtl="0" eaLnBrk="1" fontAlgn="base" hangingPunct="1">
        <a:spcBef>
          <a:spcPct val="10000"/>
        </a:spcBef>
        <a:spcAft>
          <a:spcPct val="0"/>
        </a:spcAft>
        <a:buFont typeface="Wingdings" pitchFamily="2" charset="2"/>
        <a:buChar char="n"/>
        <a:defRPr kumimoji="1" sz="1050">
          <a:solidFill>
            <a:schemeClr val="tx1"/>
          </a:solidFill>
          <a:latin typeface="+mn-ea"/>
          <a:ea typeface="+mn-ea"/>
        </a:defRPr>
      </a:lvl6pPr>
      <a:lvl7pPr marL="2257425" indent="-200025" algn="l" rtl="0" eaLnBrk="1" fontAlgn="base" hangingPunct="1">
        <a:spcBef>
          <a:spcPct val="10000"/>
        </a:spcBef>
        <a:spcAft>
          <a:spcPct val="0"/>
        </a:spcAft>
        <a:buFont typeface="Wingdings" pitchFamily="2" charset="2"/>
        <a:buChar char="n"/>
        <a:defRPr kumimoji="1" sz="1050">
          <a:solidFill>
            <a:schemeClr val="tx1"/>
          </a:solidFill>
          <a:latin typeface="+mn-ea"/>
          <a:ea typeface="+mn-ea"/>
        </a:defRPr>
      </a:lvl7pPr>
      <a:lvl8pPr marL="2600325" indent="-200025" algn="l" rtl="0" eaLnBrk="1" fontAlgn="base" hangingPunct="1">
        <a:spcBef>
          <a:spcPct val="10000"/>
        </a:spcBef>
        <a:spcAft>
          <a:spcPct val="0"/>
        </a:spcAft>
        <a:buFont typeface="Wingdings" pitchFamily="2" charset="2"/>
        <a:buChar char="n"/>
        <a:defRPr kumimoji="1" sz="1050">
          <a:solidFill>
            <a:schemeClr val="tx1"/>
          </a:solidFill>
          <a:latin typeface="+mn-ea"/>
          <a:ea typeface="+mn-ea"/>
        </a:defRPr>
      </a:lvl8pPr>
      <a:lvl9pPr marL="2943225" indent="-200025" algn="l" rtl="0" eaLnBrk="1" fontAlgn="base" hangingPunct="1">
        <a:spcBef>
          <a:spcPct val="10000"/>
        </a:spcBef>
        <a:spcAft>
          <a:spcPct val="0"/>
        </a:spcAft>
        <a:buFont typeface="Wingdings" pitchFamily="2" charset="2"/>
        <a:buChar char="n"/>
        <a:defRPr kumimoji="1" sz="105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E57949-440B-E1B5-C8B4-52900DA4DE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836DAE-8152-A6E8-D21C-303F4262E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653173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theme1.xml><?xml version="1.0" encoding="utf-8"?>
<a:theme xmlns:a="http://schemas.openxmlformats.org/drawingml/2006/main" name="成大簡報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1"/>
            </a:gs>
            <a:gs pos="50000">
              <a:srgbClr val="FFCCFF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533400" marR="0" indent="-5334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itchFamily="2" charset="2"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1"/>
            </a:gs>
            <a:gs pos="50000">
              <a:srgbClr val="FFCCFF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533400" marR="0" indent="-5334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itchFamily="2" charset="2"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成大簡報" id="{6F8A9698-404C-D94E-AAD0-FD4CB413548B}" vid="{E2C9FC6F-91F6-C94C-AD87-98A894FED381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blipFill rotWithShape="1">
          <a:blip xmlns:r="http://schemas.openxmlformats.org/officeDocument/2006/relationships" r:embed="rId1"/>
          <a:stretch>
            <a:fillRect l="-225" t="-545" r="-674"/>
          </a:stretch>
        </a:blipFill>
        <a:ln w="9525">
          <a:noFill/>
          <a:miter lim="800000"/>
          <a:headEnd/>
          <a:tailEnd/>
        </a:ln>
      </a:spPr>
      <a:bodyPr/>
      <a:lstStyle>
        <a:defPPr>
          <a:defRPr>
            <a:noFill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800" b="1" i="0" u="none" strike="noStrike" cap="none" normalizeH="0" baseline="0" smtClean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標楷體" pitchFamily="65" charset="-120"/>
          </a:defRPr>
        </a:defPPr>
      </a:lstStyle>
    </a:lnDef>
    <a:txDef>
      <a:spPr/>
      <a:bodyPr>
        <a:spAutoFit/>
      </a:bodyPr>
      <a:lstStyle>
        <a:defPPr algn="ctr">
          <a:defRPr sz="1000" b="0"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LLM4Workflow</Template>
  <TotalTime>3</TotalTime>
  <Words>0</Words>
  <Application>Microsoft Macintosh PowerPoint</Application>
  <PresentationFormat>如螢幕大小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標楷體</vt:lpstr>
      <vt:lpstr>Arial Unicode MS</vt:lpstr>
      <vt:lpstr>Arial</vt:lpstr>
      <vt:lpstr>Tahoma</vt:lpstr>
      <vt:lpstr>Times New Roman</vt:lpstr>
      <vt:lpstr>Wingdings</vt:lpstr>
      <vt:lpstr>成大簡報</vt:lpstr>
      <vt:lpstr>Default Design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1</cp:revision>
  <dcterms:created xsi:type="dcterms:W3CDTF">2025-05-25T07:55:50Z</dcterms:created>
  <dcterms:modified xsi:type="dcterms:W3CDTF">2025-05-25T07:59:14Z</dcterms:modified>
</cp:coreProperties>
</file>