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6"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24204" y="2030942"/>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S</a:t>
            </a:r>
            <a:r>
              <a:rPr dirty="0" lang="en-US">
                <a:solidFill>
                  <a:srgbClr val="FFFF00"/>
                </a:solidFill>
              </a:rPr>
              <a:t>.</a:t>
            </a:r>
            <a:r>
              <a:rPr dirty="0" lang="en-US">
                <a:solidFill>
                  <a:srgbClr val="FFFF00"/>
                </a:solidFill>
              </a:rPr>
              <a:t> </a:t>
            </a:r>
            <a:r>
              <a:rPr dirty="0" lang="en-US">
                <a:solidFill>
                  <a:srgbClr val="FFFF00"/>
                </a:solidFill>
              </a:rPr>
              <a:t>V</a:t>
            </a:r>
            <a:r>
              <a:rPr dirty="0" lang="en-US">
                <a:solidFill>
                  <a:srgbClr val="FFFF00"/>
                </a:solidFill>
              </a:rPr>
              <a:t>i</a:t>
            </a:r>
            <a:r>
              <a:rPr dirty="0" lang="en-US">
                <a:solidFill>
                  <a:srgbClr val="FFFF00"/>
                </a:solidFill>
              </a:rPr>
              <a:t>j</a:t>
            </a:r>
            <a:r>
              <a:rPr dirty="0" lang="en-US">
                <a:solidFill>
                  <a:srgbClr val="FFFF00"/>
                </a:solidFill>
              </a:rPr>
              <a:t>a</a:t>
            </a:r>
            <a:r>
              <a:rPr dirty="0" lang="en-US">
                <a:solidFill>
                  <a:srgbClr val="FFFF00"/>
                </a:solidFill>
              </a:rPr>
              <a:t>y</a:t>
            </a:r>
            <a:r>
              <a:rPr dirty="0" lang="en-US">
                <a:solidFill>
                  <a:srgbClr val="FFFF00"/>
                </a:solidFill>
              </a:rPr>
              <a:t>a</a:t>
            </a:r>
            <a:r>
              <a:rPr dirty="0" lang="en-US">
                <a:solidFill>
                  <a:srgbClr val="FFFF00"/>
                </a:solidFill>
              </a:rPr>
              <a:t>k</a:t>
            </a:r>
            <a:r>
              <a:rPr dirty="0" lang="en-US">
                <a:solidFill>
                  <a:srgbClr val="FFFF00"/>
                </a:solidFill>
              </a:rPr>
              <a:t>u</a:t>
            </a:r>
            <a:r>
              <a:rPr dirty="0" lang="en-US">
                <a:solidFill>
                  <a:srgbClr val="FFFF00"/>
                </a:solidFill>
              </a:rPr>
              <a:t>m</a:t>
            </a:r>
            <a:r>
              <a:rPr dirty="0" lang="en-US">
                <a:solidFill>
                  <a:srgbClr val="FFFF00"/>
                </a:solidFill>
              </a:rPr>
              <a:t>ar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6</a:t>
            </a:r>
            <a:r>
              <a:rPr dirty="0" lang="en-US">
                <a:solidFill>
                  <a:srgbClr val="FFFF00"/>
                </a:solidFill>
              </a:rPr>
              <a:t>3</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2024-08-23T15:58:21Z</dcterms:created>
  <dcterms:modified xsi:type="dcterms:W3CDTF">2024-09-10T09:53:09Z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8f5b2788122b4500b41c77bb941dcf36</vt:lpwstr>
  </property>
</Properties>
</file>