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autoCompressPictures="0">
  <p:sldMasterIdLst>
    <p:sldMasterId id="2147483648" r:id="rId1"/>
    <p:sldMasterId id="2147483664" r:id="rId3"/>
    <p:sldMasterId id="2147483680" r:id="rId4"/>
    <p:sldMasterId id="2147483696" r:id="rId5"/>
    <p:sldMasterId id="2147483712" r:id="rId6"/>
  </p:sldMasterIdLst>
  <p:notesMasterIdLst>
    <p:notesMasterId r:id="rId8"/>
  </p:notesMasterIdLst>
  <p:handoutMasterIdLst>
    <p:handoutMasterId r:id="rId30"/>
  </p:handoutMasterIdLst>
  <p:sldIdLst>
    <p:sldId id="325" r:id="rId7"/>
    <p:sldId id="307" r:id="rId9"/>
    <p:sldId id="312" r:id="rId10"/>
    <p:sldId id="334" r:id="rId11"/>
    <p:sldId id="326" r:id="rId12"/>
    <p:sldId id="327" r:id="rId13"/>
    <p:sldId id="328" r:id="rId14"/>
    <p:sldId id="336" r:id="rId15"/>
    <p:sldId id="337"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2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F5AB1C69-6EDB-4FF4-983F-18BD219EF322}"/>
</file>

<file path=ppt/viewProps.xml><?xml version="1.0" encoding="utf-8"?>
<p:viewPr xmlns:a="http://schemas.openxmlformats.org/drawingml/2006/main" xmlns:r="http://schemas.openxmlformats.org/officeDocument/2006/relationships" xmlns:p="http://schemas.openxmlformats.org/presentationml/2006/main">
  <p:normalViewPr>
    <p:restoredLeft sz="11345" autoAdjust="0"/>
    <p:restoredTop sz="95394" autoAdjust="0"/>
  </p:normalViewPr>
  <p:slideViewPr>
    <p:cSldViewPr snapToGrid="0" showGuides="1">
      <p:cViewPr>
        <p:scale>
          <a:sx n="94" d="100"/>
          <a:sy n="94" d="100"/>
        </p:scale>
        <p:origin x="-588" y="-72"/>
      </p:cViewPr>
      <p:guideLst>
        <p:guide orient="horz" pos="2198"/>
        <p:guide pos="3840"/>
      </p:guideLst>
    </p:cSldViewPr>
  </p:slideViewPr>
  <p:outlineViewPr>
    <p:cViewPr>
      <p:scale>
        <a:sx n="33" d="100"/>
        <a:sy n="33" d="100"/>
      </p:scale>
      <p:origin x="0" y="-4032"/>
    </p:cViewPr>
  </p:outlineViewPr>
  <p:notesTextViewPr>
    <p:cViewPr>
      <p:scale>
        <a:sx n="1" d="1"/>
        <a:sy n="1" d="1"/>
      </p:scale>
      <p:origin x="0" y="0"/>
    </p:cViewPr>
  </p:notesTextViewPr>
  <p:sorterViewPr>
    <p:cViewPr>
      <p:scale>
        <a:sx n="80" d="100"/>
        <a:sy n="80" d="100"/>
      </p:scale>
      <p:origin x="0" y="-206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2.xml"/><Relationship Id="rId8" Type="http://schemas.openxmlformats.org/officeDocument/2006/relationships/notesMaster" Target="notesMasters/notesMaster1.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6" Type="http://schemas.openxmlformats.org/officeDocument/2006/relationships/customXml" Target="../customXml/item3.xml"/><Relationship Id="rId35" Type="http://schemas.openxmlformats.org/officeDocument/2006/relationships/customXml" Target="../customXml/item2.xml"/><Relationship Id="rId34" Type="http://schemas.openxmlformats.org/officeDocument/2006/relationships/customXml" Target="../customXml/item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slide" Target="slides/slide7.xml"/><Relationship Id="rId13" Type="http://schemas.openxmlformats.org/officeDocument/2006/relationships/slide" Target="slides/slide6.xml"/><Relationship Id="rId12" Type="http://schemas.openxmlformats.org/officeDocument/2006/relationships/slide" Target="slides/slide5.xml"/><Relationship Id="rId11" Type="http://schemas.openxmlformats.org/officeDocument/2006/relationships/slide" Target="slides/slide4.xml"/><Relationship Id="rId10" Type="http://schemas.openxmlformats.org/officeDocument/2006/relationships/slide" Target="slides/slide3.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6AA30A-158D-435B-B1F3-6FF82BD60FDF}"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0A24AC-02A6-46A1-A072-EAC8AC25DCA5}"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p:cNvSpPr>
            <a:spLocks noGrp="1"/>
          </p:cNvSpPr>
          <p:nvPr>
            <p:ph type="dt" sz="half" idx="10"/>
          </p:nvPr>
        </p:nvSpPr>
        <p:spPr/>
        <p:txBody>
          <a:bodyPr/>
          <a:lstStyle/>
          <a:p>
            <a:r>
              <a:rPr lang="en-US"/>
              <a:t>20XX</a:t>
            </a:r>
            <a:endParaRPr lang="en-US" dirty="0"/>
          </a:p>
        </p:txBody>
      </p:sp>
      <p:sp>
        <p:nvSpPr>
          <p:cNvPr id="16" name="Footer Placeholder 15"/>
          <p:cNvSpPr>
            <a:spLocks noGrp="1"/>
          </p:cNvSpPr>
          <p:nvPr>
            <p:ph type="ftr" sz="quarter" idx="11"/>
          </p:nvPr>
        </p:nvSpPr>
        <p:spPr/>
        <p:txBody>
          <a:bodyPr/>
          <a:lstStyle/>
          <a:p>
            <a:r>
              <a:rPr lang="en-US"/>
              <a:t>Sample Footer Text</a:t>
            </a:r>
            <a:endParaRPr lang="en-US" dirty="0"/>
          </a:p>
        </p:txBody>
      </p:sp>
      <p:sp>
        <p:nvSpPr>
          <p:cNvPr id="17" name="Slide Number Placeholder 16"/>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3943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3" name="Group 2"/>
          <p:cNvGrpSpPr/>
          <p:nvPr userDrawn="1"/>
        </p:nvGrpSpPr>
        <p:grpSpPr>
          <a:xfrm>
            <a:off x="-1524" y="708955"/>
            <a:ext cx="12193526" cy="5463893"/>
            <a:chOff x="-1524" y="708955"/>
            <a:chExt cx="12193526" cy="5463893"/>
          </a:xfrm>
        </p:grpSpPr>
        <p:sp>
          <p:nvSpPr>
            <p:cNvPr id="5" name="Rectangle 4"/>
            <p:cNvSpPr/>
            <p:nvPr userDrawn="1"/>
          </p:nvSpPr>
          <p:spPr>
            <a:xfrm>
              <a:off x="-1524" y="709613"/>
              <a:ext cx="12192000" cy="5463235"/>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p:cNvPicPr>
              <a:picLocks noChangeAspect="1"/>
            </p:cNvPicPr>
            <p:nvPr userDrawn="1"/>
          </p:nvPicPr>
          <p:blipFill rotWithShape="1">
            <a:blip r:embed="rId2">
              <a:extLst>
                <a:ext uri="{96DAC541-7B7A-43D3-8B79-37D633B846F1}">
                  <asvg:svgBlip xmlns:asvg="http://schemas.microsoft.com/office/drawing/2016/SVG/main" r:embed="rId3"/>
                </a:ext>
              </a:extLst>
            </a:blip>
            <a:srcRect l="43670" t="-7182" r="-9886" b="52046"/>
            <a:stretch>
              <a:fillRect/>
            </a:stretch>
          </p:blipFill>
          <p:spPr>
            <a:xfrm>
              <a:off x="-1" y="1162050"/>
              <a:ext cx="5568949" cy="5009032"/>
            </a:xfrm>
            <a:prstGeom prst="rect">
              <a:avLst/>
            </a:prstGeom>
          </p:spPr>
        </p:pic>
        <p:pic>
          <p:nvPicPr>
            <p:cNvPr id="26" name="Graphic 25"/>
            <p:cNvPicPr>
              <a:picLocks noChangeAspect="1"/>
            </p:cNvPicPr>
            <p:nvPr userDrawn="1"/>
          </p:nvPicPr>
          <p:blipFill rotWithShape="1">
            <a:blip r:embed="rId2">
              <a:extLst>
                <a:ext uri="{96DAC541-7B7A-43D3-8B79-37D633B846F1}">
                  <asvg:svgBlip xmlns:asvg="http://schemas.microsoft.com/office/drawing/2016/SVG/main" r:embed="rId3"/>
                </a:ext>
              </a:extLst>
            </a:blip>
            <a:srcRect l="256" t="-7183" r="44925" b="48899"/>
            <a:stretch>
              <a:fillRect/>
            </a:stretch>
          </p:blipFill>
          <p:spPr>
            <a:xfrm rot="16200000">
              <a:off x="7239292" y="366674"/>
              <a:ext cx="4610430" cy="5294991"/>
            </a:xfrm>
            <a:prstGeom prst="rect">
              <a:avLst/>
            </a:prstGeom>
          </p:spPr>
        </p:pic>
      </p:grpSp>
      <p:cxnSp>
        <p:nvCxnSpPr>
          <p:cNvPr id="15" name="Straight Connector 14"/>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userDrawn="1"/>
        </p:nvCxnSpPr>
        <p:spPr>
          <a:xfrm>
            <a:off x="0" y="708956"/>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69482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0" y="616429"/>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0" y="627968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V="1">
            <a:off x="58695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a:xfrm>
            <a:off x="1828932" y="1115167"/>
            <a:ext cx="8534136" cy="4655385"/>
          </a:xfrm>
        </p:spPr>
        <p:txBody>
          <a:bodyPr>
            <a:noAutofit/>
          </a:bodyPr>
          <a:lstStyle>
            <a:lvl1pPr algn="ctr">
              <a:defRPr sz="7200"/>
            </a:lvl1pPr>
          </a:lstStyle>
          <a:p>
            <a:r>
              <a:rPr lang="en-US" dirty="0"/>
              <a:t>Click to add title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3" name="Rectangle 12"/>
          <p:cNvSpPr/>
          <p:nvPr userDrawn="1"/>
        </p:nvSpPr>
        <p:spPr>
          <a:xfrm>
            <a:off x="3048" y="2138289"/>
            <a:ext cx="12188952" cy="4033912"/>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p:cNvPicPr>
            <a:picLocks noChangeAspect="1"/>
          </p:cNvPicPr>
          <p:nvPr userDrawn="1"/>
        </p:nvPicPr>
        <p:blipFill rotWithShape="1">
          <a:blip r:embed="rId2">
            <a:extLst>
              <a:ext uri="{96DAC541-7B7A-43D3-8B79-37D633B846F1}">
                <asvg:svgBlip xmlns:asvg="http://schemas.microsoft.com/office/drawing/2016/SVG/main" r:embed="rId3"/>
              </a:ext>
            </a:extLst>
          </a:blip>
          <a:srcRect t="27860" r="37853" b="27738"/>
          <a:stretch>
            <a:fillRect/>
          </a:stretch>
        </p:blipFill>
        <p:spPr>
          <a:xfrm>
            <a:off x="6962087" y="2143124"/>
            <a:ext cx="5226865" cy="4033839"/>
          </a:xfrm>
          <a:prstGeom prst="rect">
            <a:avLst/>
          </a:prstGeom>
        </p:spPr>
      </p:pic>
      <p:sp>
        <p:nvSpPr>
          <p:cNvPr id="16" name="Title 1"/>
          <p:cNvSpPr>
            <a:spLocks noGrp="1"/>
          </p:cNvSpPr>
          <p:nvPr>
            <p:ph type="title" hasCustomPrompt="1"/>
          </p:nvPr>
        </p:nvSpPr>
        <p:spPr>
          <a:xfrm>
            <a:off x="422177" y="365125"/>
            <a:ext cx="10778937" cy="1325563"/>
          </a:xfrm>
        </p:spPr>
        <p:txBody>
          <a:bodyPr>
            <a:normAutofit/>
          </a:bodyPr>
          <a:lstStyle>
            <a:lvl1pPr>
              <a:defRPr sz="4400"/>
            </a:lvl1pPr>
          </a:lstStyle>
          <a:p>
            <a:r>
              <a:rPr lang="en-US" dirty="0"/>
              <a:t>Click to add title</a:t>
            </a:r>
            <a:endParaRPr lang="en-US" dirty="0"/>
          </a:p>
        </p:txBody>
      </p:sp>
      <p:sp>
        <p:nvSpPr>
          <p:cNvPr id="12" name="Content Placeholder 2"/>
          <p:cNvSpPr>
            <a:spLocks noGrp="1"/>
          </p:cNvSpPr>
          <p:nvPr>
            <p:ph idx="1" hasCustomPrompt="1"/>
          </p:nvPr>
        </p:nvSpPr>
        <p:spPr>
          <a:xfrm>
            <a:off x="422899" y="2350108"/>
            <a:ext cx="10778221" cy="3609461"/>
          </a:xfrm>
        </p:spPr>
        <p:txBody>
          <a:bodyPr anchor="ctr" anchorCtr="0">
            <a:normAutofit/>
          </a:bodyPr>
          <a:lstStyle>
            <a:lvl1pPr>
              <a:buNone/>
              <a:defRPr sz="2400"/>
            </a:lvl1pPr>
            <a:lvl2pPr>
              <a:defRPr sz="2400"/>
            </a:lvl2pPr>
            <a:lvl3pPr>
              <a:defRPr sz="2400"/>
            </a:lvl3pPr>
            <a:lvl4pPr>
              <a:defRPr sz="2400"/>
            </a:lvl4pPr>
            <a:lvl5pPr>
              <a:defRPr sz="20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sz="1800" dirty="0">
              <a:solidFill>
                <a:schemeClr val="tx1"/>
              </a:solidFill>
            </a:endParaRPr>
          </a:p>
        </p:txBody>
      </p:sp>
      <p:cxnSp>
        <p:nvCxnSpPr>
          <p:cNvPr id="14" name="Straight Connector 13"/>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 name="Slide Number Placeholder 5"/>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fld>
            <a:endParaRPr lang="en-US" dirty="0"/>
          </a:p>
        </p:txBody>
      </p:sp>
      <p:cxnSp>
        <p:nvCxnSpPr>
          <p:cNvPr id="3" name="Straight Connector 2"/>
          <p:cNvCxnSpPr/>
          <p:nvPr userDrawn="1"/>
        </p:nvCxnSpPr>
        <p:spPr>
          <a:xfrm>
            <a:off x="0" y="2138288"/>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a:off x="0" y="2045761"/>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26472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2" name="Rectangle 1"/>
          <p:cNvSpPr/>
          <p:nvPr userDrawn="1"/>
        </p:nvSpPr>
        <p:spPr>
          <a:xfrm>
            <a:off x="10744200" y="1"/>
            <a:ext cx="75198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p:cNvPicPr>
            <a:picLocks noChangeAspect="1"/>
          </p:cNvPicPr>
          <p:nvPr userDrawn="1"/>
        </p:nvPicPr>
        <p:blipFill rotWithShape="1">
          <a:blip r:embed="rId2">
            <a:extLst>
              <a:ext uri="{96DAC541-7B7A-43D3-8B79-37D633B846F1}">
                <asvg:svgBlip xmlns:asvg="http://schemas.microsoft.com/office/drawing/2016/SVG/main" r:embed="rId3"/>
              </a:ext>
            </a:extLst>
          </a:blip>
          <a:srcRect l="41796" t="12194" r="49125" b="12256"/>
          <a:stretch>
            <a:fillRect/>
          </a:stretch>
        </p:blipFill>
        <p:spPr>
          <a:xfrm>
            <a:off x="10732660" y="-5609"/>
            <a:ext cx="763524" cy="6863608"/>
          </a:xfrm>
          <a:prstGeom prst="rect">
            <a:avLst/>
          </a:prstGeom>
        </p:spPr>
      </p:pic>
      <p:sp>
        <p:nvSpPr>
          <p:cNvPr id="13" name="Title 1"/>
          <p:cNvSpPr>
            <a:spLocks noGrp="1"/>
          </p:cNvSpPr>
          <p:nvPr>
            <p:ph type="title" hasCustomPrompt="1"/>
          </p:nvPr>
        </p:nvSpPr>
        <p:spPr>
          <a:xfrm>
            <a:off x="422178" y="365125"/>
            <a:ext cx="9733538" cy="1325563"/>
          </a:xfrm>
        </p:spPr>
        <p:txBody>
          <a:bodyPr>
            <a:normAutofit/>
          </a:bodyPr>
          <a:lstStyle>
            <a:lvl1pPr>
              <a:defRPr sz="4400"/>
            </a:lvl1pPr>
          </a:lstStyle>
          <a:p>
            <a:r>
              <a:rPr lang="en-US" dirty="0"/>
              <a:t>Click to add title</a:t>
            </a:r>
            <a:endParaRPr lang="en-US" dirty="0"/>
          </a:p>
        </p:txBody>
      </p:sp>
      <p:sp>
        <p:nvSpPr>
          <p:cNvPr id="9" name="Content Placeholder 2"/>
          <p:cNvSpPr>
            <a:spLocks noGrp="1"/>
          </p:cNvSpPr>
          <p:nvPr>
            <p:ph idx="1" hasCustomPrompt="1"/>
          </p:nvPr>
        </p:nvSpPr>
        <p:spPr>
          <a:xfrm>
            <a:off x="419106" y="2198915"/>
            <a:ext cx="9741183" cy="3345316"/>
          </a:xfrm>
        </p:spPr>
        <p:txBody>
          <a:bodyPr anchor="t" anchorCtr="0">
            <a:normAutofit/>
          </a:bodyPr>
          <a:lstStyle>
            <a:lvl1pPr marL="0" indent="0">
              <a:buNone/>
              <a:defRPr sz="1800" baseline="0"/>
            </a:lvl1pPr>
            <a:lvl2pPr>
              <a:defRPr sz="1800"/>
            </a:lvl2pPr>
            <a:lvl3pPr>
              <a:defRPr sz="1800"/>
            </a:lvl3pPr>
            <a:lvl4pPr>
              <a:defRPr sz="1800"/>
            </a:lvl4pPr>
            <a:lvl5pPr>
              <a:defRPr sz="18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sz="1800" dirty="0">
              <a:solidFill>
                <a:schemeClr val="tx1"/>
              </a:solidFill>
            </a:endParaRPr>
          </a:p>
        </p:txBody>
      </p:sp>
      <p:cxnSp>
        <p:nvCxnSpPr>
          <p:cNvPr id="14" name="Straight Connector 13"/>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5"/>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fld>
            <a:endParaRPr lang="en-US" dirty="0"/>
          </a:p>
        </p:txBody>
      </p:sp>
      <p:cxnSp>
        <p:nvCxnSpPr>
          <p:cNvPr id="3" name="Straight Connector 2"/>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flipV="1">
            <a:off x="1074420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flipV="1">
            <a:off x="1063077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0" y="605245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22897" y="539496"/>
            <a:ext cx="5228393" cy="2697190"/>
          </a:xfrm>
        </p:spPr>
        <p:txBody>
          <a:bodyPr anchor="b">
            <a:normAutofit/>
          </a:bodyPr>
          <a:lstStyle>
            <a:lvl1pPr>
              <a:defRPr sz="4400"/>
            </a:lvl1pPr>
          </a:lstStyle>
          <a:p>
            <a:r>
              <a:rPr lang="en-US" sz="4800" dirty="0"/>
              <a:t>Click to add title </a:t>
            </a:r>
            <a:endParaRPr lang="en-US" sz="4800" dirty="0"/>
          </a:p>
        </p:txBody>
      </p:sp>
      <p:sp>
        <p:nvSpPr>
          <p:cNvPr id="8" name="Content Placeholder 2"/>
          <p:cNvSpPr>
            <a:spLocks noGrp="1"/>
          </p:cNvSpPr>
          <p:nvPr>
            <p:ph idx="1" hasCustomPrompt="1"/>
          </p:nvPr>
        </p:nvSpPr>
        <p:spPr>
          <a:xfrm>
            <a:off x="422897" y="3354749"/>
            <a:ext cx="5228392" cy="258247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cxnSp>
        <p:nvCxnSpPr>
          <p:cNvPr id="12" name="Straight Connector 11"/>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a:xfrm>
            <a:off x="9884230"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988423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976862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V="1">
            <a:off x="9372495"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p:cNvSpPr/>
          <p:nvPr userDrawn="1"/>
        </p:nvSpPr>
        <p:spPr>
          <a:xfrm>
            <a:off x="7760541"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p:cNvCxnSpPr/>
          <p:nvPr userDrawn="1"/>
        </p:nvCxnSpPr>
        <p:spPr>
          <a:xfrm flipV="1">
            <a:off x="948135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V="1">
            <a:off x="77605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V="1">
            <a:off x="7644933"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pic>
        <p:nvPicPr>
          <p:cNvPr id="34" name="Graphic 33"/>
          <p:cNvPicPr>
            <a:picLocks noChangeAspect="1"/>
          </p:cNvPicPr>
          <p:nvPr userDrawn="1"/>
        </p:nvPicPr>
        <p:blipFill rotWithShape="1">
          <a:blip r:embed="rId2">
            <a:extLst>
              <a:ext uri="{96DAC541-7B7A-43D3-8B79-37D633B846F1}">
                <asvg:svgBlip xmlns:asvg="http://schemas.microsoft.com/office/drawing/2016/SVG/main" r:embed="rId3"/>
              </a:ext>
            </a:extLst>
          </a:blip>
          <a:srcRect l="31706" t="12194" r="49126" b="12256"/>
          <a:stretch>
            <a:fillRect/>
          </a:stretch>
        </p:blipFill>
        <p:spPr>
          <a:xfrm>
            <a:off x="9884229" y="-5609"/>
            <a:ext cx="1611955" cy="6863608"/>
          </a:xfrm>
          <a:prstGeom prst="rect">
            <a:avLst/>
          </a:prstGeom>
        </p:spPr>
      </p:pic>
      <p:pic>
        <p:nvPicPr>
          <p:cNvPr id="35" name="Graphic 34"/>
          <p:cNvPicPr>
            <a:picLocks noChangeAspect="1"/>
          </p:cNvPicPr>
          <p:nvPr userDrawn="1"/>
        </p:nvPicPr>
        <p:blipFill rotWithShape="1">
          <a:blip r:embed="rId2">
            <a:extLst>
              <a:ext uri="{96DAC541-7B7A-43D3-8B79-37D633B846F1}">
                <asvg:svgBlip xmlns:asvg="http://schemas.microsoft.com/office/drawing/2016/SVG/main" r:embed="rId3"/>
              </a:ext>
            </a:extLst>
          </a:blip>
          <a:srcRect l="10790" t="12194" r="70042" b="12256"/>
          <a:stretch>
            <a:fillRect/>
          </a:stretch>
        </p:blipFill>
        <p:spPr>
          <a:xfrm>
            <a:off x="7753789" y="5610"/>
            <a:ext cx="1611955" cy="6863608"/>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p:cNvSpPr>
            <a:spLocks noGrp="1"/>
          </p:cNvSpPr>
          <p:nvPr>
            <p:ph type="dt" sz="half" idx="10"/>
          </p:nvPr>
        </p:nvSpPr>
        <p:spPr/>
        <p:txBody>
          <a:bodyPr/>
          <a:lstStyle/>
          <a:p>
            <a:r>
              <a:rPr lang="en-US"/>
              <a:t>20XX</a:t>
            </a:r>
            <a:endParaRPr lang="en-US" dirty="0"/>
          </a:p>
        </p:txBody>
      </p:sp>
      <p:sp>
        <p:nvSpPr>
          <p:cNvPr id="16" name="Footer Placeholder 15"/>
          <p:cNvSpPr>
            <a:spLocks noGrp="1"/>
          </p:cNvSpPr>
          <p:nvPr>
            <p:ph type="ftr" sz="quarter" idx="11"/>
          </p:nvPr>
        </p:nvSpPr>
        <p:spPr/>
        <p:txBody>
          <a:bodyPr/>
          <a:lstStyle/>
          <a:p>
            <a:r>
              <a:rPr lang="en-US"/>
              <a:t>Sample Footer Text</a:t>
            </a:r>
            <a:endParaRPr lang="en-US" dirty="0"/>
          </a:p>
        </p:txBody>
      </p:sp>
      <p:sp>
        <p:nvSpPr>
          <p:cNvPr id="17" name="Slide Number Placeholder 16"/>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Date Placeholder 10"/>
          <p:cNvSpPr>
            <a:spLocks noGrp="1"/>
          </p:cNvSpPr>
          <p:nvPr>
            <p:ph type="dt" sz="half" idx="10"/>
          </p:nvPr>
        </p:nvSpPr>
        <p:spPr/>
        <p:txBody>
          <a:bodyPr/>
          <a:lstStyle/>
          <a:p>
            <a:r>
              <a:rPr lang="en-US"/>
              <a:t>20XX</a:t>
            </a:r>
            <a:endParaRPr lang="en-US" dirty="0"/>
          </a:p>
        </p:txBody>
      </p:sp>
      <p:sp>
        <p:nvSpPr>
          <p:cNvPr id="12" name="Footer Placeholder 11"/>
          <p:cNvSpPr>
            <a:spLocks noGrp="1"/>
          </p:cNvSpPr>
          <p:nvPr>
            <p:ph type="ftr" sz="quarter" idx="11"/>
          </p:nvPr>
        </p:nvSpPr>
        <p:spPr/>
        <p:txBody>
          <a:bodyPr/>
          <a:lstStyle/>
          <a:p>
            <a:r>
              <a:rPr lang="en-US"/>
              <a:t>Sample Footer Text</a:t>
            </a:r>
            <a:endParaRPr lang="en-US" dirty="0"/>
          </a:p>
        </p:txBody>
      </p:sp>
      <p:sp>
        <p:nvSpPr>
          <p:cNvPr id="13" name="Slide Number Placeholder 12"/>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10" name="Date Placeholder 9"/>
          <p:cNvSpPr>
            <a:spLocks noGrp="1"/>
          </p:cNvSpPr>
          <p:nvPr>
            <p:ph type="dt" sz="half" idx="10"/>
          </p:nvPr>
        </p:nvSpPr>
        <p:spPr/>
        <p:txBody>
          <a:bodyPr/>
          <a:lstStyle/>
          <a:p>
            <a:r>
              <a:rPr lang="en-US"/>
              <a:t>20XX</a:t>
            </a:r>
            <a:endParaRPr lang="en-US" dirty="0"/>
          </a:p>
        </p:txBody>
      </p:sp>
      <p:sp>
        <p:nvSpPr>
          <p:cNvPr id="11" name="Footer Placeholder 10"/>
          <p:cNvSpPr>
            <a:spLocks noGrp="1"/>
          </p:cNvSpPr>
          <p:nvPr>
            <p:ph type="ftr" sz="quarter" idx="11"/>
          </p:nvPr>
        </p:nvSpPr>
        <p:spPr/>
        <p:txBody>
          <a:bodyPr/>
          <a:lstStyle/>
          <a:p>
            <a:r>
              <a:rPr lang="en-US"/>
              <a:t>Sample Footer Text</a:t>
            </a:r>
            <a:endParaRPr lang="en-US" dirty="0"/>
          </a:p>
        </p:txBody>
      </p:sp>
      <p:sp>
        <p:nvSpPr>
          <p:cNvPr id="12" name="Slide Number Placeholder 11"/>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endParaRPr lang="en-US"/>
          </a:p>
          <a:p>
            <a:pPr lvl="1">
              <a:buChar char="¬"/>
            </a:pPr>
            <a:r>
              <a:rPr lang="en-US"/>
              <a:t>Second level</a:t>
            </a:r>
            <a:endParaRPr lang="en-US"/>
          </a:p>
          <a:p>
            <a:pPr lvl="2">
              <a:buChar char="¬"/>
            </a:pPr>
            <a:r>
              <a:rPr lang="en-US"/>
              <a:t>Third level</a:t>
            </a:r>
            <a:endParaRPr lang="en-US"/>
          </a:p>
          <a:p>
            <a:pPr lvl="3">
              <a:buChar char="¬"/>
            </a:pPr>
            <a:r>
              <a:rPr lang="en-US"/>
              <a:t>Fourth level</a:t>
            </a:r>
            <a:endParaRPr lang="en-US"/>
          </a:p>
          <a:p>
            <a:pPr lvl="4">
              <a:buChar char="¬"/>
            </a:pPr>
            <a:r>
              <a:rPr lang="en-US"/>
              <a:t>Fifth level</a:t>
            </a:r>
            <a:endParaRPr lang="en-US" dirty="0"/>
          </a:p>
        </p:txBody>
      </p:sp>
      <p:sp>
        <p:nvSpPr>
          <p:cNvPr id="4" name="Content Placeholder 3"/>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5" name="Date Placeholder 14"/>
          <p:cNvSpPr>
            <a:spLocks noGrp="1"/>
          </p:cNvSpPr>
          <p:nvPr>
            <p:ph type="dt" sz="half" idx="10"/>
          </p:nvPr>
        </p:nvSpPr>
        <p:spPr/>
        <p:txBody>
          <a:bodyPr/>
          <a:lstStyle/>
          <a:p>
            <a:r>
              <a:rPr lang="en-US"/>
              <a:t>20XX</a:t>
            </a:r>
            <a:endParaRPr lang="en-US" dirty="0"/>
          </a:p>
        </p:txBody>
      </p:sp>
      <p:sp>
        <p:nvSpPr>
          <p:cNvPr id="16" name="Footer Placeholder 15"/>
          <p:cNvSpPr>
            <a:spLocks noGrp="1"/>
          </p:cNvSpPr>
          <p:nvPr>
            <p:ph type="ftr" sz="quarter" idx="11"/>
          </p:nvPr>
        </p:nvSpPr>
        <p:spPr/>
        <p:txBody>
          <a:bodyPr/>
          <a:lstStyle/>
          <a:p>
            <a:r>
              <a:rPr lang="en-US"/>
              <a:t>Sample Footer Text</a:t>
            </a:r>
            <a:endParaRPr lang="en-US" dirty="0"/>
          </a:p>
        </p:txBody>
      </p:sp>
      <p:sp>
        <p:nvSpPr>
          <p:cNvPr id="17" name="Slide Number Placeholder 16"/>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Date Placeholder 10"/>
          <p:cNvSpPr>
            <a:spLocks noGrp="1"/>
          </p:cNvSpPr>
          <p:nvPr>
            <p:ph type="dt" sz="half" idx="10"/>
          </p:nvPr>
        </p:nvSpPr>
        <p:spPr/>
        <p:txBody>
          <a:bodyPr/>
          <a:lstStyle/>
          <a:p>
            <a:r>
              <a:rPr lang="en-US"/>
              <a:t>20XX</a:t>
            </a:r>
            <a:endParaRPr lang="en-US" dirty="0"/>
          </a:p>
        </p:txBody>
      </p:sp>
      <p:sp>
        <p:nvSpPr>
          <p:cNvPr id="12" name="Footer Placeholder 11"/>
          <p:cNvSpPr>
            <a:spLocks noGrp="1"/>
          </p:cNvSpPr>
          <p:nvPr>
            <p:ph type="ftr" sz="quarter" idx="11"/>
          </p:nvPr>
        </p:nvSpPr>
        <p:spPr/>
        <p:txBody>
          <a:bodyPr/>
          <a:lstStyle/>
          <a:p>
            <a:r>
              <a:rPr lang="en-US"/>
              <a:t>Sample Footer Text</a:t>
            </a:r>
            <a:endParaRPr lang="en-US" dirty="0"/>
          </a:p>
        </p:txBody>
      </p:sp>
      <p:sp>
        <p:nvSpPr>
          <p:cNvPr id="13" name="Slide Number Placeholder 12"/>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Date Placeholder 9"/>
          <p:cNvSpPr>
            <a:spLocks noGrp="1"/>
          </p:cNvSpPr>
          <p:nvPr>
            <p:ph type="dt" sz="half" idx="10"/>
          </p:nvPr>
        </p:nvSpPr>
        <p:spPr/>
        <p:txBody>
          <a:bodyPr/>
          <a:lstStyle/>
          <a:p>
            <a:r>
              <a:rPr lang="en-US"/>
              <a:t>20XX</a:t>
            </a:r>
            <a:endParaRPr lang="en-US" dirty="0"/>
          </a:p>
        </p:txBody>
      </p:sp>
      <p:sp>
        <p:nvSpPr>
          <p:cNvPr id="11" name="Footer Placeholder 10"/>
          <p:cNvSpPr>
            <a:spLocks noGrp="1"/>
          </p:cNvSpPr>
          <p:nvPr>
            <p:ph type="ftr" sz="quarter" idx="11"/>
          </p:nvPr>
        </p:nvSpPr>
        <p:spPr/>
        <p:txBody>
          <a:bodyPr/>
          <a:lstStyle/>
          <a:p>
            <a:r>
              <a:rPr lang="en-US"/>
              <a:t>Sample Footer Text</a:t>
            </a:r>
            <a:endParaRPr lang="en-US" dirty="0"/>
          </a:p>
        </p:txBody>
      </p:sp>
      <p:sp>
        <p:nvSpPr>
          <p:cNvPr id="12" name="Slide Number Placeholder 11"/>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p:cNvSpPr>
            <a:spLocks noGrp="1"/>
          </p:cNvSpPr>
          <p:nvPr>
            <p:ph type="dt" sz="half" idx="10"/>
          </p:nvPr>
        </p:nvSpPr>
        <p:spPr/>
        <p:txBody>
          <a:bodyPr/>
          <a:lstStyle/>
          <a:p>
            <a:r>
              <a:rPr lang="en-US"/>
              <a:t>20XX</a:t>
            </a:r>
            <a:endParaRPr lang="en-US" dirty="0"/>
          </a:p>
        </p:txBody>
      </p:sp>
      <p:sp>
        <p:nvSpPr>
          <p:cNvPr id="9" name="Footer Placeholder 8"/>
          <p:cNvSpPr>
            <a:spLocks noGrp="1"/>
          </p:cNvSpPr>
          <p:nvPr>
            <p:ph type="ftr" sz="quarter" idx="11"/>
          </p:nvPr>
        </p:nvSpPr>
        <p:spPr/>
        <p:txBody>
          <a:bodyPr/>
          <a:lstStyle/>
          <a:p>
            <a:r>
              <a:rPr lang="en-US"/>
              <a:t>Sample Footer Text</a:t>
            </a:r>
            <a:endParaRPr lang="en-US" dirty="0"/>
          </a:p>
        </p:txBody>
      </p:sp>
      <p:sp>
        <p:nvSpPr>
          <p:cNvPr id="10" name="Slide Number Placeholder 9"/>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p>
            <a:r>
              <a:rPr lang="en-US"/>
              <a:t>20XX</a:t>
            </a:r>
            <a:endParaRPr lang="en-US" dirty="0"/>
          </a:p>
        </p:txBody>
      </p:sp>
      <p:sp>
        <p:nvSpPr>
          <p:cNvPr id="9" name="Footer Placeholder 8"/>
          <p:cNvSpPr>
            <a:spLocks noGrp="1"/>
          </p:cNvSpPr>
          <p:nvPr>
            <p:ph type="ftr" sz="quarter" idx="11"/>
          </p:nvPr>
        </p:nvSpPr>
        <p:spPr/>
        <p:txBody>
          <a:bodyPr/>
          <a:lstStyle/>
          <a:p>
            <a:r>
              <a:rPr lang="en-US"/>
              <a:t>Sample Footer Text</a:t>
            </a:r>
            <a:endParaRPr lang="en-US" dirty="0"/>
          </a:p>
        </p:txBody>
      </p:sp>
      <p:sp>
        <p:nvSpPr>
          <p:cNvPr id="10" name="Slide Number Placeholder 9"/>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p>
            <a:r>
              <a:rPr lang="en-US"/>
              <a:t>20XX</a:t>
            </a:r>
            <a:endParaRPr lang="en-US" dirty="0"/>
          </a:p>
        </p:txBody>
      </p:sp>
      <p:sp>
        <p:nvSpPr>
          <p:cNvPr id="10" name="Footer Placeholder 9"/>
          <p:cNvSpPr>
            <a:spLocks noGrp="1"/>
          </p:cNvSpPr>
          <p:nvPr>
            <p:ph type="ftr" sz="quarter" idx="11"/>
          </p:nvPr>
        </p:nvSpPr>
        <p:spPr/>
        <p:txBody>
          <a:bodyPr/>
          <a:lstStyle/>
          <a:p>
            <a:r>
              <a:rPr lang="en-US"/>
              <a:t>Sample Footer Text</a:t>
            </a:r>
            <a:endParaRPr lang="en-US" dirty="0"/>
          </a:p>
        </p:txBody>
      </p:sp>
      <p:sp>
        <p:nvSpPr>
          <p:cNvPr id="11" name="Slide Number Placeholder 10"/>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3943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3" name="Group 2"/>
          <p:cNvGrpSpPr/>
          <p:nvPr userDrawn="1"/>
        </p:nvGrpSpPr>
        <p:grpSpPr>
          <a:xfrm>
            <a:off x="-1524" y="708955"/>
            <a:ext cx="12193526" cy="5463893"/>
            <a:chOff x="-1524" y="708955"/>
            <a:chExt cx="12193526" cy="5463893"/>
          </a:xfrm>
        </p:grpSpPr>
        <p:sp>
          <p:nvSpPr>
            <p:cNvPr id="5" name="Rectangle 4"/>
            <p:cNvSpPr/>
            <p:nvPr userDrawn="1"/>
          </p:nvSpPr>
          <p:spPr>
            <a:xfrm>
              <a:off x="-1524" y="709613"/>
              <a:ext cx="12192000" cy="5463235"/>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p:cNvPicPr>
              <a:picLocks noChangeAspect="1"/>
            </p:cNvPicPr>
            <p:nvPr userDrawn="1"/>
          </p:nvPicPr>
          <p:blipFill rotWithShape="1">
            <a:blip r:embed="rId2">
              <a:extLst>
                <a:ext uri="{96DAC541-7B7A-43D3-8B79-37D633B846F1}">
                  <asvg:svgBlip xmlns:asvg="http://schemas.microsoft.com/office/drawing/2016/SVG/main" r:embed="rId3"/>
                </a:ext>
              </a:extLst>
            </a:blip>
            <a:srcRect l="43670" t="-7182" r="-9886" b="52046"/>
            <a:stretch>
              <a:fillRect/>
            </a:stretch>
          </p:blipFill>
          <p:spPr>
            <a:xfrm>
              <a:off x="-1" y="1162050"/>
              <a:ext cx="5568949" cy="5009032"/>
            </a:xfrm>
            <a:prstGeom prst="rect">
              <a:avLst/>
            </a:prstGeom>
          </p:spPr>
        </p:pic>
        <p:pic>
          <p:nvPicPr>
            <p:cNvPr id="26" name="Graphic 25"/>
            <p:cNvPicPr>
              <a:picLocks noChangeAspect="1"/>
            </p:cNvPicPr>
            <p:nvPr userDrawn="1"/>
          </p:nvPicPr>
          <p:blipFill rotWithShape="1">
            <a:blip r:embed="rId2">
              <a:extLst>
                <a:ext uri="{96DAC541-7B7A-43D3-8B79-37D633B846F1}">
                  <asvg:svgBlip xmlns:asvg="http://schemas.microsoft.com/office/drawing/2016/SVG/main" r:embed="rId3"/>
                </a:ext>
              </a:extLst>
            </a:blip>
            <a:srcRect l="256" t="-7183" r="44925" b="48899"/>
            <a:stretch>
              <a:fillRect/>
            </a:stretch>
          </p:blipFill>
          <p:spPr>
            <a:xfrm rot="16200000">
              <a:off x="7239292" y="366674"/>
              <a:ext cx="4610430" cy="5294991"/>
            </a:xfrm>
            <a:prstGeom prst="rect">
              <a:avLst/>
            </a:prstGeom>
          </p:spPr>
        </p:pic>
      </p:grpSp>
      <p:cxnSp>
        <p:nvCxnSpPr>
          <p:cNvPr id="15" name="Straight Connector 14"/>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userDrawn="1"/>
        </p:nvCxnSpPr>
        <p:spPr>
          <a:xfrm>
            <a:off x="0" y="708956"/>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69482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0" y="616429"/>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0" y="627968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V="1">
            <a:off x="58695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a:xfrm>
            <a:off x="1828932" y="1115167"/>
            <a:ext cx="8534136" cy="4655385"/>
          </a:xfrm>
        </p:spPr>
        <p:txBody>
          <a:bodyPr>
            <a:noAutofit/>
          </a:bodyPr>
          <a:lstStyle>
            <a:lvl1pPr algn="ctr">
              <a:defRPr sz="7200"/>
            </a:lvl1pPr>
          </a:lstStyle>
          <a:p>
            <a:r>
              <a:rPr lang="en-US" dirty="0"/>
              <a:t>Click to add title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3" name="Rectangle 12"/>
          <p:cNvSpPr/>
          <p:nvPr userDrawn="1"/>
        </p:nvSpPr>
        <p:spPr>
          <a:xfrm>
            <a:off x="3048" y="2138289"/>
            <a:ext cx="12188952" cy="4033912"/>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p:cNvPicPr>
            <a:picLocks noChangeAspect="1"/>
          </p:cNvPicPr>
          <p:nvPr userDrawn="1"/>
        </p:nvPicPr>
        <p:blipFill rotWithShape="1">
          <a:blip r:embed="rId2">
            <a:extLst>
              <a:ext uri="{96DAC541-7B7A-43D3-8B79-37D633B846F1}">
                <asvg:svgBlip xmlns:asvg="http://schemas.microsoft.com/office/drawing/2016/SVG/main" r:embed="rId3"/>
              </a:ext>
            </a:extLst>
          </a:blip>
          <a:srcRect t="27860" r="37853" b="27738"/>
          <a:stretch>
            <a:fillRect/>
          </a:stretch>
        </p:blipFill>
        <p:spPr>
          <a:xfrm>
            <a:off x="6962087" y="2143124"/>
            <a:ext cx="5226865" cy="4033839"/>
          </a:xfrm>
          <a:prstGeom prst="rect">
            <a:avLst/>
          </a:prstGeom>
        </p:spPr>
      </p:pic>
      <p:sp>
        <p:nvSpPr>
          <p:cNvPr id="16" name="Title 1"/>
          <p:cNvSpPr>
            <a:spLocks noGrp="1"/>
          </p:cNvSpPr>
          <p:nvPr>
            <p:ph type="title" hasCustomPrompt="1"/>
          </p:nvPr>
        </p:nvSpPr>
        <p:spPr>
          <a:xfrm>
            <a:off x="422177" y="365125"/>
            <a:ext cx="10778937" cy="1325563"/>
          </a:xfrm>
        </p:spPr>
        <p:txBody>
          <a:bodyPr>
            <a:normAutofit/>
          </a:bodyPr>
          <a:lstStyle>
            <a:lvl1pPr>
              <a:defRPr sz="4400"/>
            </a:lvl1pPr>
          </a:lstStyle>
          <a:p>
            <a:r>
              <a:rPr lang="en-US" dirty="0"/>
              <a:t>Click to add title</a:t>
            </a:r>
            <a:endParaRPr lang="en-US" dirty="0"/>
          </a:p>
        </p:txBody>
      </p:sp>
      <p:sp>
        <p:nvSpPr>
          <p:cNvPr id="12" name="Content Placeholder 2"/>
          <p:cNvSpPr>
            <a:spLocks noGrp="1"/>
          </p:cNvSpPr>
          <p:nvPr>
            <p:ph idx="1" hasCustomPrompt="1"/>
          </p:nvPr>
        </p:nvSpPr>
        <p:spPr>
          <a:xfrm>
            <a:off x="422899" y="2350108"/>
            <a:ext cx="10778221" cy="3609461"/>
          </a:xfrm>
        </p:spPr>
        <p:txBody>
          <a:bodyPr anchor="ctr" anchorCtr="0">
            <a:normAutofit/>
          </a:bodyPr>
          <a:lstStyle>
            <a:lvl1pPr>
              <a:buNone/>
              <a:defRPr sz="2400"/>
            </a:lvl1pPr>
            <a:lvl2pPr>
              <a:defRPr sz="2400"/>
            </a:lvl2pPr>
            <a:lvl3pPr>
              <a:defRPr sz="2400"/>
            </a:lvl3pPr>
            <a:lvl4pPr>
              <a:defRPr sz="2400"/>
            </a:lvl4pPr>
            <a:lvl5pPr>
              <a:defRPr sz="20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sz="1800" dirty="0">
              <a:solidFill>
                <a:schemeClr val="tx1"/>
              </a:solidFill>
            </a:endParaRPr>
          </a:p>
        </p:txBody>
      </p:sp>
      <p:cxnSp>
        <p:nvCxnSpPr>
          <p:cNvPr id="14" name="Straight Connector 13"/>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 name="Slide Number Placeholder 5"/>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fld>
            <a:endParaRPr lang="en-US" dirty="0"/>
          </a:p>
        </p:txBody>
      </p:sp>
      <p:cxnSp>
        <p:nvCxnSpPr>
          <p:cNvPr id="3" name="Straight Connector 2"/>
          <p:cNvCxnSpPr/>
          <p:nvPr userDrawn="1"/>
        </p:nvCxnSpPr>
        <p:spPr>
          <a:xfrm>
            <a:off x="0" y="2138288"/>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a:off x="0" y="2045761"/>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26472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2" name="Rectangle 1"/>
          <p:cNvSpPr/>
          <p:nvPr userDrawn="1"/>
        </p:nvSpPr>
        <p:spPr>
          <a:xfrm>
            <a:off x="10744200" y="1"/>
            <a:ext cx="75198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p:cNvPicPr>
            <a:picLocks noChangeAspect="1"/>
          </p:cNvPicPr>
          <p:nvPr userDrawn="1"/>
        </p:nvPicPr>
        <p:blipFill rotWithShape="1">
          <a:blip r:embed="rId2">
            <a:extLst>
              <a:ext uri="{96DAC541-7B7A-43D3-8B79-37D633B846F1}">
                <asvg:svgBlip xmlns:asvg="http://schemas.microsoft.com/office/drawing/2016/SVG/main" r:embed="rId3"/>
              </a:ext>
            </a:extLst>
          </a:blip>
          <a:srcRect l="41796" t="12194" r="49125" b="12256"/>
          <a:stretch>
            <a:fillRect/>
          </a:stretch>
        </p:blipFill>
        <p:spPr>
          <a:xfrm>
            <a:off x="10732660" y="-5609"/>
            <a:ext cx="763524" cy="6863608"/>
          </a:xfrm>
          <a:prstGeom prst="rect">
            <a:avLst/>
          </a:prstGeom>
        </p:spPr>
      </p:pic>
      <p:sp>
        <p:nvSpPr>
          <p:cNvPr id="13" name="Title 1"/>
          <p:cNvSpPr>
            <a:spLocks noGrp="1"/>
          </p:cNvSpPr>
          <p:nvPr>
            <p:ph type="title" hasCustomPrompt="1"/>
          </p:nvPr>
        </p:nvSpPr>
        <p:spPr>
          <a:xfrm>
            <a:off x="422178" y="365125"/>
            <a:ext cx="9733538" cy="1325563"/>
          </a:xfrm>
        </p:spPr>
        <p:txBody>
          <a:bodyPr>
            <a:normAutofit/>
          </a:bodyPr>
          <a:lstStyle>
            <a:lvl1pPr>
              <a:defRPr sz="4400"/>
            </a:lvl1pPr>
          </a:lstStyle>
          <a:p>
            <a:r>
              <a:rPr lang="en-US" dirty="0"/>
              <a:t>Click to add title</a:t>
            </a:r>
            <a:endParaRPr lang="en-US" dirty="0"/>
          </a:p>
        </p:txBody>
      </p:sp>
      <p:sp>
        <p:nvSpPr>
          <p:cNvPr id="9" name="Content Placeholder 2"/>
          <p:cNvSpPr>
            <a:spLocks noGrp="1"/>
          </p:cNvSpPr>
          <p:nvPr>
            <p:ph idx="1" hasCustomPrompt="1"/>
          </p:nvPr>
        </p:nvSpPr>
        <p:spPr>
          <a:xfrm>
            <a:off x="419106" y="2198915"/>
            <a:ext cx="9741183" cy="3345316"/>
          </a:xfrm>
        </p:spPr>
        <p:txBody>
          <a:bodyPr anchor="t" anchorCtr="0">
            <a:normAutofit/>
          </a:bodyPr>
          <a:lstStyle>
            <a:lvl1pPr marL="0" indent="0">
              <a:buNone/>
              <a:defRPr sz="1800" baseline="0"/>
            </a:lvl1pPr>
            <a:lvl2pPr>
              <a:defRPr sz="1800"/>
            </a:lvl2pPr>
            <a:lvl3pPr>
              <a:defRPr sz="1800"/>
            </a:lvl3pPr>
            <a:lvl4pPr>
              <a:defRPr sz="1800"/>
            </a:lvl4pPr>
            <a:lvl5pPr>
              <a:defRPr sz="18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sz="1800" dirty="0">
              <a:solidFill>
                <a:schemeClr val="tx1"/>
              </a:solidFill>
            </a:endParaRPr>
          </a:p>
        </p:txBody>
      </p:sp>
      <p:cxnSp>
        <p:nvCxnSpPr>
          <p:cNvPr id="14" name="Straight Connector 13"/>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5"/>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fld>
            <a:endParaRPr lang="en-US" dirty="0"/>
          </a:p>
        </p:txBody>
      </p:sp>
      <p:cxnSp>
        <p:nvCxnSpPr>
          <p:cNvPr id="3" name="Straight Connector 2"/>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flipV="1">
            <a:off x="1074420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flipV="1">
            <a:off x="1063077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0" y="605245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10" name="Date Placeholder 9"/>
          <p:cNvSpPr>
            <a:spLocks noGrp="1"/>
          </p:cNvSpPr>
          <p:nvPr>
            <p:ph type="dt" sz="half" idx="10"/>
          </p:nvPr>
        </p:nvSpPr>
        <p:spPr/>
        <p:txBody>
          <a:bodyPr/>
          <a:lstStyle/>
          <a:p>
            <a:r>
              <a:rPr lang="en-US"/>
              <a:t>20XX</a:t>
            </a:r>
            <a:endParaRPr lang="en-US" dirty="0"/>
          </a:p>
        </p:txBody>
      </p:sp>
      <p:sp>
        <p:nvSpPr>
          <p:cNvPr id="11" name="Footer Placeholder 10"/>
          <p:cNvSpPr>
            <a:spLocks noGrp="1"/>
          </p:cNvSpPr>
          <p:nvPr>
            <p:ph type="ftr" sz="quarter" idx="11"/>
          </p:nvPr>
        </p:nvSpPr>
        <p:spPr/>
        <p:txBody>
          <a:bodyPr/>
          <a:lstStyle/>
          <a:p>
            <a:r>
              <a:rPr lang="en-US"/>
              <a:t>Sample Footer Text</a:t>
            </a:r>
            <a:endParaRPr lang="en-US" dirty="0"/>
          </a:p>
        </p:txBody>
      </p:sp>
      <p:sp>
        <p:nvSpPr>
          <p:cNvPr id="12" name="Slide Number Placeholder 11"/>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22897" y="539496"/>
            <a:ext cx="5228393" cy="2697190"/>
          </a:xfrm>
        </p:spPr>
        <p:txBody>
          <a:bodyPr anchor="b">
            <a:normAutofit/>
          </a:bodyPr>
          <a:lstStyle>
            <a:lvl1pPr>
              <a:defRPr sz="4400"/>
            </a:lvl1pPr>
          </a:lstStyle>
          <a:p>
            <a:r>
              <a:rPr lang="en-US" sz="4800" dirty="0"/>
              <a:t>Click to add title </a:t>
            </a:r>
            <a:endParaRPr lang="en-US" sz="4800" dirty="0"/>
          </a:p>
        </p:txBody>
      </p:sp>
      <p:sp>
        <p:nvSpPr>
          <p:cNvPr id="8" name="Content Placeholder 2"/>
          <p:cNvSpPr>
            <a:spLocks noGrp="1"/>
          </p:cNvSpPr>
          <p:nvPr>
            <p:ph idx="1" hasCustomPrompt="1"/>
          </p:nvPr>
        </p:nvSpPr>
        <p:spPr>
          <a:xfrm>
            <a:off x="422897" y="3354749"/>
            <a:ext cx="5228392" cy="258247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cxnSp>
        <p:nvCxnSpPr>
          <p:cNvPr id="12" name="Straight Connector 11"/>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a:xfrm>
            <a:off x="9884230"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988423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976862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V="1">
            <a:off x="9372495"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p:cNvSpPr/>
          <p:nvPr userDrawn="1"/>
        </p:nvSpPr>
        <p:spPr>
          <a:xfrm>
            <a:off x="7760541"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p:cNvCxnSpPr/>
          <p:nvPr userDrawn="1"/>
        </p:nvCxnSpPr>
        <p:spPr>
          <a:xfrm flipV="1">
            <a:off x="948135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V="1">
            <a:off x="77605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V="1">
            <a:off x="7644933"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pic>
        <p:nvPicPr>
          <p:cNvPr id="34" name="Graphic 33"/>
          <p:cNvPicPr>
            <a:picLocks noChangeAspect="1"/>
          </p:cNvPicPr>
          <p:nvPr userDrawn="1"/>
        </p:nvPicPr>
        <p:blipFill rotWithShape="1">
          <a:blip r:embed="rId2">
            <a:extLst>
              <a:ext uri="{96DAC541-7B7A-43D3-8B79-37D633B846F1}">
                <asvg:svgBlip xmlns:asvg="http://schemas.microsoft.com/office/drawing/2016/SVG/main" r:embed="rId3"/>
              </a:ext>
            </a:extLst>
          </a:blip>
          <a:srcRect l="31706" t="12194" r="49126" b="12256"/>
          <a:stretch>
            <a:fillRect/>
          </a:stretch>
        </p:blipFill>
        <p:spPr>
          <a:xfrm>
            <a:off x="9884229" y="-5609"/>
            <a:ext cx="1611955" cy="6863608"/>
          </a:xfrm>
          <a:prstGeom prst="rect">
            <a:avLst/>
          </a:prstGeom>
        </p:spPr>
      </p:pic>
      <p:pic>
        <p:nvPicPr>
          <p:cNvPr id="35" name="Graphic 34"/>
          <p:cNvPicPr>
            <a:picLocks noChangeAspect="1"/>
          </p:cNvPicPr>
          <p:nvPr userDrawn="1"/>
        </p:nvPicPr>
        <p:blipFill rotWithShape="1">
          <a:blip r:embed="rId2">
            <a:extLst>
              <a:ext uri="{96DAC541-7B7A-43D3-8B79-37D633B846F1}">
                <asvg:svgBlip xmlns:asvg="http://schemas.microsoft.com/office/drawing/2016/SVG/main" r:embed="rId3"/>
              </a:ext>
            </a:extLst>
          </a:blip>
          <a:srcRect l="10790" t="12194" r="70042" b="12256"/>
          <a:stretch>
            <a:fillRect/>
          </a:stretch>
        </p:blipFill>
        <p:spPr>
          <a:xfrm>
            <a:off x="7753789" y="5610"/>
            <a:ext cx="1611955" cy="6863608"/>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p:cNvSpPr>
            <a:spLocks noGrp="1"/>
          </p:cNvSpPr>
          <p:nvPr>
            <p:ph type="dt" sz="half" idx="10"/>
          </p:nvPr>
        </p:nvSpPr>
        <p:spPr/>
        <p:txBody>
          <a:bodyPr/>
          <a:lstStyle/>
          <a:p>
            <a:r>
              <a:rPr lang="en-US"/>
              <a:t>20XX</a:t>
            </a:r>
            <a:endParaRPr lang="en-US" dirty="0"/>
          </a:p>
        </p:txBody>
      </p:sp>
      <p:sp>
        <p:nvSpPr>
          <p:cNvPr id="16" name="Footer Placeholder 15"/>
          <p:cNvSpPr>
            <a:spLocks noGrp="1"/>
          </p:cNvSpPr>
          <p:nvPr>
            <p:ph type="ftr" sz="quarter" idx="11"/>
          </p:nvPr>
        </p:nvSpPr>
        <p:spPr/>
        <p:txBody>
          <a:bodyPr/>
          <a:lstStyle/>
          <a:p>
            <a:r>
              <a:rPr lang="en-US"/>
              <a:t>Sample Footer Text</a:t>
            </a:r>
            <a:endParaRPr lang="en-US" dirty="0"/>
          </a:p>
        </p:txBody>
      </p:sp>
      <p:sp>
        <p:nvSpPr>
          <p:cNvPr id="17" name="Slide Number Placeholder 16"/>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Date Placeholder 10"/>
          <p:cNvSpPr>
            <a:spLocks noGrp="1"/>
          </p:cNvSpPr>
          <p:nvPr>
            <p:ph type="dt" sz="half" idx="10"/>
          </p:nvPr>
        </p:nvSpPr>
        <p:spPr/>
        <p:txBody>
          <a:bodyPr/>
          <a:lstStyle/>
          <a:p>
            <a:r>
              <a:rPr lang="en-US"/>
              <a:t>20XX</a:t>
            </a:r>
            <a:endParaRPr lang="en-US" dirty="0"/>
          </a:p>
        </p:txBody>
      </p:sp>
      <p:sp>
        <p:nvSpPr>
          <p:cNvPr id="12" name="Footer Placeholder 11"/>
          <p:cNvSpPr>
            <a:spLocks noGrp="1"/>
          </p:cNvSpPr>
          <p:nvPr>
            <p:ph type="ftr" sz="quarter" idx="11"/>
          </p:nvPr>
        </p:nvSpPr>
        <p:spPr/>
        <p:txBody>
          <a:bodyPr/>
          <a:lstStyle/>
          <a:p>
            <a:r>
              <a:rPr lang="en-US"/>
              <a:t>Sample Footer Text</a:t>
            </a:r>
            <a:endParaRPr lang="en-US" dirty="0"/>
          </a:p>
        </p:txBody>
      </p:sp>
      <p:sp>
        <p:nvSpPr>
          <p:cNvPr id="13" name="Slide Number Placeholder 12"/>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10" name="Date Placeholder 9"/>
          <p:cNvSpPr>
            <a:spLocks noGrp="1"/>
          </p:cNvSpPr>
          <p:nvPr>
            <p:ph type="dt" sz="half" idx="10"/>
          </p:nvPr>
        </p:nvSpPr>
        <p:spPr/>
        <p:txBody>
          <a:bodyPr/>
          <a:lstStyle/>
          <a:p>
            <a:r>
              <a:rPr lang="en-US"/>
              <a:t>20XX</a:t>
            </a:r>
            <a:endParaRPr lang="en-US" dirty="0"/>
          </a:p>
        </p:txBody>
      </p:sp>
      <p:sp>
        <p:nvSpPr>
          <p:cNvPr id="11" name="Footer Placeholder 10"/>
          <p:cNvSpPr>
            <a:spLocks noGrp="1"/>
          </p:cNvSpPr>
          <p:nvPr>
            <p:ph type="ftr" sz="quarter" idx="11"/>
          </p:nvPr>
        </p:nvSpPr>
        <p:spPr/>
        <p:txBody>
          <a:bodyPr/>
          <a:lstStyle/>
          <a:p>
            <a:r>
              <a:rPr lang="en-US"/>
              <a:t>Sample Footer Text</a:t>
            </a:r>
            <a:endParaRPr lang="en-US" dirty="0"/>
          </a:p>
        </p:txBody>
      </p:sp>
      <p:sp>
        <p:nvSpPr>
          <p:cNvPr id="12" name="Slide Number Placeholder 11"/>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endParaRPr lang="en-US"/>
          </a:p>
          <a:p>
            <a:pPr lvl="1">
              <a:buChar char="¬"/>
            </a:pPr>
            <a:r>
              <a:rPr lang="en-US"/>
              <a:t>Second level</a:t>
            </a:r>
            <a:endParaRPr lang="en-US"/>
          </a:p>
          <a:p>
            <a:pPr lvl="2">
              <a:buChar char="¬"/>
            </a:pPr>
            <a:r>
              <a:rPr lang="en-US"/>
              <a:t>Third level</a:t>
            </a:r>
            <a:endParaRPr lang="en-US"/>
          </a:p>
          <a:p>
            <a:pPr lvl="3">
              <a:buChar char="¬"/>
            </a:pPr>
            <a:r>
              <a:rPr lang="en-US"/>
              <a:t>Fourth level</a:t>
            </a:r>
            <a:endParaRPr lang="en-US"/>
          </a:p>
          <a:p>
            <a:pPr lvl="4">
              <a:buChar char="¬"/>
            </a:pPr>
            <a:r>
              <a:rPr lang="en-US"/>
              <a:t>Fifth level</a:t>
            </a:r>
            <a:endParaRPr lang="en-US" dirty="0"/>
          </a:p>
        </p:txBody>
      </p:sp>
      <p:sp>
        <p:nvSpPr>
          <p:cNvPr id="4" name="Content Placeholder 3"/>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5" name="Date Placeholder 14"/>
          <p:cNvSpPr>
            <a:spLocks noGrp="1"/>
          </p:cNvSpPr>
          <p:nvPr>
            <p:ph type="dt" sz="half" idx="10"/>
          </p:nvPr>
        </p:nvSpPr>
        <p:spPr/>
        <p:txBody>
          <a:bodyPr/>
          <a:lstStyle/>
          <a:p>
            <a:r>
              <a:rPr lang="en-US"/>
              <a:t>20XX</a:t>
            </a:r>
            <a:endParaRPr lang="en-US" dirty="0"/>
          </a:p>
        </p:txBody>
      </p:sp>
      <p:sp>
        <p:nvSpPr>
          <p:cNvPr id="16" name="Footer Placeholder 15"/>
          <p:cNvSpPr>
            <a:spLocks noGrp="1"/>
          </p:cNvSpPr>
          <p:nvPr>
            <p:ph type="ftr" sz="quarter" idx="11"/>
          </p:nvPr>
        </p:nvSpPr>
        <p:spPr/>
        <p:txBody>
          <a:bodyPr/>
          <a:lstStyle/>
          <a:p>
            <a:r>
              <a:rPr lang="en-US"/>
              <a:t>Sample Footer Text</a:t>
            </a:r>
            <a:endParaRPr lang="en-US" dirty="0"/>
          </a:p>
        </p:txBody>
      </p:sp>
      <p:sp>
        <p:nvSpPr>
          <p:cNvPr id="17" name="Slide Number Placeholder 16"/>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Date Placeholder 9"/>
          <p:cNvSpPr>
            <a:spLocks noGrp="1"/>
          </p:cNvSpPr>
          <p:nvPr>
            <p:ph type="dt" sz="half" idx="10"/>
          </p:nvPr>
        </p:nvSpPr>
        <p:spPr/>
        <p:txBody>
          <a:bodyPr/>
          <a:lstStyle/>
          <a:p>
            <a:r>
              <a:rPr lang="en-US"/>
              <a:t>20XX</a:t>
            </a:r>
            <a:endParaRPr lang="en-US" dirty="0"/>
          </a:p>
        </p:txBody>
      </p:sp>
      <p:sp>
        <p:nvSpPr>
          <p:cNvPr id="11" name="Footer Placeholder 10"/>
          <p:cNvSpPr>
            <a:spLocks noGrp="1"/>
          </p:cNvSpPr>
          <p:nvPr>
            <p:ph type="ftr" sz="quarter" idx="11"/>
          </p:nvPr>
        </p:nvSpPr>
        <p:spPr/>
        <p:txBody>
          <a:bodyPr/>
          <a:lstStyle/>
          <a:p>
            <a:r>
              <a:rPr lang="en-US"/>
              <a:t>Sample Footer Text</a:t>
            </a:r>
            <a:endParaRPr lang="en-US" dirty="0"/>
          </a:p>
        </p:txBody>
      </p:sp>
      <p:sp>
        <p:nvSpPr>
          <p:cNvPr id="12" name="Slide Number Placeholder 11"/>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p:cNvSpPr>
            <a:spLocks noGrp="1"/>
          </p:cNvSpPr>
          <p:nvPr>
            <p:ph type="dt" sz="half" idx="10"/>
          </p:nvPr>
        </p:nvSpPr>
        <p:spPr/>
        <p:txBody>
          <a:bodyPr/>
          <a:lstStyle/>
          <a:p>
            <a:r>
              <a:rPr lang="en-US"/>
              <a:t>20XX</a:t>
            </a:r>
            <a:endParaRPr lang="en-US" dirty="0"/>
          </a:p>
        </p:txBody>
      </p:sp>
      <p:sp>
        <p:nvSpPr>
          <p:cNvPr id="9" name="Footer Placeholder 8"/>
          <p:cNvSpPr>
            <a:spLocks noGrp="1"/>
          </p:cNvSpPr>
          <p:nvPr>
            <p:ph type="ftr" sz="quarter" idx="11"/>
          </p:nvPr>
        </p:nvSpPr>
        <p:spPr/>
        <p:txBody>
          <a:bodyPr/>
          <a:lstStyle/>
          <a:p>
            <a:r>
              <a:rPr lang="en-US"/>
              <a:t>Sample Footer Text</a:t>
            </a:r>
            <a:endParaRPr lang="en-US" dirty="0"/>
          </a:p>
        </p:txBody>
      </p:sp>
      <p:sp>
        <p:nvSpPr>
          <p:cNvPr id="10" name="Slide Number Placeholder 9"/>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p>
            <a:r>
              <a:rPr lang="en-US"/>
              <a:t>20XX</a:t>
            </a:r>
            <a:endParaRPr lang="en-US" dirty="0"/>
          </a:p>
        </p:txBody>
      </p:sp>
      <p:sp>
        <p:nvSpPr>
          <p:cNvPr id="9" name="Footer Placeholder 8"/>
          <p:cNvSpPr>
            <a:spLocks noGrp="1"/>
          </p:cNvSpPr>
          <p:nvPr>
            <p:ph type="ftr" sz="quarter" idx="11"/>
          </p:nvPr>
        </p:nvSpPr>
        <p:spPr/>
        <p:txBody>
          <a:bodyPr/>
          <a:lstStyle/>
          <a:p>
            <a:r>
              <a:rPr lang="en-US"/>
              <a:t>Sample Footer Text</a:t>
            </a:r>
            <a:endParaRPr lang="en-US" dirty="0"/>
          </a:p>
        </p:txBody>
      </p:sp>
      <p:sp>
        <p:nvSpPr>
          <p:cNvPr id="10" name="Slide Number Placeholder 9"/>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p>
            <a:r>
              <a:rPr lang="en-US"/>
              <a:t>20XX</a:t>
            </a:r>
            <a:endParaRPr lang="en-US" dirty="0"/>
          </a:p>
        </p:txBody>
      </p:sp>
      <p:sp>
        <p:nvSpPr>
          <p:cNvPr id="10" name="Footer Placeholder 9"/>
          <p:cNvSpPr>
            <a:spLocks noGrp="1"/>
          </p:cNvSpPr>
          <p:nvPr>
            <p:ph type="ftr" sz="quarter" idx="11"/>
          </p:nvPr>
        </p:nvSpPr>
        <p:spPr/>
        <p:txBody>
          <a:bodyPr/>
          <a:lstStyle/>
          <a:p>
            <a:r>
              <a:rPr lang="en-US"/>
              <a:t>Sample Footer Text</a:t>
            </a:r>
            <a:endParaRPr lang="en-US" dirty="0"/>
          </a:p>
        </p:txBody>
      </p:sp>
      <p:sp>
        <p:nvSpPr>
          <p:cNvPr id="11" name="Slide Number Placeholder 10"/>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endParaRPr lang="en-US"/>
          </a:p>
          <a:p>
            <a:pPr lvl="1">
              <a:buChar char="¬"/>
            </a:pPr>
            <a:r>
              <a:rPr lang="en-US"/>
              <a:t>Second level</a:t>
            </a:r>
            <a:endParaRPr lang="en-US"/>
          </a:p>
          <a:p>
            <a:pPr lvl="2">
              <a:buChar char="¬"/>
            </a:pPr>
            <a:r>
              <a:rPr lang="en-US"/>
              <a:t>Third level</a:t>
            </a:r>
            <a:endParaRPr lang="en-US"/>
          </a:p>
          <a:p>
            <a:pPr lvl="3">
              <a:buChar char="¬"/>
            </a:pPr>
            <a:r>
              <a:rPr lang="en-US"/>
              <a:t>Fourth level</a:t>
            </a:r>
            <a:endParaRPr lang="en-US"/>
          </a:p>
          <a:p>
            <a:pPr lvl="4">
              <a:buChar char="¬"/>
            </a:pPr>
            <a:r>
              <a:rPr lang="en-US"/>
              <a:t>Fifth level</a:t>
            </a:r>
            <a:endParaRPr lang="en-US" dirty="0"/>
          </a:p>
        </p:txBody>
      </p:sp>
      <p:sp>
        <p:nvSpPr>
          <p:cNvPr id="4" name="Content Placeholder 3"/>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5" name="Date Placeholder 14"/>
          <p:cNvSpPr>
            <a:spLocks noGrp="1"/>
          </p:cNvSpPr>
          <p:nvPr>
            <p:ph type="dt" sz="half" idx="10"/>
          </p:nvPr>
        </p:nvSpPr>
        <p:spPr/>
        <p:txBody>
          <a:bodyPr/>
          <a:lstStyle/>
          <a:p>
            <a:r>
              <a:rPr lang="en-US"/>
              <a:t>20XX</a:t>
            </a:r>
            <a:endParaRPr lang="en-US" dirty="0"/>
          </a:p>
        </p:txBody>
      </p:sp>
      <p:sp>
        <p:nvSpPr>
          <p:cNvPr id="16" name="Footer Placeholder 15"/>
          <p:cNvSpPr>
            <a:spLocks noGrp="1"/>
          </p:cNvSpPr>
          <p:nvPr>
            <p:ph type="ftr" sz="quarter" idx="11"/>
          </p:nvPr>
        </p:nvSpPr>
        <p:spPr/>
        <p:txBody>
          <a:bodyPr/>
          <a:lstStyle/>
          <a:p>
            <a:r>
              <a:rPr lang="en-US"/>
              <a:t>Sample Footer Text</a:t>
            </a:r>
            <a:endParaRPr lang="en-US" dirty="0"/>
          </a:p>
        </p:txBody>
      </p:sp>
      <p:sp>
        <p:nvSpPr>
          <p:cNvPr id="17" name="Slide Number Placeholder 16"/>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3943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3" name="Group 2"/>
          <p:cNvGrpSpPr/>
          <p:nvPr userDrawn="1"/>
        </p:nvGrpSpPr>
        <p:grpSpPr>
          <a:xfrm>
            <a:off x="-1524" y="708955"/>
            <a:ext cx="12193526" cy="5463893"/>
            <a:chOff x="-1524" y="708955"/>
            <a:chExt cx="12193526" cy="5463893"/>
          </a:xfrm>
        </p:grpSpPr>
        <p:sp>
          <p:nvSpPr>
            <p:cNvPr id="5" name="Rectangle 4"/>
            <p:cNvSpPr/>
            <p:nvPr userDrawn="1"/>
          </p:nvSpPr>
          <p:spPr>
            <a:xfrm>
              <a:off x="-1524" y="709613"/>
              <a:ext cx="12192000" cy="5463235"/>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p:cNvPicPr>
              <a:picLocks noChangeAspect="1"/>
            </p:cNvPicPr>
            <p:nvPr userDrawn="1"/>
          </p:nvPicPr>
          <p:blipFill rotWithShape="1">
            <a:blip r:embed="rId2">
              <a:extLst>
                <a:ext uri="{96DAC541-7B7A-43D3-8B79-37D633B846F1}">
                  <asvg:svgBlip xmlns:asvg="http://schemas.microsoft.com/office/drawing/2016/SVG/main" r:embed="rId3"/>
                </a:ext>
              </a:extLst>
            </a:blip>
            <a:srcRect l="43670" t="-7182" r="-9886" b="52046"/>
            <a:stretch>
              <a:fillRect/>
            </a:stretch>
          </p:blipFill>
          <p:spPr>
            <a:xfrm>
              <a:off x="-1" y="1162050"/>
              <a:ext cx="5568949" cy="5009032"/>
            </a:xfrm>
            <a:prstGeom prst="rect">
              <a:avLst/>
            </a:prstGeom>
          </p:spPr>
        </p:pic>
        <p:pic>
          <p:nvPicPr>
            <p:cNvPr id="26" name="Graphic 25"/>
            <p:cNvPicPr>
              <a:picLocks noChangeAspect="1"/>
            </p:cNvPicPr>
            <p:nvPr userDrawn="1"/>
          </p:nvPicPr>
          <p:blipFill rotWithShape="1">
            <a:blip r:embed="rId2">
              <a:extLst>
                <a:ext uri="{96DAC541-7B7A-43D3-8B79-37D633B846F1}">
                  <asvg:svgBlip xmlns:asvg="http://schemas.microsoft.com/office/drawing/2016/SVG/main" r:embed="rId3"/>
                </a:ext>
              </a:extLst>
            </a:blip>
            <a:srcRect l="256" t="-7183" r="44925" b="48899"/>
            <a:stretch>
              <a:fillRect/>
            </a:stretch>
          </p:blipFill>
          <p:spPr>
            <a:xfrm rot="16200000">
              <a:off x="7239292" y="366674"/>
              <a:ext cx="4610430" cy="5294991"/>
            </a:xfrm>
            <a:prstGeom prst="rect">
              <a:avLst/>
            </a:prstGeom>
          </p:spPr>
        </p:pic>
      </p:grpSp>
      <p:cxnSp>
        <p:nvCxnSpPr>
          <p:cNvPr id="15" name="Straight Connector 14"/>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userDrawn="1"/>
        </p:nvCxnSpPr>
        <p:spPr>
          <a:xfrm>
            <a:off x="0" y="708956"/>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69482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0" y="616429"/>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0" y="627968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V="1">
            <a:off x="58695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a:xfrm>
            <a:off x="1828932" y="1115167"/>
            <a:ext cx="8534136" cy="4655385"/>
          </a:xfrm>
        </p:spPr>
        <p:txBody>
          <a:bodyPr>
            <a:noAutofit/>
          </a:bodyPr>
          <a:lstStyle>
            <a:lvl1pPr algn="ctr">
              <a:defRPr sz="7200"/>
            </a:lvl1pPr>
          </a:lstStyle>
          <a:p>
            <a:r>
              <a:rPr lang="en-US" dirty="0"/>
              <a:t>Click to add title</a:t>
            </a:r>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3" name="Rectangle 12"/>
          <p:cNvSpPr/>
          <p:nvPr userDrawn="1"/>
        </p:nvSpPr>
        <p:spPr>
          <a:xfrm>
            <a:off x="3048" y="2138289"/>
            <a:ext cx="12188952" cy="4033912"/>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p:cNvPicPr>
            <a:picLocks noChangeAspect="1"/>
          </p:cNvPicPr>
          <p:nvPr userDrawn="1"/>
        </p:nvPicPr>
        <p:blipFill rotWithShape="1">
          <a:blip r:embed="rId2">
            <a:extLst>
              <a:ext uri="{96DAC541-7B7A-43D3-8B79-37D633B846F1}">
                <asvg:svgBlip xmlns:asvg="http://schemas.microsoft.com/office/drawing/2016/SVG/main" r:embed="rId3"/>
              </a:ext>
            </a:extLst>
          </a:blip>
          <a:srcRect t="27860" r="37853" b="27738"/>
          <a:stretch>
            <a:fillRect/>
          </a:stretch>
        </p:blipFill>
        <p:spPr>
          <a:xfrm>
            <a:off x="6962087" y="2143124"/>
            <a:ext cx="5226865" cy="4033839"/>
          </a:xfrm>
          <a:prstGeom prst="rect">
            <a:avLst/>
          </a:prstGeom>
        </p:spPr>
      </p:pic>
      <p:sp>
        <p:nvSpPr>
          <p:cNvPr id="16" name="Title 1"/>
          <p:cNvSpPr>
            <a:spLocks noGrp="1"/>
          </p:cNvSpPr>
          <p:nvPr>
            <p:ph type="title" hasCustomPrompt="1"/>
          </p:nvPr>
        </p:nvSpPr>
        <p:spPr>
          <a:xfrm>
            <a:off x="422177" y="365125"/>
            <a:ext cx="10778937" cy="1325563"/>
          </a:xfrm>
        </p:spPr>
        <p:txBody>
          <a:bodyPr>
            <a:normAutofit/>
          </a:bodyPr>
          <a:lstStyle>
            <a:lvl1pPr>
              <a:defRPr sz="4400"/>
            </a:lvl1pPr>
          </a:lstStyle>
          <a:p>
            <a:r>
              <a:rPr lang="en-US" dirty="0"/>
              <a:t>Click to add title</a:t>
            </a:r>
            <a:endParaRPr lang="en-US" dirty="0"/>
          </a:p>
        </p:txBody>
      </p:sp>
      <p:sp>
        <p:nvSpPr>
          <p:cNvPr id="12" name="Content Placeholder 2"/>
          <p:cNvSpPr>
            <a:spLocks noGrp="1"/>
          </p:cNvSpPr>
          <p:nvPr>
            <p:ph idx="1" hasCustomPrompt="1"/>
          </p:nvPr>
        </p:nvSpPr>
        <p:spPr>
          <a:xfrm>
            <a:off x="422899" y="2350108"/>
            <a:ext cx="10778221" cy="3609461"/>
          </a:xfrm>
        </p:spPr>
        <p:txBody>
          <a:bodyPr anchor="ctr" anchorCtr="0">
            <a:normAutofit/>
          </a:bodyPr>
          <a:lstStyle>
            <a:lvl1pPr>
              <a:buNone/>
              <a:defRPr sz="2400"/>
            </a:lvl1pPr>
            <a:lvl2pPr>
              <a:defRPr sz="2400"/>
            </a:lvl2pPr>
            <a:lvl3pPr>
              <a:defRPr sz="2400"/>
            </a:lvl3pPr>
            <a:lvl4pPr>
              <a:defRPr sz="2400"/>
            </a:lvl4pPr>
            <a:lvl5pPr>
              <a:defRPr sz="20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sz="1800" dirty="0">
              <a:solidFill>
                <a:schemeClr val="tx1"/>
              </a:solidFill>
            </a:endParaRPr>
          </a:p>
        </p:txBody>
      </p:sp>
      <p:cxnSp>
        <p:nvCxnSpPr>
          <p:cNvPr id="14" name="Straight Connector 13"/>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 name="Slide Number Placeholder 5"/>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fld>
            <a:endParaRPr lang="en-US" dirty="0"/>
          </a:p>
        </p:txBody>
      </p:sp>
      <p:cxnSp>
        <p:nvCxnSpPr>
          <p:cNvPr id="3" name="Straight Connector 2"/>
          <p:cNvCxnSpPr/>
          <p:nvPr userDrawn="1"/>
        </p:nvCxnSpPr>
        <p:spPr>
          <a:xfrm>
            <a:off x="0" y="2138288"/>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a:off x="0" y="2045761"/>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26472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2" name="Rectangle 1"/>
          <p:cNvSpPr/>
          <p:nvPr userDrawn="1"/>
        </p:nvSpPr>
        <p:spPr>
          <a:xfrm>
            <a:off x="10744200" y="1"/>
            <a:ext cx="75198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p:cNvPicPr>
            <a:picLocks noChangeAspect="1"/>
          </p:cNvPicPr>
          <p:nvPr userDrawn="1"/>
        </p:nvPicPr>
        <p:blipFill rotWithShape="1">
          <a:blip r:embed="rId2">
            <a:extLst>
              <a:ext uri="{96DAC541-7B7A-43D3-8B79-37D633B846F1}">
                <asvg:svgBlip xmlns:asvg="http://schemas.microsoft.com/office/drawing/2016/SVG/main" r:embed="rId3"/>
              </a:ext>
            </a:extLst>
          </a:blip>
          <a:srcRect l="41796" t="12194" r="49125" b="12256"/>
          <a:stretch>
            <a:fillRect/>
          </a:stretch>
        </p:blipFill>
        <p:spPr>
          <a:xfrm>
            <a:off x="10732660" y="-5609"/>
            <a:ext cx="763524" cy="6863608"/>
          </a:xfrm>
          <a:prstGeom prst="rect">
            <a:avLst/>
          </a:prstGeom>
        </p:spPr>
      </p:pic>
      <p:sp>
        <p:nvSpPr>
          <p:cNvPr id="13" name="Title 1"/>
          <p:cNvSpPr>
            <a:spLocks noGrp="1"/>
          </p:cNvSpPr>
          <p:nvPr>
            <p:ph type="title" hasCustomPrompt="1"/>
          </p:nvPr>
        </p:nvSpPr>
        <p:spPr>
          <a:xfrm>
            <a:off x="422178" y="365125"/>
            <a:ext cx="9733538" cy="1325563"/>
          </a:xfrm>
        </p:spPr>
        <p:txBody>
          <a:bodyPr>
            <a:normAutofit/>
          </a:bodyPr>
          <a:lstStyle>
            <a:lvl1pPr>
              <a:defRPr sz="4400"/>
            </a:lvl1pPr>
          </a:lstStyle>
          <a:p>
            <a:r>
              <a:rPr lang="en-US" dirty="0"/>
              <a:t>Click to add title</a:t>
            </a:r>
            <a:endParaRPr lang="en-US" dirty="0"/>
          </a:p>
        </p:txBody>
      </p:sp>
      <p:sp>
        <p:nvSpPr>
          <p:cNvPr id="9" name="Content Placeholder 2"/>
          <p:cNvSpPr>
            <a:spLocks noGrp="1"/>
          </p:cNvSpPr>
          <p:nvPr>
            <p:ph idx="1" hasCustomPrompt="1"/>
          </p:nvPr>
        </p:nvSpPr>
        <p:spPr>
          <a:xfrm>
            <a:off x="419106" y="2198915"/>
            <a:ext cx="9741183" cy="3345316"/>
          </a:xfrm>
        </p:spPr>
        <p:txBody>
          <a:bodyPr anchor="t" anchorCtr="0">
            <a:normAutofit/>
          </a:bodyPr>
          <a:lstStyle>
            <a:lvl1pPr marL="0" indent="0">
              <a:buNone/>
              <a:defRPr sz="1800" baseline="0"/>
            </a:lvl1pPr>
            <a:lvl2pPr>
              <a:defRPr sz="1800"/>
            </a:lvl2pPr>
            <a:lvl3pPr>
              <a:defRPr sz="1800"/>
            </a:lvl3pPr>
            <a:lvl4pPr>
              <a:defRPr sz="1800"/>
            </a:lvl4pPr>
            <a:lvl5pPr>
              <a:defRPr sz="18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sz="1800" dirty="0">
              <a:solidFill>
                <a:schemeClr val="tx1"/>
              </a:solidFill>
            </a:endParaRPr>
          </a:p>
        </p:txBody>
      </p:sp>
      <p:cxnSp>
        <p:nvCxnSpPr>
          <p:cNvPr id="14" name="Straight Connector 13"/>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5"/>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fld>
            <a:endParaRPr lang="en-US" dirty="0"/>
          </a:p>
        </p:txBody>
      </p:sp>
      <p:cxnSp>
        <p:nvCxnSpPr>
          <p:cNvPr id="3" name="Straight Connector 2"/>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flipV="1">
            <a:off x="1074420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flipV="1">
            <a:off x="1063077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0" y="605245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22897" y="539496"/>
            <a:ext cx="5228393" cy="2697190"/>
          </a:xfrm>
        </p:spPr>
        <p:txBody>
          <a:bodyPr anchor="b">
            <a:normAutofit/>
          </a:bodyPr>
          <a:lstStyle>
            <a:lvl1pPr>
              <a:defRPr sz="4400"/>
            </a:lvl1pPr>
          </a:lstStyle>
          <a:p>
            <a:r>
              <a:rPr lang="en-US" sz="4800" dirty="0"/>
              <a:t>Click to add title </a:t>
            </a:r>
            <a:endParaRPr lang="en-US" sz="4800" dirty="0"/>
          </a:p>
        </p:txBody>
      </p:sp>
      <p:sp>
        <p:nvSpPr>
          <p:cNvPr id="8" name="Content Placeholder 2"/>
          <p:cNvSpPr>
            <a:spLocks noGrp="1"/>
          </p:cNvSpPr>
          <p:nvPr>
            <p:ph idx="1" hasCustomPrompt="1"/>
          </p:nvPr>
        </p:nvSpPr>
        <p:spPr>
          <a:xfrm>
            <a:off x="422897" y="3354749"/>
            <a:ext cx="5228392" cy="258247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cxnSp>
        <p:nvCxnSpPr>
          <p:cNvPr id="12" name="Straight Connector 11"/>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a:xfrm>
            <a:off x="9884230"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988423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976862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V="1">
            <a:off x="9372495"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p:cNvSpPr/>
          <p:nvPr userDrawn="1"/>
        </p:nvSpPr>
        <p:spPr>
          <a:xfrm>
            <a:off x="7760541"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p:cNvCxnSpPr/>
          <p:nvPr userDrawn="1"/>
        </p:nvCxnSpPr>
        <p:spPr>
          <a:xfrm flipV="1">
            <a:off x="948135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V="1">
            <a:off x="77605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V="1">
            <a:off x="7644933"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pic>
        <p:nvPicPr>
          <p:cNvPr id="34" name="Graphic 33"/>
          <p:cNvPicPr>
            <a:picLocks noChangeAspect="1"/>
          </p:cNvPicPr>
          <p:nvPr userDrawn="1"/>
        </p:nvPicPr>
        <p:blipFill rotWithShape="1">
          <a:blip r:embed="rId2">
            <a:extLst>
              <a:ext uri="{96DAC541-7B7A-43D3-8B79-37D633B846F1}">
                <asvg:svgBlip xmlns:asvg="http://schemas.microsoft.com/office/drawing/2016/SVG/main" r:embed="rId3"/>
              </a:ext>
            </a:extLst>
          </a:blip>
          <a:srcRect l="31706" t="12194" r="49126" b="12256"/>
          <a:stretch>
            <a:fillRect/>
          </a:stretch>
        </p:blipFill>
        <p:spPr>
          <a:xfrm>
            <a:off x="9884229" y="-5609"/>
            <a:ext cx="1611955" cy="6863608"/>
          </a:xfrm>
          <a:prstGeom prst="rect">
            <a:avLst/>
          </a:prstGeom>
        </p:spPr>
      </p:pic>
      <p:pic>
        <p:nvPicPr>
          <p:cNvPr id="35" name="Graphic 34"/>
          <p:cNvPicPr>
            <a:picLocks noChangeAspect="1"/>
          </p:cNvPicPr>
          <p:nvPr userDrawn="1"/>
        </p:nvPicPr>
        <p:blipFill rotWithShape="1">
          <a:blip r:embed="rId2">
            <a:extLst>
              <a:ext uri="{96DAC541-7B7A-43D3-8B79-37D633B846F1}">
                <asvg:svgBlip xmlns:asvg="http://schemas.microsoft.com/office/drawing/2016/SVG/main" r:embed="rId3"/>
              </a:ext>
            </a:extLst>
          </a:blip>
          <a:srcRect l="10790" t="12194" r="70042" b="12256"/>
          <a:stretch>
            <a:fillRect/>
          </a:stretch>
        </p:blipFill>
        <p:spPr>
          <a:xfrm>
            <a:off x="7753789" y="5610"/>
            <a:ext cx="1611955" cy="6863608"/>
          </a:xfrm>
          <a:prstGeom prst="rect">
            <a:avLst/>
          </a:prstGeom>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p:cNvSpPr>
            <a:spLocks noGrp="1"/>
          </p:cNvSpPr>
          <p:nvPr>
            <p:ph type="dt" sz="half" idx="10"/>
          </p:nvPr>
        </p:nvSpPr>
        <p:spPr/>
        <p:txBody>
          <a:bodyPr/>
          <a:lstStyle/>
          <a:p>
            <a:r>
              <a:rPr lang="en-US"/>
              <a:t>20XX</a:t>
            </a:r>
            <a:endParaRPr lang="en-US" dirty="0"/>
          </a:p>
        </p:txBody>
      </p:sp>
      <p:sp>
        <p:nvSpPr>
          <p:cNvPr id="16" name="Footer Placeholder 15"/>
          <p:cNvSpPr>
            <a:spLocks noGrp="1"/>
          </p:cNvSpPr>
          <p:nvPr>
            <p:ph type="ftr" sz="quarter" idx="11"/>
          </p:nvPr>
        </p:nvSpPr>
        <p:spPr/>
        <p:txBody>
          <a:bodyPr/>
          <a:lstStyle/>
          <a:p>
            <a:r>
              <a:rPr lang="en-US"/>
              <a:t>Sample Footer Text</a:t>
            </a:r>
            <a:endParaRPr lang="en-US" dirty="0"/>
          </a:p>
        </p:txBody>
      </p:sp>
      <p:sp>
        <p:nvSpPr>
          <p:cNvPr id="17" name="Slide Number Placeholder 16"/>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Date Placeholder 10"/>
          <p:cNvSpPr>
            <a:spLocks noGrp="1"/>
          </p:cNvSpPr>
          <p:nvPr>
            <p:ph type="dt" sz="half" idx="10"/>
          </p:nvPr>
        </p:nvSpPr>
        <p:spPr/>
        <p:txBody>
          <a:bodyPr/>
          <a:lstStyle/>
          <a:p>
            <a:r>
              <a:rPr lang="en-US"/>
              <a:t>20XX</a:t>
            </a:r>
            <a:endParaRPr lang="en-US" dirty="0"/>
          </a:p>
        </p:txBody>
      </p:sp>
      <p:sp>
        <p:nvSpPr>
          <p:cNvPr id="12" name="Footer Placeholder 11"/>
          <p:cNvSpPr>
            <a:spLocks noGrp="1"/>
          </p:cNvSpPr>
          <p:nvPr>
            <p:ph type="ftr" sz="quarter" idx="11"/>
          </p:nvPr>
        </p:nvSpPr>
        <p:spPr/>
        <p:txBody>
          <a:bodyPr/>
          <a:lstStyle/>
          <a:p>
            <a:r>
              <a:rPr lang="en-US"/>
              <a:t>Sample Footer Text</a:t>
            </a:r>
            <a:endParaRPr lang="en-US" dirty="0"/>
          </a:p>
        </p:txBody>
      </p:sp>
      <p:sp>
        <p:nvSpPr>
          <p:cNvPr id="13" name="Slide Number Placeholder 12"/>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10" name="Date Placeholder 9"/>
          <p:cNvSpPr>
            <a:spLocks noGrp="1"/>
          </p:cNvSpPr>
          <p:nvPr>
            <p:ph type="dt" sz="half" idx="10"/>
          </p:nvPr>
        </p:nvSpPr>
        <p:spPr/>
        <p:txBody>
          <a:bodyPr/>
          <a:lstStyle/>
          <a:p>
            <a:r>
              <a:rPr lang="en-US"/>
              <a:t>20XX</a:t>
            </a:r>
            <a:endParaRPr lang="en-US" dirty="0"/>
          </a:p>
        </p:txBody>
      </p:sp>
      <p:sp>
        <p:nvSpPr>
          <p:cNvPr id="11" name="Footer Placeholder 10"/>
          <p:cNvSpPr>
            <a:spLocks noGrp="1"/>
          </p:cNvSpPr>
          <p:nvPr>
            <p:ph type="ftr" sz="quarter" idx="11"/>
          </p:nvPr>
        </p:nvSpPr>
        <p:spPr/>
        <p:txBody>
          <a:bodyPr/>
          <a:lstStyle/>
          <a:p>
            <a:r>
              <a:rPr lang="en-US"/>
              <a:t>Sample Footer Text</a:t>
            </a:r>
            <a:endParaRPr lang="en-US" dirty="0"/>
          </a:p>
        </p:txBody>
      </p:sp>
      <p:sp>
        <p:nvSpPr>
          <p:cNvPr id="12" name="Slide Number Placeholder 11"/>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endParaRPr lang="en-US"/>
          </a:p>
          <a:p>
            <a:pPr lvl="1">
              <a:buChar char="¬"/>
            </a:pPr>
            <a:r>
              <a:rPr lang="en-US"/>
              <a:t>Second level</a:t>
            </a:r>
            <a:endParaRPr lang="en-US"/>
          </a:p>
          <a:p>
            <a:pPr lvl="2">
              <a:buChar char="¬"/>
            </a:pPr>
            <a:r>
              <a:rPr lang="en-US"/>
              <a:t>Third level</a:t>
            </a:r>
            <a:endParaRPr lang="en-US"/>
          </a:p>
          <a:p>
            <a:pPr lvl="3">
              <a:buChar char="¬"/>
            </a:pPr>
            <a:r>
              <a:rPr lang="en-US"/>
              <a:t>Fourth level</a:t>
            </a:r>
            <a:endParaRPr lang="en-US"/>
          </a:p>
          <a:p>
            <a:pPr lvl="4">
              <a:buChar char="¬"/>
            </a:pPr>
            <a:r>
              <a:rPr lang="en-US"/>
              <a:t>Fifth level</a:t>
            </a:r>
            <a:endParaRPr lang="en-US" dirty="0"/>
          </a:p>
        </p:txBody>
      </p:sp>
      <p:sp>
        <p:nvSpPr>
          <p:cNvPr id="4" name="Content Placeholder 3"/>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5" name="Date Placeholder 14"/>
          <p:cNvSpPr>
            <a:spLocks noGrp="1"/>
          </p:cNvSpPr>
          <p:nvPr>
            <p:ph type="dt" sz="half" idx="10"/>
          </p:nvPr>
        </p:nvSpPr>
        <p:spPr/>
        <p:txBody>
          <a:bodyPr/>
          <a:lstStyle/>
          <a:p>
            <a:r>
              <a:rPr lang="en-US"/>
              <a:t>20XX</a:t>
            </a:r>
            <a:endParaRPr lang="en-US" dirty="0"/>
          </a:p>
        </p:txBody>
      </p:sp>
      <p:sp>
        <p:nvSpPr>
          <p:cNvPr id="16" name="Footer Placeholder 15"/>
          <p:cNvSpPr>
            <a:spLocks noGrp="1"/>
          </p:cNvSpPr>
          <p:nvPr>
            <p:ph type="ftr" sz="quarter" idx="11"/>
          </p:nvPr>
        </p:nvSpPr>
        <p:spPr/>
        <p:txBody>
          <a:bodyPr/>
          <a:lstStyle/>
          <a:p>
            <a:r>
              <a:rPr lang="en-US"/>
              <a:t>Sample Footer Text</a:t>
            </a:r>
            <a:endParaRPr lang="en-US" dirty="0"/>
          </a:p>
        </p:txBody>
      </p:sp>
      <p:sp>
        <p:nvSpPr>
          <p:cNvPr id="17" name="Slide Number Placeholder 16"/>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Date Placeholder 9"/>
          <p:cNvSpPr>
            <a:spLocks noGrp="1"/>
          </p:cNvSpPr>
          <p:nvPr>
            <p:ph type="dt" sz="half" idx="10"/>
          </p:nvPr>
        </p:nvSpPr>
        <p:spPr/>
        <p:txBody>
          <a:bodyPr/>
          <a:lstStyle/>
          <a:p>
            <a:r>
              <a:rPr lang="en-US"/>
              <a:t>20XX</a:t>
            </a:r>
            <a:endParaRPr lang="en-US" dirty="0"/>
          </a:p>
        </p:txBody>
      </p:sp>
      <p:sp>
        <p:nvSpPr>
          <p:cNvPr id="11" name="Footer Placeholder 10"/>
          <p:cNvSpPr>
            <a:spLocks noGrp="1"/>
          </p:cNvSpPr>
          <p:nvPr>
            <p:ph type="ftr" sz="quarter" idx="11"/>
          </p:nvPr>
        </p:nvSpPr>
        <p:spPr/>
        <p:txBody>
          <a:bodyPr/>
          <a:lstStyle/>
          <a:p>
            <a:r>
              <a:rPr lang="en-US"/>
              <a:t>Sample Footer Text</a:t>
            </a:r>
            <a:endParaRPr lang="en-US" dirty="0"/>
          </a:p>
        </p:txBody>
      </p:sp>
      <p:sp>
        <p:nvSpPr>
          <p:cNvPr id="12" name="Slide Number Placeholder 11"/>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Date Placeholder 9"/>
          <p:cNvSpPr>
            <a:spLocks noGrp="1"/>
          </p:cNvSpPr>
          <p:nvPr>
            <p:ph type="dt" sz="half" idx="10"/>
          </p:nvPr>
        </p:nvSpPr>
        <p:spPr/>
        <p:txBody>
          <a:bodyPr/>
          <a:lstStyle/>
          <a:p>
            <a:r>
              <a:rPr lang="en-US"/>
              <a:t>20XX</a:t>
            </a:r>
            <a:endParaRPr lang="en-US" dirty="0"/>
          </a:p>
        </p:txBody>
      </p:sp>
      <p:sp>
        <p:nvSpPr>
          <p:cNvPr id="11" name="Footer Placeholder 10"/>
          <p:cNvSpPr>
            <a:spLocks noGrp="1"/>
          </p:cNvSpPr>
          <p:nvPr>
            <p:ph type="ftr" sz="quarter" idx="11"/>
          </p:nvPr>
        </p:nvSpPr>
        <p:spPr/>
        <p:txBody>
          <a:bodyPr/>
          <a:lstStyle/>
          <a:p>
            <a:r>
              <a:rPr lang="en-US"/>
              <a:t>Sample Footer Text</a:t>
            </a:r>
            <a:endParaRPr lang="en-US" dirty="0"/>
          </a:p>
        </p:txBody>
      </p:sp>
      <p:sp>
        <p:nvSpPr>
          <p:cNvPr id="12" name="Slide Number Placeholder 11"/>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p:cNvSpPr>
            <a:spLocks noGrp="1"/>
          </p:cNvSpPr>
          <p:nvPr>
            <p:ph type="dt" sz="half" idx="10"/>
          </p:nvPr>
        </p:nvSpPr>
        <p:spPr/>
        <p:txBody>
          <a:bodyPr/>
          <a:lstStyle/>
          <a:p>
            <a:r>
              <a:rPr lang="en-US"/>
              <a:t>20XX</a:t>
            </a:r>
            <a:endParaRPr lang="en-US" dirty="0"/>
          </a:p>
        </p:txBody>
      </p:sp>
      <p:sp>
        <p:nvSpPr>
          <p:cNvPr id="9" name="Footer Placeholder 8"/>
          <p:cNvSpPr>
            <a:spLocks noGrp="1"/>
          </p:cNvSpPr>
          <p:nvPr>
            <p:ph type="ftr" sz="quarter" idx="11"/>
          </p:nvPr>
        </p:nvSpPr>
        <p:spPr/>
        <p:txBody>
          <a:bodyPr/>
          <a:lstStyle/>
          <a:p>
            <a:r>
              <a:rPr lang="en-US"/>
              <a:t>Sample Footer Text</a:t>
            </a:r>
            <a:endParaRPr lang="en-US" dirty="0"/>
          </a:p>
        </p:txBody>
      </p:sp>
      <p:sp>
        <p:nvSpPr>
          <p:cNvPr id="10" name="Slide Number Placeholder 9"/>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p>
            <a:r>
              <a:rPr lang="en-US"/>
              <a:t>20XX</a:t>
            </a:r>
            <a:endParaRPr lang="en-US" dirty="0"/>
          </a:p>
        </p:txBody>
      </p:sp>
      <p:sp>
        <p:nvSpPr>
          <p:cNvPr id="9" name="Footer Placeholder 8"/>
          <p:cNvSpPr>
            <a:spLocks noGrp="1"/>
          </p:cNvSpPr>
          <p:nvPr>
            <p:ph type="ftr" sz="quarter" idx="11"/>
          </p:nvPr>
        </p:nvSpPr>
        <p:spPr/>
        <p:txBody>
          <a:bodyPr/>
          <a:lstStyle/>
          <a:p>
            <a:r>
              <a:rPr lang="en-US"/>
              <a:t>Sample Footer Text</a:t>
            </a:r>
            <a:endParaRPr lang="en-US" dirty="0"/>
          </a:p>
        </p:txBody>
      </p:sp>
      <p:sp>
        <p:nvSpPr>
          <p:cNvPr id="10" name="Slide Number Placeholder 9"/>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p>
            <a:r>
              <a:rPr lang="en-US"/>
              <a:t>20XX</a:t>
            </a:r>
            <a:endParaRPr lang="en-US" dirty="0"/>
          </a:p>
        </p:txBody>
      </p:sp>
      <p:sp>
        <p:nvSpPr>
          <p:cNvPr id="10" name="Footer Placeholder 9"/>
          <p:cNvSpPr>
            <a:spLocks noGrp="1"/>
          </p:cNvSpPr>
          <p:nvPr>
            <p:ph type="ftr" sz="quarter" idx="11"/>
          </p:nvPr>
        </p:nvSpPr>
        <p:spPr/>
        <p:txBody>
          <a:bodyPr/>
          <a:lstStyle/>
          <a:p>
            <a:r>
              <a:rPr lang="en-US"/>
              <a:t>Sample Footer Text</a:t>
            </a:r>
            <a:endParaRPr lang="en-US" dirty="0"/>
          </a:p>
        </p:txBody>
      </p:sp>
      <p:sp>
        <p:nvSpPr>
          <p:cNvPr id="11" name="Slide Number Placeholder 10"/>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3943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3" name="Group 2"/>
          <p:cNvGrpSpPr/>
          <p:nvPr userDrawn="1"/>
        </p:nvGrpSpPr>
        <p:grpSpPr>
          <a:xfrm>
            <a:off x="-1524" y="708955"/>
            <a:ext cx="12193526" cy="5463893"/>
            <a:chOff x="-1524" y="708955"/>
            <a:chExt cx="12193526" cy="5463893"/>
          </a:xfrm>
        </p:grpSpPr>
        <p:sp>
          <p:nvSpPr>
            <p:cNvPr id="5" name="Rectangle 4"/>
            <p:cNvSpPr/>
            <p:nvPr userDrawn="1"/>
          </p:nvSpPr>
          <p:spPr>
            <a:xfrm>
              <a:off x="-1524" y="709613"/>
              <a:ext cx="12192000" cy="5463235"/>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p:cNvPicPr>
              <a:picLocks noChangeAspect="1"/>
            </p:cNvPicPr>
            <p:nvPr userDrawn="1"/>
          </p:nvPicPr>
          <p:blipFill rotWithShape="1">
            <a:blip r:embed="rId2">
              <a:extLst>
                <a:ext uri="{96DAC541-7B7A-43D3-8B79-37D633B846F1}">
                  <asvg:svgBlip xmlns:asvg="http://schemas.microsoft.com/office/drawing/2016/SVG/main" r:embed="rId3"/>
                </a:ext>
              </a:extLst>
            </a:blip>
            <a:srcRect l="43670" t="-7182" r="-9886" b="52046"/>
            <a:stretch>
              <a:fillRect/>
            </a:stretch>
          </p:blipFill>
          <p:spPr>
            <a:xfrm>
              <a:off x="-1" y="1162050"/>
              <a:ext cx="5568949" cy="5009032"/>
            </a:xfrm>
            <a:prstGeom prst="rect">
              <a:avLst/>
            </a:prstGeom>
          </p:spPr>
        </p:pic>
        <p:pic>
          <p:nvPicPr>
            <p:cNvPr id="26" name="Graphic 25"/>
            <p:cNvPicPr>
              <a:picLocks noChangeAspect="1"/>
            </p:cNvPicPr>
            <p:nvPr userDrawn="1"/>
          </p:nvPicPr>
          <p:blipFill rotWithShape="1">
            <a:blip r:embed="rId2">
              <a:extLst>
                <a:ext uri="{96DAC541-7B7A-43D3-8B79-37D633B846F1}">
                  <asvg:svgBlip xmlns:asvg="http://schemas.microsoft.com/office/drawing/2016/SVG/main" r:embed="rId3"/>
                </a:ext>
              </a:extLst>
            </a:blip>
            <a:srcRect l="256" t="-7183" r="44925" b="48899"/>
            <a:stretch>
              <a:fillRect/>
            </a:stretch>
          </p:blipFill>
          <p:spPr>
            <a:xfrm rot="16200000">
              <a:off x="7239292" y="366674"/>
              <a:ext cx="4610430" cy="5294991"/>
            </a:xfrm>
            <a:prstGeom prst="rect">
              <a:avLst/>
            </a:prstGeom>
          </p:spPr>
        </p:pic>
      </p:grpSp>
      <p:cxnSp>
        <p:nvCxnSpPr>
          <p:cNvPr id="15" name="Straight Connector 14"/>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userDrawn="1"/>
        </p:nvCxnSpPr>
        <p:spPr>
          <a:xfrm>
            <a:off x="0" y="708956"/>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69482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0" y="616429"/>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0" y="627968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V="1">
            <a:off x="58695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a:xfrm>
            <a:off x="1828932" y="1115167"/>
            <a:ext cx="8534136" cy="4655385"/>
          </a:xfrm>
        </p:spPr>
        <p:txBody>
          <a:bodyPr>
            <a:noAutofit/>
          </a:bodyPr>
          <a:lstStyle>
            <a:lvl1pPr algn="ctr">
              <a:defRPr sz="7200"/>
            </a:lvl1pPr>
          </a:lstStyle>
          <a:p>
            <a:r>
              <a:rPr lang="en-US" dirty="0"/>
              <a:t>Click to add title</a:t>
            </a:r>
            <a:endParaRPr 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3" name="Rectangle 12"/>
          <p:cNvSpPr/>
          <p:nvPr userDrawn="1"/>
        </p:nvSpPr>
        <p:spPr>
          <a:xfrm>
            <a:off x="3048" y="2138289"/>
            <a:ext cx="12188952" cy="4033912"/>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p:cNvPicPr>
            <a:picLocks noChangeAspect="1"/>
          </p:cNvPicPr>
          <p:nvPr userDrawn="1"/>
        </p:nvPicPr>
        <p:blipFill rotWithShape="1">
          <a:blip r:embed="rId2">
            <a:extLst>
              <a:ext uri="{96DAC541-7B7A-43D3-8B79-37D633B846F1}">
                <asvg:svgBlip xmlns:asvg="http://schemas.microsoft.com/office/drawing/2016/SVG/main" r:embed="rId3"/>
              </a:ext>
            </a:extLst>
          </a:blip>
          <a:srcRect t="27860" r="37853" b="27738"/>
          <a:stretch>
            <a:fillRect/>
          </a:stretch>
        </p:blipFill>
        <p:spPr>
          <a:xfrm>
            <a:off x="6962087" y="2143124"/>
            <a:ext cx="5226865" cy="4033839"/>
          </a:xfrm>
          <a:prstGeom prst="rect">
            <a:avLst/>
          </a:prstGeom>
        </p:spPr>
      </p:pic>
      <p:sp>
        <p:nvSpPr>
          <p:cNvPr id="16" name="Title 1"/>
          <p:cNvSpPr>
            <a:spLocks noGrp="1"/>
          </p:cNvSpPr>
          <p:nvPr>
            <p:ph type="title" hasCustomPrompt="1"/>
          </p:nvPr>
        </p:nvSpPr>
        <p:spPr>
          <a:xfrm>
            <a:off x="422177" y="365125"/>
            <a:ext cx="10778937" cy="1325563"/>
          </a:xfrm>
        </p:spPr>
        <p:txBody>
          <a:bodyPr>
            <a:normAutofit/>
          </a:bodyPr>
          <a:lstStyle>
            <a:lvl1pPr>
              <a:defRPr sz="4400"/>
            </a:lvl1pPr>
          </a:lstStyle>
          <a:p>
            <a:r>
              <a:rPr lang="en-US" dirty="0"/>
              <a:t>Click to add title</a:t>
            </a:r>
            <a:endParaRPr lang="en-US" dirty="0"/>
          </a:p>
        </p:txBody>
      </p:sp>
      <p:sp>
        <p:nvSpPr>
          <p:cNvPr id="12" name="Content Placeholder 2"/>
          <p:cNvSpPr>
            <a:spLocks noGrp="1"/>
          </p:cNvSpPr>
          <p:nvPr>
            <p:ph idx="1" hasCustomPrompt="1"/>
          </p:nvPr>
        </p:nvSpPr>
        <p:spPr>
          <a:xfrm>
            <a:off x="422899" y="2350108"/>
            <a:ext cx="10778221" cy="3609461"/>
          </a:xfrm>
        </p:spPr>
        <p:txBody>
          <a:bodyPr anchor="ctr" anchorCtr="0">
            <a:normAutofit/>
          </a:bodyPr>
          <a:lstStyle>
            <a:lvl1pPr>
              <a:buNone/>
              <a:defRPr sz="2400"/>
            </a:lvl1pPr>
            <a:lvl2pPr>
              <a:defRPr sz="2400"/>
            </a:lvl2pPr>
            <a:lvl3pPr>
              <a:defRPr sz="2400"/>
            </a:lvl3pPr>
            <a:lvl4pPr>
              <a:defRPr sz="2400"/>
            </a:lvl4pPr>
            <a:lvl5pPr>
              <a:defRPr sz="20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sz="1800" dirty="0">
              <a:solidFill>
                <a:schemeClr val="tx1"/>
              </a:solidFill>
            </a:endParaRPr>
          </a:p>
        </p:txBody>
      </p:sp>
      <p:cxnSp>
        <p:nvCxnSpPr>
          <p:cNvPr id="14" name="Straight Connector 13"/>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 name="Slide Number Placeholder 5"/>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fld>
            <a:endParaRPr lang="en-US" dirty="0"/>
          </a:p>
        </p:txBody>
      </p:sp>
      <p:cxnSp>
        <p:nvCxnSpPr>
          <p:cNvPr id="3" name="Straight Connector 2"/>
          <p:cNvCxnSpPr/>
          <p:nvPr userDrawn="1"/>
        </p:nvCxnSpPr>
        <p:spPr>
          <a:xfrm>
            <a:off x="0" y="2138288"/>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a:off x="0" y="2045761"/>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26472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2" name="Rectangle 1"/>
          <p:cNvSpPr/>
          <p:nvPr userDrawn="1"/>
        </p:nvSpPr>
        <p:spPr>
          <a:xfrm>
            <a:off x="10744200" y="1"/>
            <a:ext cx="75198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p:cNvPicPr>
            <a:picLocks noChangeAspect="1"/>
          </p:cNvPicPr>
          <p:nvPr userDrawn="1"/>
        </p:nvPicPr>
        <p:blipFill rotWithShape="1">
          <a:blip r:embed="rId2">
            <a:extLst>
              <a:ext uri="{96DAC541-7B7A-43D3-8B79-37D633B846F1}">
                <asvg:svgBlip xmlns:asvg="http://schemas.microsoft.com/office/drawing/2016/SVG/main" r:embed="rId3"/>
              </a:ext>
            </a:extLst>
          </a:blip>
          <a:srcRect l="41796" t="12194" r="49125" b="12256"/>
          <a:stretch>
            <a:fillRect/>
          </a:stretch>
        </p:blipFill>
        <p:spPr>
          <a:xfrm>
            <a:off x="10732660" y="-5609"/>
            <a:ext cx="763524" cy="6863608"/>
          </a:xfrm>
          <a:prstGeom prst="rect">
            <a:avLst/>
          </a:prstGeom>
        </p:spPr>
      </p:pic>
      <p:sp>
        <p:nvSpPr>
          <p:cNvPr id="13" name="Title 1"/>
          <p:cNvSpPr>
            <a:spLocks noGrp="1"/>
          </p:cNvSpPr>
          <p:nvPr>
            <p:ph type="title" hasCustomPrompt="1"/>
          </p:nvPr>
        </p:nvSpPr>
        <p:spPr>
          <a:xfrm>
            <a:off x="422178" y="365125"/>
            <a:ext cx="9733538" cy="1325563"/>
          </a:xfrm>
        </p:spPr>
        <p:txBody>
          <a:bodyPr>
            <a:normAutofit/>
          </a:bodyPr>
          <a:lstStyle>
            <a:lvl1pPr>
              <a:defRPr sz="4400"/>
            </a:lvl1pPr>
          </a:lstStyle>
          <a:p>
            <a:r>
              <a:rPr lang="en-US" dirty="0"/>
              <a:t>Click to add title</a:t>
            </a:r>
            <a:endParaRPr lang="en-US" dirty="0"/>
          </a:p>
        </p:txBody>
      </p:sp>
      <p:sp>
        <p:nvSpPr>
          <p:cNvPr id="9" name="Content Placeholder 2"/>
          <p:cNvSpPr>
            <a:spLocks noGrp="1"/>
          </p:cNvSpPr>
          <p:nvPr>
            <p:ph idx="1" hasCustomPrompt="1"/>
          </p:nvPr>
        </p:nvSpPr>
        <p:spPr>
          <a:xfrm>
            <a:off x="419106" y="2198915"/>
            <a:ext cx="9741183" cy="3345316"/>
          </a:xfrm>
        </p:spPr>
        <p:txBody>
          <a:bodyPr anchor="t" anchorCtr="0">
            <a:normAutofit/>
          </a:bodyPr>
          <a:lstStyle>
            <a:lvl1pPr marL="0" indent="0">
              <a:buNone/>
              <a:defRPr sz="1800" baseline="0"/>
            </a:lvl1pPr>
            <a:lvl2pPr>
              <a:defRPr sz="1800"/>
            </a:lvl2pPr>
            <a:lvl3pPr>
              <a:defRPr sz="1800"/>
            </a:lvl3pPr>
            <a:lvl4pPr>
              <a:defRPr sz="1800"/>
            </a:lvl4pPr>
            <a:lvl5pPr>
              <a:defRPr sz="18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sz="1800" dirty="0">
              <a:solidFill>
                <a:schemeClr val="tx1"/>
              </a:solidFill>
            </a:endParaRPr>
          </a:p>
        </p:txBody>
      </p:sp>
      <p:cxnSp>
        <p:nvCxnSpPr>
          <p:cNvPr id="14" name="Straight Connector 13"/>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5"/>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fld>
            <a:endParaRPr lang="en-US" dirty="0"/>
          </a:p>
        </p:txBody>
      </p:sp>
      <p:cxnSp>
        <p:nvCxnSpPr>
          <p:cNvPr id="3" name="Straight Connector 2"/>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flipV="1">
            <a:off x="1074420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flipV="1">
            <a:off x="1063077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0" y="605245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p:cNvSpPr>
            <a:spLocks noGrp="1"/>
          </p:cNvSpPr>
          <p:nvPr>
            <p:ph type="dt" sz="half" idx="10"/>
          </p:nvPr>
        </p:nvSpPr>
        <p:spPr/>
        <p:txBody>
          <a:bodyPr/>
          <a:lstStyle/>
          <a:p>
            <a:r>
              <a:rPr lang="en-US"/>
              <a:t>20XX</a:t>
            </a:r>
            <a:endParaRPr lang="en-US" dirty="0"/>
          </a:p>
        </p:txBody>
      </p:sp>
      <p:sp>
        <p:nvSpPr>
          <p:cNvPr id="9" name="Footer Placeholder 8"/>
          <p:cNvSpPr>
            <a:spLocks noGrp="1"/>
          </p:cNvSpPr>
          <p:nvPr>
            <p:ph type="ftr" sz="quarter" idx="11"/>
          </p:nvPr>
        </p:nvSpPr>
        <p:spPr/>
        <p:txBody>
          <a:bodyPr/>
          <a:lstStyle/>
          <a:p>
            <a:r>
              <a:rPr lang="en-US"/>
              <a:t>Sample Footer Text</a:t>
            </a:r>
            <a:endParaRPr lang="en-US" dirty="0"/>
          </a:p>
        </p:txBody>
      </p:sp>
      <p:sp>
        <p:nvSpPr>
          <p:cNvPr id="10" name="Slide Number Placeholder 9"/>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22897" y="539496"/>
            <a:ext cx="5228393" cy="2697190"/>
          </a:xfrm>
        </p:spPr>
        <p:txBody>
          <a:bodyPr anchor="b">
            <a:normAutofit/>
          </a:bodyPr>
          <a:lstStyle>
            <a:lvl1pPr>
              <a:defRPr sz="4400"/>
            </a:lvl1pPr>
          </a:lstStyle>
          <a:p>
            <a:r>
              <a:rPr lang="en-US" sz="4800" dirty="0"/>
              <a:t>Click to add title </a:t>
            </a:r>
            <a:endParaRPr lang="en-US" sz="4800" dirty="0"/>
          </a:p>
        </p:txBody>
      </p:sp>
      <p:sp>
        <p:nvSpPr>
          <p:cNvPr id="8" name="Content Placeholder 2"/>
          <p:cNvSpPr>
            <a:spLocks noGrp="1"/>
          </p:cNvSpPr>
          <p:nvPr>
            <p:ph idx="1" hasCustomPrompt="1"/>
          </p:nvPr>
        </p:nvSpPr>
        <p:spPr>
          <a:xfrm>
            <a:off x="422897" y="3354749"/>
            <a:ext cx="5228392" cy="258247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cxnSp>
        <p:nvCxnSpPr>
          <p:cNvPr id="12" name="Straight Connector 11"/>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a:xfrm>
            <a:off x="9884230"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988423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976862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V="1">
            <a:off x="9372495"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p:cNvSpPr/>
          <p:nvPr userDrawn="1"/>
        </p:nvSpPr>
        <p:spPr>
          <a:xfrm>
            <a:off x="7760541"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p:cNvCxnSpPr/>
          <p:nvPr userDrawn="1"/>
        </p:nvCxnSpPr>
        <p:spPr>
          <a:xfrm flipV="1">
            <a:off x="948135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V="1">
            <a:off x="77605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V="1">
            <a:off x="7644933"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pic>
        <p:nvPicPr>
          <p:cNvPr id="34" name="Graphic 33"/>
          <p:cNvPicPr>
            <a:picLocks noChangeAspect="1"/>
          </p:cNvPicPr>
          <p:nvPr userDrawn="1"/>
        </p:nvPicPr>
        <p:blipFill rotWithShape="1">
          <a:blip r:embed="rId2">
            <a:extLst>
              <a:ext uri="{96DAC541-7B7A-43D3-8B79-37D633B846F1}">
                <asvg:svgBlip xmlns:asvg="http://schemas.microsoft.com/office/drawing/2016/SVG/main" r:embed="rId3"/>
              </a:ext>
            </a:extLst>
          </a:blip>
          <a:srcRect l="31706" t="12194" r="49126" b="12256"/>
          <a:stretch>
            <a:fillRect/>
          </a:stretch>
        </p:blipFill>
        <p:spPr>
          <a:xfrm>
            <a:off x="9884229" y="-5609"/>
            <a:ext cx="1611955" cy="6863608"/>
          </a:xfrm>
          <a:prstGeom prst="rect">
            <a:avLst/>
          </a:prstGeom>
        </p:spPr>
      </p:pic>
      <p:pic>
        <p:nvPicPr>
          <p:cNvPr id="35" name="Graphic 34"/>
          <p:cNvPicPr>
            <a:picLocks noChangeAspect="1"/>
          </p:cNvPicPr>
          <p:nvPr userDrawn="1"/>
        </p:nvPicPr>
        <p:blipFill rotWithShape="1">
          <a:blip r:embed="rId2">
            <a:extLst>
              <a:ext uri="{96DAC541-7B7A-43D3-8B79-37D633B846F1}">
                <asvg:svgBlip xmlns:asvg="http://schemas.microsoft.com/office/drawing/2016/SVG/main" r:embed="rId3"/>
              </a:ext>
            </a:extLst>
          </a:blip>
          <a:srcRect l="10790" t="12194" r="70042" b="12256"/>
          <a:stretch>
            <a:fillRect/>
          </a:stretch>
        </p:blipFill>
        <p:spPr>
          <a:xfrm>
            <a:off x="7753789" y="5610"/>
            <a:ext cx="1611955" cy="6863608"/>
          </a:xfrm>
          <a:prstGeom prst="rect">
            <a:avLst/>
          </a:prstGeom>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p:cNvSpPr>
            <a:spLocks noGrp="1"/>
          </p:cNvSpPr>
          <p:nvPr>
            <p:ph type="dt" sz="half" idx="10"/>
          </p:nvPr>
        </p:nvSpPr>
        <p:spPr/>
        <p:txBody>
          <a:bodyPr/>
          <a:lstStyle/>
          <a:p>
            <a:r>
              <a:rPr lang="en-US"/>
              <a:t>20XX</a:t>
            </a:r>
            <a:endParaRPr lang="en-US" dirty="0"/>
          </a:p>
        </p:txBody>
      </p:sp>
      <p:sp>
        <p:nvSpPr>
          <p:cNvPr id="16" name="Footer Placeholder 15"/>
          <p:cNvSpPr>
            <a:spLocks noGrp="1"/>
          </p:cNvSpPr>
          <p:nvPr>
            <p:ph type="ftr" sz="quarter" idx="11"/>
          </p:nvPr>
        </p:nvSpPr>
        <p:spPr/>
        <p:txBody>
          <a:bodyPr/>
          <a:lstStyle/>
          <a:p>
            <a:r>
              <a:rPr lang="en-US"/>
              <a:t>Sample Footer Text</a:t>
            </a:r>
            <a:endParaRPr lang="en-US" dirty="0"/>
          </a:p>
        </p:txBody>
      </p:sp>
      <p:sp>
        <p:nvSpPr>
          <p:cNvPr id="17" name="Slide Number Placeholder 16"/>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Date Placeholder 10"/>
          <p:cNvSpPr>
            <a:spLocks noGrp="1"/>
          </p:cNvSpPr>
          <p:nvPr>
            <p:ph type="dt" sz="half" idx="10"/>
          </p:nvPr>
        </p:nvSpPr>
        <p:spPr/>
        <p:txBody>
          <a:bodyPr/>
          <a:lstStyle/>
          <a:p>
            <a:r>
              <a:rPr lang="en-US"/>
              <a:t>20XX</a:t>
            </a:r>
            <a:endParaRPr lang="en-US" dirty="0"/>
          </a:p>
        </p:txBody>
      </p:sp>
      <p:sp>
        <p:nvSpPr>
          <p:cNvPr id="12" name="Footer Placeholder 11"/>
          <p:cNvSpPr>
            <a:spLocks noGrp="1"/>
          </p:cNvSpPr>
          <p:nvPr>
            <p:ph type="ftr" sz="quarter" idx="11"/>
          </p:nvPr>
        </p:nvSpPr>
        <p:spPr/>
        <p:txBody>
          <a:bodyPr/>
          <a:lstStyle/>
          <a:p>
            <a:r>
              <a:rPr lang="en-US"/>
              <a:t>Sample Footer Text</a:t>
            </a:r>
            <a:endParaRPr lang="en-US" dirty="0"/>
          </a:p>
        </p:txBody>
      </p:sp>
      <p:sp>
        <p:nvSpPr>
          <p:cNvPr id="13" name="Slide Number Placeholder 12"/>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10" name="Date Placeholder 9"/>
          <p:cNvSpPr>
            <a:spLocks noGrp="1"/>
          </p:cNvSpPr>
          <p:nvPr>
            <p:ph type="dt" sz="half" idx="10"/>
          </p:nvPr>
        </p:nvSpPr>
        <p:spPr/>
        <p:txBody>
          <a:bodyPr/>
          <a:lstStyle/>
          <a:p>
            <a:r>
              <a:rPr lang="en-US"/>
              <a:t>20XX</a:t>
            </a:r>
            <a:endParaRPr lang="en-US" dirty="0"/>
          </a:p>
        </p:txBody>
      </p:sp>
      <p:sp>
        <p:nvSpPr>
          <p:cNvPr id="11" name="Footer Placeholder 10"/>
          <p:cNvSpPr>
            <a:spLocks noGrp="1"/>
          </p:cNvSpPr>
          <p:nvPr>
            <p:ph type="ftr" sz="quarter" idx="11"/>
          </p:nvPr>
        </p:nvSpPr>
        <p:spPr/>
        <p:txBody>
          <a:bodyPr/>
          <a:lstStyle/>
          <a:p>
            <a:r>
              <a:rPr lang="en-US"/>
              <a:t>Sample Footer Text</a:t>
            </a:r>
            <a:endParaRPr lang="en-US" dirty="0"/>
          </a:p>
        </p:txBody>
      </p:sp>
      <p:sp>
        <p:nvSpPr>
          <p:cNvPr id="12" name="Slide Number Placeholder 11"/>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endParaRPr lang="en-US"/>
          </a:p>
          <a:p>
            <a:pPr lvl="1">
              <a:buChar char="¬"/>
            </a:pPr>
            <a:r>
              <a:rPr lang="en-US"/>
              <a:t>Second level</a:t>
            </a:r>
            <a:endParaRPr lang="en-US"/>
          </a:p>
          <a:p>
            <a:pPr lvl="2">
              <a:buChar char="¬"/>
            </a:pPr>
            <a:r>
              <a:rPr lang="en-US"/>
              <a:t>Third level</a:t>
            </a:r>
            <a:endParaRPr lang="en-US"/>
          </a:p>
          <a:p>
            <a:pPr lvl="3">
              <a:buChar char="¬"/>
            </a:pPr>
            <a:r>
              <a:rPr lang="en-US"/>
              <a:t>Fourth level</a:t>
            </a:r>
            <a:endParaRPr lang="en-US"/>
          </a:p>
          <a:p>
            <a:pPr lvl="4">
              <a:buChar char="¬"/>
            </a:pPr>
            <a:r>
              <a:rPr lang="en-US"/>
              <a:t>Fifth level</a:t>
            </a:r>
            <a:endParaRPr lang="en-US" dirty="0"/>
          </a:p>
        </p:txBody>
      </p:sp>
      <p:sp>
        <p:nvSpPr>
          <p:cNvPr id="4" name="Content Placeholder 3"/>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5" name="Date Placeholder 14"/>
          <p:cNvSpPr>
            <a:spLocks noGrp="1"/>
          </p:cNvSpPr>
          <p:nvPr>
            <p:ph type="dt" sz="half" idx="10"/>
          </p:nvPr>
        </p:nvSpPr>
        <p:spPr/>
        <p:txBody>
          <a:bodyPr/>
          <a:lstStyle/>
          <a:p>
            <a:r>
              <a:rPr lang="en-US"/>
              <a:t>20XX</a:t>
            </a:r>
            <a:endParaRPr lang="en-US" dirty="0"/>
          </a:p>
        </p:txBody>
      </p:sp>
      <p:sp>
        <p:nvSpPr>
          <p:cNvPr id="16" name="Footer Placeholder 15"/>
          <p:cNvSpPr>
            <a:spLocks noGrp="1"/>
          </p:cNvSpPr>
          <p:nvPr>
            <p:ph type="ftr" sz="quarter" idx="11"/>
          </p:nvPr>
        </p:nvSpPr>
        <p:spPr/>
        <p:txBody>
          <a:bodyPr/>
          <a:lstStyle/>
          <a:p>
            <a:r>
              <a:rPr lang="en-US"/>
              <a:t>Sample Footer Text</a:t>
            </a:r>
            <a:endParaRPr lang="en-US" dirty="0"/>
          </a:p>
        </p:txBody>
      </p:sp>
      <p:sp>
        <p:nvSpPr>
          <p:cNvPr id="17" name="Slide Number Placeholder 16"/>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Date Placeholder 9"/>
          <p:cNvSpPr>
            <a:spLocks noGrp="1"/>
          </p:cNvSpPr>
          <p:nvPr>
            <p:ph type="dt" sz="half" idx="10"/>
          </p:nvPr>
        </p:nvSpPr>
        <p:spPr/>
        <p:txBody>
          <a:bodyPr/>
          <a:lstStyle/>
          <a:p>
            <a:r>
              <a:rPr lang="en-US"/>
              <a:t>20XX</a:t>
            </a:r>
            <a:endParaRPr lang="en-US" dirty="0"/>
          </a:p>
        </p:txBody>
      </p:sp>
      <p:sp>
        <p:nvSpPr>
          <p:cNvPr id="11" name="Footer Placeholder 10"/>
          <p:cNvSpPr>
            <a:spLocks noGrp="1"/>
          </p:cNvSpPr>
          <p:nvPr>
            <p:ph type="ftr" sz="quarter" idx="11"/>
          </p:nvPr>
        </p:nvSpPr>
        <p:spPr/>
        <p:txBody>
          <a:bodyPr/>
          <a:lstStyle/>
          <a:p>
            <a:r>
              <a:rPr lang="en-US"/>
              <a:t>Sample Footer Text</a:t>
            </a:r>
            <a:endParaRPr lang="en-US" dirty="0"/>
          </a:p>
        </p:txBody>
      </p:sp>
      <p:sp>
        <p:nvSpPr>
          <p:cNvPr id="12" name="Slide Number Placeholder 11"/>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p:cNvSpPr>
            <a:spLocks noGrp="1"/>
          </p:cNvSpPr>
          <p:nvPr>
            <p:ph type="dt" sz="half" idx="10"/>
          </p:nvPr>
        </p:nvSpPr>
        <p:spPr/>
        <p:txBody>
          <a:bodyPr/>
          <a:lstStyle/>
          <a:p>
            <a:r>
              <a:rPr lang="en-US"/>
              <a:t>20XX</a:t>
            </a:r>
            <a:endParaRPr lang="en-US" dirty="0"/>
          </a:p>
        </p:txBody>
      </p:sp>
      <p:sp>
        <p:nvSpPr>
          <p:cNvPr id="9" name="Footer Placeholder 8"/>
          <p:cNvSpPr>
            <a:spLocks noGrp="1"/>
          </p:cNvSpPr>
          <p:nvPr>
            <p:ph type="ftr" sz="quarter" idx="11"/>
          </p:nvPr>
        </p:nvSpPr>
        <p:spPr/>
        <p:txBody>
          <a:bodyPr/>
          <a:lstStyle/>
          <a:p>
            <a:r>
              <a:rPr lang="en-US"/>
              <a:t>Sample Footer Text</a:t>
            </a:r>
            <a:endParaRPr lang="en-US" dirty="0"/>
          </a:p>
        </p:txBody>
      </p:sp>
      <p:sp>
        <p:nvSpPr>
          <p:cNvPr id="10" name="Slide Number Placeholder 9"/>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p>
            <a:r>
              <a:rPr lang="en-US"/>
              <a:t>20XX</a:t>
            </a:r>
            <a:endParaRPr lang="en-US" dirty="0"/>
          </a:p>
        </p:txBody>
      </p:sp>
      <p:sp>
        <p:nvSpPr>
          <p:cNvPr id="9" name="Footer Placeholder 8"/>
          <p:cNvSpPr>
            <a:spLocks noGrp="1"/>
          </p:cNvSpPr>
          <p:nvPr>
            <p:ph type="ftr" sz="quarter" idx="11"/>
          </p:nvPr>
        </p:nvSpPr>
        <p:spPr/>
        <p:txBody>
          <a:bodyPr/>
          <a:lstStyle/>
          <a:p>
            <a:r>
              <a:rPr lang="en-US"/>
              <a:t>Sample Footer Text</a:t>
            </a:r>
            <a:endParaRPr lang="en-US" dirty="0"/>
          </a:p>
        </p:txBody>
      </p:sp>
      <p:sp>
        <p:nvSpPr>
          <p:cNvPr id="10" name="Slide Number Placeholder 9"/>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p>
            <a:r>
              <a:rPr lang="en-US"/>
              <a:t>20XX</a:t>
            </a:r>
            <a:endParaRPr lang="en-US" dirty="0"/>
          </a:p>
        </p:txBody>
      </p:sp>
      <p:sp>
        <p:nvSpPr>
          <p:cNvPr id="10" name="Footer Placeholder 9"/>
          <p:cNvSpPr>
            <a:spLocks noGrp="1"/>
          </p:cNvSpPr>
          <p:nvPr>
            <p:ph type="ftr" sz="quarter" idx="11"/>
          </p:nvPr>
        </p:nvSpPr>
        <p:spPr/>
        <p:txBody>
          <a:bodyPr/>
          <a:lstStyle/>
          <a:p>
            <a:r>
              <a:rPr lang="en-US"/>
              <a:t>Sample Footer Text</a:t>
            </a:r>
            <a:endParaRPr lang="en-US" dirty="0"/>
          </a:p>
        </p:txBody>
      </p:sp>
      <p:sp>
        <p:nvSpPr>
          <p:cNvPr id="11" name="Slide Number Placeholder 10"/>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3943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3" name="Group 2"/>
          <p:cNvGrpSpPr/>
          <p:nvPr userDrawn="1"/>
        </p:nvGrpSpPr>
        <p:grpSpPr>
          <a:xfrm>
            <a:off x="-1524" y="708955"/>
            <a:ext cx="12193526" cy="5463893"/>
            <a:chOff x="-1524" y="708955"/>
            <a:chExt cx="12193526" cy="5463893"/>
          </a:xfrm>
        </p:grpSpPr>
        <p:sp>
          <p:nvSpPr>
            <p:cNvPr id="5" name="Rectangle 4"/>
            <p:cNvSpPr/>
            <p:nvPr userDrawn="1"/>
          </p:nvSpPr>
          <p:spPr>
            <a:xfrm>
              <a:off x="-1524" y="709613"/>
              <a:ext cx="12192000" cy="5463235"/>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p:cNvPicPr>
              <a:picLocks noChangeAspect="1"/>
            </p:cNvPicPr>
            <p:nvPr userDrawn="1"/>
          </p:nvPicPr>
          <p:blipFill rotWithShape="1">
            <a:blip r:embed="rId2">
              <a:extLst>
                <a:ext uri="{96DAC541-7B7A-43D3-8B79-37D633B846F1}">
                  <asvg:svgBlip xmlns:asvg="http://schemas.microsoft.com/office/drawing/2016/SVG/main" r:embed="rId3"/>
                </a:ext>
              </a:extLst>
            </a:blip>
            <a:srcRect l="43670" t="-7182" r="-9886" b="52046"/>
            <a:stretch>
              <a:fillRect/>
            </a:stretch>
          </p:blipFill>
          <p:spPr>
            <a:xfrm>
              <a:off x="-1" y="1162050"/>
              <a:ext cx="5568949" cy="5009032"/>
            </a:xfrm>
            <a:prstGeom prst="rect">
              <a:avLst/>
            </a:prstGeom>
          </p:spPr>
        </p:pic>
        <p:pic>
          <p:nvPicPr>
            <p:cNvPr id="26" name="Graphic 25"/>
            <p:cNvPicPr>
              <a:picLocks noChangeAspect="1"/>
            </p:cNvPicPr>
            <p:nvPr userDrawn="1"/>
          </p:nvPicPr>
          <p:blipFill rotWithShape="1">
            <a:blip r:embed="rId2">
              <a:extLst>
                <a:ext uri="{96DAC541-7B7A-43D3-8B79-37D633B846F1}">
                  <asvg:svgBlip xmlns:asvg="http://schemas.microsoft.com/office/drawing/2016/SVG/main" r:embed="rId3"/>
                </a:ext>
              </a:extLst>
            </a:blip>
            <a:srcRect l="256" t="-7183" r="44925" b="48899"/>
            <a:stretch>
              <a:fillRect/>
            </a:stretch>
          </p:blipFill>
          <p:spPr>
            <a:xfrm rot="16200000">
              <a:off x="7239292" y="366674"/>
              <a:ext cx="4610430" cy="5294991"/>
            </a:xfrm>
            <a:prstGeom prst="rect">
              <a:avLst/>
            </a:prstGeom>
          </p:spPr>
        </p:pic>
      </p:grpSp>
      <p:cxnSp>
        <p:nvCxnSpPr>
          <p:cNvPr id="15" name="Straight Connector 14"/>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p:cNvCxnSpPr/>
          <p:nvPr userDrawn="1"/>
        </p:nvCxnSpPr>
        <p:spPr>
          <a:xfrm>
            <a:off x="0" y="708956"/>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69482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0" y="616429"/>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0" y="627968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V="1">
            <a:off x="58695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a:xfrm>
            <a:off x="1828932" y="1115167"/>
            <a:ext cx="8534136" cy="4655385"/>
          </a:xfrm>
        </p:spPr>
        <p:txBody>
          <a:bodyPr>
            <a:noAutofit/>
          </a:bodyPr>
          <a:lstStyle>
            <a:lvl1pPr algn="ctr">
              <a:defRPr sz="7200"/>
            </a:lvl1pPr>
          </a:lstStyle>
          <a:p>
            <a:r>
              <a:rPr lang="en-US" dirty="0"/>
              <a:t>Click to add title</a:t>
            </a:r>
            <a:endParaRPr 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3" name="Rectangle 12"/>
          <p:cNvSpPr/>
          <p:nvPr userDrawn="1"/>
        </p:nvSpPr>
        <p:spPr>
          <a:xfrm>
            <a:off x="3048" y="2138289"/>
            <a:ext cx="12188952" cy="4033912"/>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p:cNvPicPr>
            <a:picLocks noChangeAspect="1"/>
          </p:cNvPicPr>
          <p:nvPr userDrawn="1"/>
        </p:nvPicPr>
        <p:blipFill rotWithShape="1">
          <a:blip r:embed="rId2">
            <a:extLst>
              <a:ext uri="{96DAC541-7B7A-43D3-8B79-37D633B846F1}">
                <asvg:svgBlip xmlns:asvg="http://schemas.microsoft.com/office/drawing/2016/SVG/main" r:embed="rId3"/>
              </a:ext>
            </a:extLst>
          </a:blip>
          <a:srcRect t="27860" r="37853" b="27738"/>
          <a:stretch>
            <a:fillRect/>
          </a:stretch>
        </p:blipFill>
        <p:spPr>
          <a:xfrm>
            <a:off x="6962087" y="2143124"/>
            <a:ext cx="5226865" cy="4033839"/>
          </a:xfrm>
          <a:prstGeom prst="rect">
            <a:avLst/>
          </a:prstGeom>
        </p:spPr>
      </p:pic>
      <p:sp>
        <p:nvSpPr>
          <p:cNvPr id="16" name="Title 1"/>
          <p:cNvSpPr>
            <a:spLocks noGrp="1"/>
          </p:cNvSpPr>
          <p:nvPr>
            <p:ph type="title" hasCustomPrompt="1"/>
          </p:nvPr>
        </p:nvSpPr>
        <p:spPr>
          <a:xfrm>
            <a:off x="422177" y="365125"/>
            <a:ext cx="10778937" cy="1325563"/>
          </a:xfrm>
        </p:spPr>
        <p:txBody>
          <a:bodyPr>
            <a:normAutofit/>
          </a:bodyPr>
          <a:lstStyle>
            <a:lvl1pPr>
              <a:defRPr sz="4400"/>
            </a:lvl1pPr>
          </a:lstStyle>
          <a:p>
            <a:r>
              <a:rPr lang="en-US" dirty="0"/>
              <a:t>Click to add title</a:t>
            </a:r>
            <a:endParaRPr lang="en-US" dirty="0"/>
          </a:p>
        </p:txBody>
      </p:sp>
      <p:sp>
        <p:nvSpPr>
          <p:cNvPr id="12" name="Content Placeholder 2"/>
          <p:cNvSpPr>
            <a:spLocks noGrp="1"/>
          </p:cNvSpPr>
          <p:nvPr>
            <p:ph idx="1" hasCustomPrompt="1"/>
          </p:nvPr>
        </p:nvSpPr>
        <p:spPr>
          <a:xfrm>
            <a:off x="422899" y="2350108"/>
            <a:ext cx="10778221" cy="3609461"/>
          </a:xfrm>
        </p:spPr>
        <p:txBody>
          <a:bodyPr anchor="ctr" anchorCtr="0">
            <a:normAutofit/>
          </a:bodyPr>
          <a:lstStyle>
            <a:lvl1pPr>
              <a:buNone/>
              <a:defRPr sz="2400"/>
            </a:lvl1pPr>
            <a:lvl2pPr>
              <a:defRPr sz="2400"/>
            </a:lvl2pPr>
            <a:lvl3pPr>
              <a:defRPr sz="2400"/>
            </a:lvl3pPr>
            <a:lvl4pPr>
              <a:defRPr sz="2400"/>
            </a:lvl4pPr>
            <a:lvl5pPr>
              <a:defRPr sz="20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sz="1800" dirty="0">
              <a:solidFill>
                <a:schemeClr val="tx1"/>
              </a:solidFill>
            </a:endParaRPr>
          </a:p>
        </p:txBody>
      </p:sp>
      <p:cxnSp>
        <p:nvCxnSpPr>
          <p:cNvPr id="14" name="Straight Connector 13"/>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 name="Slide Number Placeholder 5"/>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fld>
            <a:endParaRPr lang="en-US" dirty="0"/>
          </a:p>
        </p:txBody>
      </p:sp>
      <p:cxnSp>
        <p:nvCxnSpPr>
          <p:cNvPr id="3" name="Straight Connector 2"/>
          <p:cNvCxnSpPr/>
          <p:nvPr userDrawn="1"/>
        </p:nvCxnSpPr>
        <p:spPr>
          <a:xfrm>
            <a:off x="0" y="2138288"/>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userDrawn="1"/>
        </p:nvCxnSpPr>
        <p:spPr>
          <a:xfrm>
            <a:off x="0" y="2045761"/>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26472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2" name="Rectangle 1"/>
          <p:cNvSpPr/>
          <p:nvPr userDrawn="1"/>
        </p:nvSpPr>
        <p:spPr>
          <a:xfrm>
            <a:off x="10744200" y="1"/>
            <a:ext cx="75198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p:cNvPicPr>
            <a:picLocks noChangeAspect="1"/>
          </p:cNvPicPr>
          <p:nvPr userDrawn="1"/>
        </p:nvPicPr>
        <p:blipFill rotWithShape="1">
          <a:blip r:embed="rId2">
            <a:extLst>
              <a:ext uri="{96DAC541-7B7A-43D3-8B79-37D633B846F1}">
                <asvg:svgBlip xmlns:asvg="http://schemas.microsoft.com/office/drawing/2016/SVG/main" r:embed="rId3"/>
              </a:ext>
            </a:extLst>
          </a:blip>
          <a:srcRect l="41796" t="12194" r="49125" b="12256"/>
          <a:stretch>
            <a:fillRect/>
          </a:stretch>
        </p:blipFill>
        <p:spPr>
          <a:xfrm>
            <a:off x="10732660" y="-5609"/>
            <a:ext cx="763524" cy="6863608"/>
          </a:xfrm>
          <a:prstGeom prst="rect">
            <a:avLst/>
          </a:prstGeom>
        </p:spPr>
      </p:pic>
      <p:sp>
        <p:nvSpPr>
          <p:cNvPr id="13" name="Title 1"/>
          <p:cNvSpPr>
            <a:spLocks noGrp="1"/>
          </p:cNvSpPr>
          <p:nvPr>
            <p:ph type="title" hasCustomPrompt="1"/>
          </p:nvPr>
        </p:nvSpPr>
        <p:spPr>
          <a:xfrm>
            <a:off x="422178" y="365125"/>
            <a:ext cx="9733538" cy="1325563"/>
          </a:xfrm>
        </p:spPr>
        <p:txBody>
          <a:bodyPr>
            <a:normAutofit/>
          </a:bodyPr>
          <a:lstStyle>
            <a:lvl1pPr>
              <a:defRPr sz="4400"/>
            </a:lvl1pPr>
          </a:lstStyle>
          <a:p>
            <a:r>
              <a:rPr lang="en-US" dirty="0"/>
              <a:t>Click to add title</a:t>
            </a:r>
            <a:endParaRPr lang="en-US" dirty="0"/>
          </a:p>
        </p:txBody>
      </p:sp>
      <p:sp>
        <p:nvSpPr>
          <p:cNvPr id="9" name="Content Placeholder 2"/>
          <p:cNvSpPr>
            <a:spLocks noGrp="1"/>
          </p:cNvSpPr>
          <p:nvPr>
            <p:ph idx="1" hasCustomPrompt="1"/>
          </p:nvPr>
        </p:nvSpPr>
        <p:spPr>
          <a:xfrm>
            <a:off x="419106" y="2198915"/>
            <a:ext cx="9741183" cy="3345316"/>
          </a:xfrm>
        </p:spPr>
        <p:txBody>
          <a:bodyPr anchor="t" anchorCtr="0">
            <a:normAutofit/>
          </a:bodyPr>
          <a:lstStyle>
            <a:lvl1pPr marL="0" indent="0">
              <a:buNone/>
              <a:defRPr sz="1800" baseline="0"/>
            </a:lvl1pPr>
            <a:lvl2pPr>
              <a:defRPr sz="1800"/>
            </a:lvl2pPr>
            <a:lvl3pPr>
              <a:defRPr sz="1800"/>
            </a:lvl3pPr>
            <a:lvl4pPr>
              <a:defRPr sz="1800"/>
            </a:lvl4pPr>
            <a:lvl5pPr>
              <a:defRPr sz="18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sz="1800" dirty="0">
              <a:solidFill>
                <a:schemeClr val="tx1"/>
              </a:solidFill>
            </a:endParaRPr>
          </a:p>
        </p:txBody>
      </p:sp>
      <p:cxnSp>
        <p:nvCxnSpPr>
          <p:cNvPr id="14" name="Straight Connector 13"/>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5"/>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fld>
            <a:endParaRPr lang="en-US" dirty="0"/>
          </a:p>
        </p:txBody>
      </p:sp>
      <p:cxnSp>
        <p:nvCxnSpPr>
          <p:cNvPr id="3" name="Straight Connector 2"/>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flipV="1">
            <a:off x="1074420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flipV="1">
            <a:off x="1063077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0" y="605245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422897" y="539496"/>
            <a:ext cx="5228393" cy="2697190"/>
          </a:xfrm>
        </p:spPr>
        <p:txBody>
          <a:bodyPr anchor="b">
            <a:normAutofit/>
          </a:bodyPr>
          <a:lstStyle>
            <a:lvl1pPr>
              <a:defRPr sz="4400"/>
            </a:lvl1pPr>
          </a:lstStyle>
          <a:p>
            <a:r>
              <a:rPr lang="en-US" sz="4800" dirty="0"/>
              <a:t>Click to add title </a:t>
            </a:r>
            <a:endParaRPr lang="en-US" sz="4800" dirty="0"/>
          </a:p>
        </p:txBody>
      </p:sp>
      <p:sp>
        <p:nvSpPr>
          <p:cNvPr id="8" name="Content Placeholder 2"/>
          <p:cNvSpPr>
            <a:spLocks noGrp="1"/>
          </p:cNvSpPr>
          <p:nvPr>
            <p:ph idx="1" hasCustomPrompt="1"/>
          </p:nvPr>
        </p:nvSpPr>
        <p:spPr>
          <a:xfrm>
            <a:off x="422897" y="3354749"/>
            <a:ext cx="5228392" cy="258247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cxnSp>
        <p:nvCxnSpPr>
          <p:cNvPr id="12" name="Straight Connector 11"/>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a:xfrm>
            <a:off x="9884230"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988423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976862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V="1">
            <a:off x="9372495"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p:cNvSpPr/>
          <p:nvPr userDrawn="1"/>
        </p:nvSpPr>
        <p:spPr>
          <a:xfrm>
            <a:off x="7760541"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p:cNvCxnSpPr/>
          <p:nvPr userDrawn="1"/>
        </p:nvCxnSpPr>
        <p:spPr>
          <a:xfrm flipV="1">
            <a:off x="948135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V="1">
            <a:off x="77605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V="1">
            <a:off x="7644933"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pic>
        <p:nvPicPr>
          <p:cNvPr id="34" name="Graphic 33"/>
          <p:cNvPicPr>
            <a:picLocks noChangeAspect="1"/>
          </p:cNvPicPr>
          <p:nvPr userDrawn="1"/>
        </p:nvPicPr>
        <p:blipFill rotWithShape="1">
          <a:blip r:embed="rId2">
            <a:extLst>
              <a:ext uri="{96DAC541-7B7A-43D3-8B79-37D633B846F1}">
                <asvg:svgBlip xmlns:asvg="http://schemas.microsoft.com/office/drawing/2016/SVG/main" r:embed="rId3"/>
              </a:ext>
            </a:extLst>
          </a:blip>
          <a:srcRect l="31706" t="12194" r="49126" b="12256"/>
          <a:stretch>
            <a:fillRect/>
          </a:stretch>
        </p:blipFill>
        <p:spPr>
          <a:xfrm>
            <a:off x="9884229" y="-5609"/>
            <a:ext cx="1611955" cy="6863608"/>
          </a:xfrm>
          <a:prstGeom prst="rect">
            <a:avLst/>
          </a:prstGeom>
        </p:spPr>
      </p:pic>
      <p:pic>
        <p:nvPicPr>
          <p:cNvPr id="35" name="Graphic 34"/>
          <p:cNvPicPr>
            <a:picLocks noChangeAspect="1"/>
          </p:cNvPicPr>
          <p:nvPr userDrawn="1"/>
        </p:nvPicPr>
        <p:blipFill rotWithShape="1">
          <a:blip r:embed="rId2">
            <a:extLst>
              <a:ext uri="{96DAC541-7B7A-43D3-8B79-37D633B846F1}">
                <asvg:svgBlip xmlns:asvg="http://schemas.microsoft.com/office/drawing/2016/SVG/main" r:embed="rId3"/>
              </a:ext>
            </a:extLst>
          </a:blip>
          <a:srcRect l="10790" t="12194" r="70042" b="12256"/>
          <a:stretch>
            <a:fillRect/>
          </a:stretch>
        </p:blipFill>
        <p:spPr>
          <a:xfrm>
            <a:off x="7753789" y="5610"/>
            <a:ext cx="1611955" cy="686360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p>
            <a:r>
              <a:rPr lang="en-US"/>
              <a:t>20XX</a:t>
            </a:r>
            <a:endParaRPr lang="en-US" dirty="0"/>
          </a:p>
        </p:txBody>
      </p:sp>
      <p:sp>
        <p:nvSpPr>
          <p:cNvPr id="9" name="Footer Placeholder 8"/>
          <p:cNvSpPr>
            <a:spLocks noGrp="1"/>
          </p:cNvSpPr>
          <p:nvPr>
            <p:ph type="ftr" sz="quarter" idx="11"/>
          </p:nvPr>
        </p:nvSpPr>
        <p:spPr/>
        <p:txBody>
          <a:bodyPr/>
          <a:lstStyle/>
          <a:p>
            <a:r>
              <a:rPr lang="en-US"/>
              <a:t>Sample Footer Text</a:t>
            </a:r>
            <a:endParaRPr lang="en-US" dirty="0"/>
          </a:p>
        </p:txBody>
      </p:sp>
      <p:sp>
        <p:nvSpPr>
          <p:cNvPr id="10" name="Slide Number Placeholder 9"/>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p>
            <a:r>
              <a:rPr lang="en-US"/>
              <a:t>20XX</a:t>
            </a:r>
            <a:endParaRPr lang="en-US" dirty="0"/>
          </a:p>
        </p:txBody>
      </p:sp>
      <p:sp>
        <p:nvSpPr>
          <p:cNvPr id="10" name="Footer Placeholder 9"/>
          <p:cNvSpPr>
            <a:spLocks noGrp="1"/>
          </p:cNvSpPr>
          <p:nvPr>
            <p:ph type="ftr" sz="quarter" idx="11"/>
          </p:nvPr>
        </p:nvSpPr>
        <p:spPr/>
        <p:txBody>
          <a:bodyPr/>
          <a:lstStyle/>
          <a:p>
            <a:r>
              <a:rPr lang="en-US"/>
              <a:t>Sample Footer Text</a:t>
            </a:r>
            <a:endParaRPr lang="en-US" dirty="0"/>
          </a:p>
        </p:txBody>
      </p:sp>
      <p:sp>
        <p:nvSpPr>
          <p:cNvPr id="11" name="Slide Number Placeholder 10"/>
          <p:cNvSpPr>
            <a:spLocks noGrp="1"/>
          </p:cNvSpPr>
          <p:nvPr>
            <p:ph type="sldNum" sz="quarter" idx="12"/>
          </p:nvPr>
        </p:nvSpPr>
        <p:spPr/>
        <p:txBody>
          <a:bodyPr/>
          <a:lstStyle/>
          <a:p>
            <a:fld id="{3A4F6043-7A67-491B-98BC-F933DED7226D}" type="slidenum">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6" Type="http://schemas.openxmlformats.org/officeDocument/2006/relationships/theme" Target="../theme/theme2.xml"/><Relationship Id="rId15" Type="http://schemas.openxmlformats.org/officeDocument/2006/relationships/slideLayout" Target="../slideLayouts/slideLayout30.xml"/><Relationship Id="rId14" Type="http://schemas.openxmlformats.org/officeDocument/2006/relationships/slideLayout" Target="../slideLayouts/slideLayout29.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9.xml"/><Relationship Id="rId8" Type="http://schemas.openxmlformats.org/officeDocument/2006/relationships/slideLayout" Target="../slideLayouts/slideLayout38.xml"/><Relationship Id="rId7" Type="http://schemas.openxmlformats.org/officeDocument/2006/relationships/slideLayout" Target="../slideLayouts/slideLayout37.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 Id="rId3" Type="http://schemas.openxmlformats.org/officeDocument/2006/relationships/slideLayout" Target="../slideLayouts/slideLayout33.xml"/><Relationship Id="rId2" Type="http://schemas.openxmlformats.org/officeDocument/2006/relationships/slideLayout" Target="../slideLayouts/slideLayout32.xml"/><Relationship Id="rId16" Type="http://schemas.openxmlformats.org/officeDocument/2006/relationships/theme" Target="../theme/theme3.xml"/><Relationship Id="rId15" Type="http://schemas.openxmlformats.org/officeDocument/2006/relationships/slideLayout" Target="../slideLayouts/slideLayout45.xml"/><Relationship Id="rId14" Type="http://schemas.openxmlformats.org/officeDocument/2006/relationships/slideLayout" Target="../slideLayouts/slideLayout44.xml"/><Relationship Id="rId13" Type="http://schemas.openxmlformats.org/officeDocument/2006/relationships/slideLayout" Target="../slideLayouts/slideLayout43.xml"/><Relationship Id="rId12" Type="http://schemas.openxmlformats.org/officeDocument/2006/relationships/slideLayout" Target="../slideLayouts/slideLayout42.xml"/><Relationship Id="rId11" Type="http://schemas.openxmlformats.org/officeDocument/2006/relationships/slideLayout" Target="../slideLayouts/slideLayout41.xml"/><Relationship Id="rId10" Type="http://schemas.openxmlformats.org/officeDocument/2006/relationships/slideLayout" Target="../slideLayouts/slideLayout40.xml"/><Relationship Id="rId1"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slideLayout" Target="../slideLayouts/slideLayout53.xml"/><Relationship Id="rId7" Type="http://schemas.openxmlformats.org/officeDocument/2006/relationships/slideLayout" Target="../slideLayouts/slideLayout52.xml"/><Relationship Id="rId6" Type="http://schemas.openxmlformats.org/officeDocument/2006/relationships/slideLayout" Target="../slideLayouts/slideLayout51.xml"/><Relationship Id="rId5" Type="http://schemas.openxmlformats.org/officeDocument/2006/relationships/slideLayout" Target="../slideLayouts/slideLayout50.xml"/><Relationship Id="rId4" Type="http://schemas.openxmlformats.org/officeDocument/2006/relationships/slideLayout" Target="../slideLayouts/slideLayout49.xml"/><Relationship Id="rId3" Type="http://schemas.openxmlformats.org/officeDocument/2006/relationships/slideLayout" Target="../slideLayouts/slideLayout48.xml"/><Relationship Id="rId2" Type="http://schemas.openxmlformats.org/officeDocument/2006/relationships/slideLayout" Target="../slideLayouts/slideLayout47.xml"/><Relationship Id="rId16" Type="http://schemas.openxmlformats.org/officeDocument/2006/relationships/theme" Target="../theme/theme4.xml"/><Relationship Id="rId15" Type="http://schemas.openxmlformats.org/officeDocument/2006/relationships/slideLayout" Target="../slideLayouts/slideLayout60.xml"/><Relationship Id="rId14" Type="http://schemas.openxmlformats.org/officeDocument/2006/relationships/slideLayout" Target="../slideLayouts/slideLayout59.xml"/><Relationship Id="rId13" Type="http://schemas.openxmlformats.org/officeDocument/2006/relationships/slideLayout" Target="../slideLayouts/slideLayout58.xml"/><Relationship Id="rId12" Type="http://schemas.openxmlformats.org/officeDocument/2006/relationships/slideLayout" Target="../slideLayouts/slideLayout57.xml"/><Relationship Id="rId11" Type="http://schemas.openxmlformats.org/officeDocument/2006/relationships/slideLayout" Target="../slideLayouts/slideLayout56.xml"/><Relationship Id="rId10" Type="http://schemas.openxmlformats.org/officeDocument/2006/relationships/slideLayout" Target="../slideLayouts/slideLayout55.xml"/><Relationship Id="rId1"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69.xml"/><Relationship Id="rId8" Type="http://schemas.openxmlformats.org/officeDocument/2006/relationships/slideLayout" Target="../slideLayouts/slideLayout68.xml"/><Relationship Id="rId7" Type="http://schemas.openxmlformats.org/officeDocument/2006/relationships/slideLayout" Target="../slideLayouts/slideLayout67.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 Id="rId3" Type="http://schemas.openxmlformats.org/officeDocument/2006/relationships/slideLayout" Target="../slideLayouts/slideLayout63.xml"/><Relationship Id="rId2" Type="http://schemas.openxmlformats.org/officeDocument/2006/relationships/slideLayout" Target="../slideLayouts/slideLayout62.xml"/><Relationship Id="rId16" Type="http://schemas.openxmlformats.org/officeDocument/2006/relationships/theme" Target="../theme/theme5.xml"/><Relationship Id="rId15" Type="http://schemas.openxmlformats.org/officeDocument/2006/relationships/slideLayout" Target="../slideLayouts/slideLayout75.xml"/><Relationship Id="rId14" Type="http://schemas.openxmlformats.org/officeDocument/2006/relationships/slideLayout" Target="../slideLayouts/slideLayout74.xml"/><Relationship Id="rId13" Type="http://schemas.openxmlformats.org/officeDocument/2006/relationships/slideLayout" Target="../slideLayouts/slideLayout73.xml"/><Relationship Id="rId12" Type="http://schemas.openxmlformats.org/officeDocument/2006/relationships/slideLayout" Target="../slideLayouts/slideLayout72.xml"/><Relationship Id="rId11" Type="http://schemas.openxmlformats.org/officeDocument/2006/relationships/slideLayout" Target="../slideLayouts/slideLayout71.xml"/><Relationship Id="rId10" Type="http://schemas.openxmlformats.org/officeDocument/2006/relationships/slideLayout" Target="../slideLayouts/slideLayout70.xml"/><Relationship Id="rId1"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20XX</a:t>
            </a:r>
            <a:endParaRPr lang="en-US" dirty="0"/>
          </a:p>
        </p:txBody>
      </p:sp>
      <p:sp>
        <p:nvSpPr>
          <p:cNvPr id="5" name="Footer Placeholder 4"/>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20XX</a:t>
            </a:r>
            <a:endParaRPr lang="en-US" dirty="0"/>
          </a:p>
        </p:txBody>
      </p:sp>
      <p:sp>
        <p:nvSpPr>
          <p:cNvPr id="5" name="Footer Placeholder 4"/>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20XX</a:t>
            </a:r>
            <a:endParaRPr lang="en-US" dirty="0"/>
          </a:p>
        </p:txBody>
      </p:sp>
      <p:sp>
        <p:nvSpPr>
          <p:cNvPr id="5" name="Footer Placeholder 4"/>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20XX</a:t>
            </a:r>
            <a:endParaRPr lang="en-US" dirty="0"/>
          </a:p>
        </p:txBody>
      </p:sp>
      <p:sp>
        <p:nvSpPr>
          <p:cNvPr id="5" name="Footer Placeholder 4"/>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20XX</a:t>
            </a:r>
            <a:endParaRPr lang="en-US" dirty="0"/>
          </a:p>
        </p:txBody>
      </p:sp>
      <p:sp>
        <p:nvSpPr>
          <p:cNvPr id="5" name="Footer Placeholder 4"/>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9.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4.xml"/><Relationship Id="rId2" Type="http://schemas.openxmlformats.org/officeDocument/2006/relationships/image" Target="../media/image10.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4.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8;p1"/>
          <p:cNvSpPr txBox="1"/>
          <p:nvPr/>
        </p:nvSpPr>
        <p:spPr>
          <a:xfrm>
            <a:off x="815975" y="736600"/>
            <a:ext cx="10442575" cy="56788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dirty="0" err="1">
                <a:solidFill>
                  <a:srgbClr val="0B5394"/>
                </a:solidFill>
                <a:latin typeface="Old English Text MT" panose="03040902040508030806" pitchFamily="66" charset="0"/>
                <a:sym typeface="Constantia" panose="02030602050306030303"/>
              </a:rPr>
              <a:t>Bapatla</a:t>
            </a:r>
            <a:r>
              <a:rPr lang="en-IN" sz="2800" b="1" dirty="0">
                <a:solidFill>
                  <a:srgbClr val="0B5394"/>
                </a:solidFill>
                <a:latin typeface="Old English Text MT" panose="03040902040508030806" pitchFamily="66" charset="0"/>
                <a:sym typeface="Constantia" panose="02030602050306030303"/>
              </a:rPr>
              <a:t> Engineering College: </a:t>
            </a:r>
            <a:r>
              <a:rPr lang="en-IN" sz="2800" b="1" dirty="0" err="1">
                <a:solidFill>
                  <a:srgbClr val="0B5394"/>
                </a:solidFill>
                <a:latin typeface="Old English Text MT" panose="03040902040508030806" pitchFamily="66" charset="0"/>
                <a:sym typeface="Constantia" panose="02030602050306030303"/>
              </a:rPr>
              <a:t>Bapatla</a:t>
            </a:r>
            <a:r>
              <a:rPr lang="en-IN" sz="2800" b="1" dirty="0">
                <a:solidFill>
                  <a:srgbClr val="0B5394"/>
                </a:solidFill>
                <a:latin typeface="Old English Text MT" panose="03040902040508030806" pitchFamily="66" charset="0"/>
                <a:sym typeface="Constantia" panose="02030602050306030303"/>
              </a:rPr>
              <a:t> – 522102</a:t>
            </a:r>
            <a:endParaRPr lang="en-IN" sz="2800" b="1" dirty="0">
              <a:solidFill>
                <a:srgbClr val="0B5394"/>
              </a:solidFill>
              <a:latin typeface="Old English Text MT" panose="03040902040508030806" pitchFamily="66" charset="0"/>
              <a:sym typeface="Constantia" panose="02030602050306030303"/>
            </a:endParaRPr>
          </a:p>
          <a:p>
            <a:pPr marL="0" marR="0" lvl="0" indent="0" algn="ctr" rtl="0">
              <a:spcBef>
                <a:spcPts val="0"/>
              </a:spcBef>
              <a:spcAft>
                <a:spcPts val="0"/>
              </a:spcAft>
              <a:buNone/>
            </a:pPr>
            <a:r>
              <a:rPr lang="en-IN" sz="2400" b="1" dirty="0">
                <a:solidFill>
                  <a:srgbClr val="0B5394"/>
                </a:solidFill>
                <a:latin typeface="Constantia" panose="02030602050306030303"/>
                <a:sym typeface="Constantia" panose="02030602050306030303"/>
              </a:rPr>
              <a:t>(Autonomous</a:t>
            </a:r>
            <a:r>
              <a:rPr lang="en-IN" sz="2400" b="1" dirty="0" smtClean="0">
                <a:solidFill>
                  <a:srgbClr val="0B5394"/>
                </a:solidFill>
                <a:latin typeface="Constantia" panose="02030602050306030303"/>
                <a:sym typeface="Constantia" panose="02030602050306030303"/>
              </a:rPr>
              <a:t>)</a:t>
            </a:r>
            <a:endParaRPr lang="en-IN" sz="2400" b="1" dirty="0" smtClean="0">
              <a:solidFill>
                <a:srgbClr val="0B5394"/>
              </a:solidFill>
              <a:latin typeface="Constantia" panose="02030602050306030303"/>
              <a:sym typeface="Constantia" panose="02030602050306030303"/>
            </a:endParaRPr>
          </a:p>
          <a:p>
            <a:pPr algn="ctr"/>
            <a:r>
              <a:rPr lang="en-US" b="1" dirty="0">
                <a:solidFill>
                  <a:srgbClr val="0B5394"/>
                </a:solidFill>
                <a:latin typeface="Constantia" panose="02030602050306030303"/>
                <a:ea typeface="Constantia" panose="02030602050306030303"/>
                <a:cs typeface="Constantia" panose="02030602050306030303"/>
                <a:sym typeface="Constantia" panose="02030602050306030303"/>
              </a:rPr>
              <a:t>Department of Computer Science and </a:t>
            </a:r>
            <a:r>
              <a:rPr lang="en-US" b="1" dirty="0" smtClean="0">
                <a:solidFill>
                  <a:srgbClr val="0B5394"/>
                </a:solidFill>
                <a:latin typeface="Constantia" panose="02030602050306030303"/>
                <a:ea typeface="Constantia" panose="02030602050306030303"/>
                <a:cs typeface="Constantia" panose="02030602050306030303"/>
                <a:sym typeface="Constantia" panose="02030602050306030303"/>
              </a:rPr>
              <a:t>Engineering</a:t>
            </a:r>
            <a:endParaRPr lang="en-US" b="1" dirty="0" smtClean="0">
              <a:solidFill>
                <a:srgbClr val="0B5394"/>
              </a:solidFill>
              <a:latin typeface="Constantia" panose="02030602050306030303"/>
              <a:ea typeface="Constantia" panose="02030602050306030303"/>
              <a:cs typeface="Constantia" panose="02030602050306030303"/>
              <a:sym typeface="Constantia" panose="02030602050306030303"/>
            </a:endParaRPr>
          </a:p>
          <a:p>
            <a:pPr algn="ctr"/>
            <a:endParaRPr lang="en-US" dirty="0">
              <a:latin typeface="Cambria" panose="02040503050406030204" pitchFamily="18" charset="0"/>
              <a:ea typeface="Cambria" panose="02040503050406030204" pitchFamily="18" charset="0"/>
            </a:endParaRPr>
          </a:p>
          <a:p>
            <a:pPr algn="ctr"/>
            <a:r>
              <a:rPr lang="en-IN" altLang="en-US" sz="2400" dirty="0" smtClean="0">
                <a:solidFill>
                  <a:schemeClr val="tx1"/>
                </a:solidFill>
                <a:effectLst>
                  <a:outerShdw blurRad="38100" dist="19050" dir="2700000" algn="tl" rotWithShape="0">
                    <a:schemeClr val="dk1">
                      <a:alpha val="40000"/>
                    </a:schemeClr>
                  </a:outerShdw>
                </a:effectLst>
                <a:latin typeface="Times New Roman" panose="02020603050405020304" charset="0"/>
                <a:ea typeface="Cambria" panose="02040503050406030204" pitchFamily="18" charset="0"/>
                <a:cs typeface="Times New Roman" panose="02020603050405020304" charset="0"/>
                <a:sym typeface="+mn-ea"/>
              </a:rPr>
              <a:t>Safeguarding Public Health Through Comprehensive Water Purity Analysis</a:t>
            </a:r>
            <a:endParaRPr lang="en-US" sz="2400" dirty="0" smtClean="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a:p>
            <a:pPr algn="ctr"/>
            <a:r>
              <a:rPr lang="en-IN" altLang="en-US" sz="2400" dirty="0">
                <a:latin typeface="Cambria" panose="02040503050406030204" pitchFamily="18" charset="0"/>
                <a:ea typeface="Cambria" panose="02040503050406030204" pitchFamily="18" charset="0"/>
              </a:rPr>
              <a:t>Using ML</a:t>
            </a:r>
            <a:endParaRPr lang="en-IN" altLang="en-US" sz="2400" dirty="0">
              <a:latin typeface="Cambria" panose="02040503050406030204" pitchFamily="18" charset="0"/>
              <a:ea typeface="Cambria" panose="02040503050406030204" pitchFamily="18" charset="0"/>
            </a:endParaRPr>
          </a:p>
          <a:p>
            <a:pPr algn="ctr"/>
            <a:endParaRPr lang="en-US" sz="2400" dirty="0">
              <a:latin typeface="Cambria" panose="02040503050406030204" pitchFamily="18" charset="0"/>
              <a:ea typeface="Cambria" panose="02040503050406030204" pitchFamily="18" charset="0"/>
            </a:endParaRPr>
          </a:p>
          <a:p>
            <a:pPr algn="ctr"/>
            <a:r>
              <a:rPr lang="en-US" sz="2000" dirty="0">
                <a:latin typeface="Times New Roman" panose="02020603050405020304" charset="0"/>
                <a:ea typeface="Cambria" panose="02040503050406030204" pitchFamily="18" charset="0"/>
                <a:cs typeface="Times New Roman" panose="02020603050405020304" charset="0"/>
                <a:sym typeface="+mn-ea"/>
              </a:rPr>
              <a:t>Presented </a:t>
            </a:r>
            <a:r>
              <a:rPr lang="en-US" sz="2000" dirty="0" smtClean="0">
                <a:latin typeface="Times New Roman" panose="02020603050405020304" charset="0"/>
                <a:ea typeface="Cambria" panose="02040503050406030204" pitchFamily="18" charset="0"/>
                <a:cs typeface="Times New Roman" panose="02020603050405020304" charset="0"/>
                <a:sym typeface="+mn-ea"/>
              </a:rPr>
              <a:t>by</a:t>
            </a:r>
            <a:r>
              <a:rPr lang="en-IN" altLang="en-US" sz="2000" dirty="0" smtClean="0">
                <a:latin typeface="Times New Roman" panose="02020603050405020304" charset="0"/>
                <a:ea typeface="Cambria" panose="02040503050406030204" pitchFamily="18" charset="0"/>
                <a:cs typeface="Times New Roman" panose="02020603050405020304" charset="0"/>
                <a:sym typeface="+mn-ea"/>
              </a:rPr>
              <a:t>,</a:t>
            </a:r>
            <a:endParaRPr lang="en-IN" altLang="en-US" sz="2000" dirty="0" smtClean="0">
              <a:latin typeface="Times New Roman" panose="02020603050405020304" charset="0"/>
              <a:ea typeface="Cambria" panose="02040503050406030204" pitchFamily="18" charset="0"/>
              <a:cs typeface="Times New Roman" panose="02020603050405020304" charset="0"/>
              <a:sym typeface="+mn-ea"/>
            </a:endParaRPr>
          </a:p>
          <a:p>
            <a:pPr algn="ctr"/>
            <a:r>
              <a:rPr lang="en-IN" altLang="en-US" sz="2000" dirty="0" smtClean="0">
                <a:latin typeface="Times New Roman" panose="02020603050405020304" charset="0"/>
                <a:ea typeface="Cambria" panose="02040503050406030204" pitchFamily="18" charset="0"/>
                <a:cs typeface="Times New Roman" panose="02020603050405020304" charset="0"/>
                <a:sym typeface="+mn-ea"/>
              </a:rPr>
              <a:t>P.Neelima</a:t>
            </a:r>
            <a:r>
              <a:rPr lang="en-US" sz="2000" dirty="0" smtClean="0">
                <a:latin typeface="Times New Roman" panose="02020603050405020304" charset="0"/>
                <a:ea typeface="Cambria" panose="02040503050406030204" pitchFamily="18" charset="0"/>
                <a:cs typeface="Times New Roman" panose="02020603050405020304" charset="0"/>
                <a:sym typeface="+mn-ea"/>
              </a:rPr>
              <a:t>[</a:t>
            </a:r>
            <a:r>
              <a:rPr lang="en-IN" altLang="en-US" sz="2000" dirty="0" smtClean="0">
                <a:latin typeface="Times New Roman" panose="02020603050405020304" charset="0"/>
                <a:ea typeface="Cambria" panose="02040503050406030204" pitchFamily="18" charset="0"/>
                <a:cs typeface="Times New Roman" panose="02020603050405020304" charset="0"/>
                <a:sym typeface="+mn-ea"/>
              </a:rPr>
              <a:t>Y21AC543</a:t>
            </a:r>
            <a:r>
              <a:rPr lang="en-US" sz="2000" dirty="0" smtClean="0">
                <a:latin typeface="Times New Roman" panose="02020603050405020304" charset="0"/>
                <a:ea typeface="Cambria" panose="02040503050406030204" pitchFamily="18" charset="0"/>
                <a:cs typeface="Times New Roman" panose="02020603050405020304" charset="0"/>
                <a:sym typeface="+mn-ea"/>
              </a:rPr>
              <a:t>]                        </a:t>
            </a:r>
            <a:endParaRPr lang="en-US" sz="2000" dirty="0" smtClean="0">
              <a:latin typeface="Times New Roman" panose="02020603050405020304" charset="0"/>
              <a:ea typeface="Cambria" panose="02040503050406030204" pitchFamily="18" charset="0"/>
              <a:cs typeface="Times New Roman" panose="02020603050405020304" charset="0"/>
            </a:endParaRPr>
          </a:p>
          <a:p>
            <a:pPr algn="ctr">
              <a:lnSpc>
                <a:spcPct val="100000"/>
              </a:lnSpc>
            </a:pPr>
            <a:r>
              <a:rPr lang="en-IN" altLang="en-US" sz="2000" dirty="0" smtClean="0">
                <a:latin typeface="Times New Roman" panose="02020603050405020304" charset="0"/>
                <a:ea typeface="Cambria" panose="02040503050406030204" pitchFamily="18" charset="0"/>
                <a:cs typeface="Times New Roman" panose="02020603050405020304" charset="0"/>
                <a:sym typeface="+mn-ea"/>
              </a:rPr>
              <a:t>              T.Ramanjaneyulu</a:t>
            </a:r>
            <a:r>
              <a:rPr lang="en-US" sz="2000" dirty="0" smtClean="0">
                <a:latin typeface="Times New Roman" panose="02020603050405020304" charset="0"/>
                <a:ea typeface="Cambria" panose="02040503050406030204" pitchFamily="18" charset="0"/>
                <a:cs typeface="Times New Roman" panose="02020603050405020304" charset="0"/>
                <a:sym typeface="+mn-ea"/>
              </a:rPr>
              <a:t>[</a:t>
            </a:r>
            <a:r>
              <a:rPr lang="en-IN" altLang="en-US" sz="2000" dirty="0" smtClean="0">
                <a:latin typeface="Times New Roman" panose="02020603050405020304" charset="0"/>
                <a:ea typeface="Cambria" panose="02040503050406030204" pitchFamily="18" charset="0"/>
                <a:cs typeface="Times New Roman" panose="02020603050405020304" charset="0"/>
                <a:sym typeface="+mn-ea"/>
              </a:rPr>
              <a:t>Y21ACS574</a:t>
            </a:r>
            <a:r>
              <a:rPr lang="en-US" sz="2000" dirty="0" smtClean="0">
                <a:latin typeface="Times New Roman" panose="02020603050405020304" charset="0"/>
                <a:ea typeface="Cambria" panose="02040503050406030204" pitchFamily="18" charset="0"/>
                <a:cs typeface="Times New Roman" panose="02020603050405020304" charset="0"/>
                <a:sym typeface="+mn-ea"/>
              </a:rPr>
              <a:t>]                                                      </a:t>
            </a:r>
            <a:endParaRPr lang="en-US" sz="2000" dirty="0" smtClean="0">
              <a:latin typeface="Times New Roman" panose="02020603050405020304" charset="0"/>
              <a:ea typeface="Cambria" panose="02040503050406030204" pitchFamily="18" charset="0"/>
              <a:cs typeface="Times New Roman" panose="02020603050405020304" charset="0"/>
              <a:sym typeface="+mn-ea"/>
            </a:endParaRPr>
          </a:p>
          <a:p>
            <a:pPr algn="ctr">
              <a:lnSpc>
                <a:spcPct val="100000"/>
              </a:lnSpc>
            </a:pPr>
            <a:r>
              <a:rPr lang="en-US" sz="2000" dirty="0" smtClean="0">
                <a:latin typeface="Times New Roman" panose="02020603050405020304" charset="0"/>
                <a:ea typeface="Cambria" panose="02040503050406030204" pitchFamily="18" charset="0"/>
                <a:cs typeface="Times New Roman" panose="02020603050405020304" charset="0"/>
                <a:sym typeface="+mn-ea"/>
              </a:rPr>
              <a:t>   </a:t>
            </a:r>
            <a:r>
              <a:rPr lang="en-IN" altLang="en-US" sz="2000" dirty="0" smtClean="0">
                <a:latin typeface="Times New Roman" panose="02020603050405020304" charset="0"/>
                <a:ea typeface="Cambria" panose="02040503050406030204" pitchFamily="18" charset="0"/>
                <a:cs typeface="Times New Roman" panose="02020603050405020304" charset="0"/>
                <a:sym typeface="+mn-ea"/>
              </a:rPr>
              <a:t>  </a:t>
            </a:r>
            <a:r>
              <a:rPr lang="en-US" sz="2000" dirty="0" smtClean="0">
                <a:latin typeface="Times New Roman" panose="02020603050405020304" charset="0"/>
                <a:ea typeface="Cambria" panose="02040503050406030204" pitchFamily="18" charset="0"/>
                <a:cs typeface="Times New Roman" panose="02020603050405020304" charset="0"/>
                <a:sym typeface="+mn-ea"/>
              </a:rPr>
              <a:t>  </a:t>
            </a:r>
            <a:r>
              <a:rPr lang="en-IN" altLang="en-US" sz="2000" dirty="0" smtClean="0">
                <a:latin typeface="Times New Roman" panose="02020603050405020304" charset="0"/>
                <a:ea typeface="Cambria" panose="02040503050406030204" pitchFamily="18" charset="0"/>
                <a:cs typeface="Times New Roman" panose="02020603050405020304" charset="0"/>
                <a:sym typeface="+mn-ea"/>
              </a:rPr>
              <a:t>  R.Sravani Bai</a:t>
            </a:r>
            <a:r>
              <a:rPr lang="en-US" sz="2000" dirty="0" smtClean="0">
                <a:latin typeface="Times New Roman" panose="02020603050405020304" charset="0"/>
                <a:ea typeface="Cambria" panose="02040503050406030204" pitchFamily="18" charset="0"/>
                <a:cs typeface="Times New Roman" panose="02020603050405020304" charset="0"/>
                <a:sym typeface="+mn-ea"/>
              </a:rPr>
              <a:t>[</a:t>
            </a:r>
            <a:r>
              <a:rPr lang="en-IN" altLang="en-US" sz="2000" dirty="0" smtClean="0">
                <a:latin typeface="Times New Roman" panose="02020603050405020304" charset="0"/>
                <a:ea typeface="Cambria" panose="02040503050406030204" pitchFamily="18" charset="0"/>
                <a:cs typeface="Times New Roman" panose="02020603050405020304" charset="0"/>
                <a:sym typeface="+mn-ea"/>
              </a:rPr>
              <a:t>Y21ACS554</a:t>
            </a:r>
            <a:r>
              <a:rPr lang="en-US" sz="2000" dirty="0" smtClean="0">
                <a:latin typeface="Times New Roman" panose="02020603050405020304" charset="0"/>
                <a:ea typeface="Cambria" panose="02040503050406030204" pitchFamily="18" charset="0"/>
                <a:cs typeface="Times New Roman" panose="02020603050405020304" charset="0"/>
                <a:sym typeface="+mn-ea"/>
              </a:rPr>
              <a:t>]                         </a:t>
            </a:r>
            <a:endParaRPr lang="en-US" sz="2000" dirty="0" smtClean="0">
              <a:latin typeface="Times New Roman" panose="02020603050405020304" charset="0"/>
              <a:ea typeface="Cambria" panose="02040503050406030204" pitchFamily="18" charset="0"/>
              <a:cs typeface="Times New Roman" panose="02020603050405020304" charset="0"/>
            </a:endParaRPr>
          </a:p>
          <a:p>
            <a:pPr algn="ctr">
              <a:lnSpc>
                <a:spcPct val="100000"/>
              </a:lnSpc>
            </a:pPr>
            <a:r>
              <a:rPr lang="en-IN" altLang="en-US" sz="2000" dirty="0" smtClean="0">
                <a:latin typeface="Times New Roman" panose="02020603050405020304" charset="0"/>
                <a:ea typeface="Cambria" panose="02040503050406030204" pitchFamily="18" charset="0"/>
                <a:cs typeface="Times New Roman" panose="02020603050405020304" charset="0"/>
                <a:sym typeface="+mn-ea"/>
              </a:rPr>
              <a:t>          T.Siva Krishna</a:t>
            </a:r>
            <a:r>
              <a:rPr lang="en-US" sz="2000" dirty="0" smtClean="0">
                <a:latin typeface="Times New Roman" panose="02020603050405020304" charset="0"/>
                <a:ea typeface="Cambria" panose="02040503050406030204" pitchFamily="18" charset="0"/>
                <a:cs typeface="Times New Roman" panose="02020603050405020304" charset="0"/>
                <a:sym typeface="+mn-ea"/>
              </a:rPr>
              <a:t>[</a:t>
            </a:r>
            <a:r>
              <a:rPr lang="en-IN" altLang="en-US" sz="2000" dirty="0" smtClean="0">
                <a:latin typeface="Times New Roman" panose="02020603050405020304" charset="0"/>
                <a:ea typeface="Cambria" panose="02040503050406030204" pitchFamily="18" charset="0"/>
                <a:cs typeface="Times New Roman" panose="02020603050405020304" charset="0"/>
                <a:sym typeface="+mn-ea"/>
              </a:rPr>
              <a:t>Y21ACS577</a:t>
            </a:r>
            <a:r>
              <a:rPr lang="en-US" sz="2000" dirty="0" smtClean="0">
                <a:latin typeface="Times New Roman" panose="02020603050405020304" charset="0"/>
                <a:ea typeface="Cambria" panose="02040503050406030204" pitchFamily="18" charset="0"/>
                <a:cs typeface="Times New Roman" panose="02020603050405020304" charset="0"/>
                <a:sym typeface="+mn-ea"/>
              </a:rPr>
              <a:t>] </a:t>
            </a:r>
            <a:endParaRPr lang="en-US" sz="2400" dirty="0" smtClean="0">
              <a:latin typeface="Cambria" panose="02040503050406030204" pitchFamily="18" charset="0"/>
              <a:ea typeface="Cambria" panose="02040503050406030204" pitchFamily="18" charset="0"/>
            </a:endParaRPr>
          </a:p>
          <a:p>
            <a:pPr algn="ctr"/>
            <a:r>
              <a:rPr lang="en-US" sz="2400" dirty="0" smtClean="0">
                <a:solidFill>
                  <a:srgbClr val="FF0000"/>
                </a:solidFill>
                <a:latin typeface="Times New Roman" panose="02020603050405020304" charset="0"/>
                <a:ea typeface="Cambria" panose="02040503050406030204" pitchFamily="18" charset="0"/>
                <a:cs typeface="Times New Roman" panose="02020603050405020304" charset="0"/>
                <a:sym typeface="+mn-ea"/>
              </a:rPr>
              <a:t>Batch No - </a:t>
            </a:r>
            <a:r>
              <a:rPr lang="en-IN" altLang="en-US" sz="2400" dirty="0" smtClean="0">
                <a:solidFill>
                  <a:srgbClr val="FF0000"/>
                </a:solidFill>
                <a:latin typeface="Times New Roman" panose="02020603050405020304" charset="0"/>
                <a:ea typeface="Cambria" panose="02040503050406030204" pitchFamily="18" charset="0"/>
                <a:cs typeface="Times New Roman" panose="02020603050405020304" charset="0"/>
                <a:sym typeface="+mn-ea"/>
              </a:rPr>
              <a:t>C4</a:t>
            </a:r>
            <a:endParaRPr lang="en-US" sz="2400" dirty="0" smtClean="0">
              <a:latin typeface="Times New Roman" panose="02020603050405020304" charset="0"/>
              <a:ea typeface="Cambria" panose="02040503050406030204" pitchFamily="18" charset="0"/>
              <a:cs typeface="Times New Roman" panose="02020603050405020304" charset="0"/>
            </a:endParaRPr>
          </a:p>
          <a:p>
            <a:pPr algn="ctr"/>
            <a:r>
              <a:rPr lang="en-US" sz="2400" dirty="0" smtClean="0">
                <a:latin typeface="Times New Roman" panose="02020603050405020304" charset="0"/>
                <a:ea typeface="Cambria" panose="02040503050406030204" pitchFamily="18" charset="0"/>
                <a:cs typeface="Times New Roman" panose="02020603050405020304" charset="0"/>
                <a:sym typeface="+mn-ea"/>
              </a:rPr>
              <a:t>Under </a:t>
            </a:r>
            <a:r>
              <a:rPr lang="en-US" sz="2400" dirty="0">
                <a:latin typeface="Times New Roman" panose="02020603050405020304" charset="0"/>
                <a:ea typeface="Cambria" panose="02040503050406030204" pitchFamily="18" charset="0"/>
                <a:cs typeface="Times New Roman" panose="02020603050405020304" charset="0"/>
                <a:sym typeface="+mn-ea"/>
              </a:rPr>
              <a:t>the Guidance of </a:t>
            </a:r>
            <a:endParaRPr lang="en-US" sz="2400" dirty="0">
              <a:latin typeface="Times New Roman" panose="02020603050405020304" charset="0"/>
              <a:ea typeface="Cambria" panose="02040503050406030204" pitchFamily="18" charset="0"/>
              <a:cs typeface="Times New Roman" panose="02020603050405020304" charset="0"/>
            </a:endParaRPr>
          </a:p>
          <a:p>
            <a:pPr algn="ctr">
              <a:spcBef>
                <a:spcPts val="0"/>
              </a:spcBef>
            </a:pPr>
            <a:r>
              <a:rPr lang="en-IN" altLang="en-US" sz="2400" b="1" dirty="0">
                <a:latin typeface="Times New Roman" panose="02020603050405020304" charset="0"/>
                <a:ea typeface="Cambria" panose="02040503050406030204" pitchFamily="18" charset="0"/>
                <a:cs typeface="Times New Roman" panose="02020603050405020304" charset="0"/>
                <a:sym typeface="+mn-ea"/>
              </a:rPr>
              <a:t>Dr.D.Kishore Babu,</a:t>
            </a:r>
            <a:r>
              <a:rPr lang="en-IN" altLang="en-US" sz="2400" dirty="0">
                <a:latin typeface="Times New Roman" panose="02020603050405020304" charset="0"/>
                <a:ea typeface="Cambria" panose="02040503050406030204" pitchFamily="18" charset="0"/>
                <a:cs typeface="Times New Roman" panose="02020603050405020304" charset="0"/>
                <a:sym typeface="+mn-ea"/>
              </a:rPr>
              <a:t> </a:t>
            </a:r>
            <a:r>
              <a:rPr lang="en-IN" altLang="en-US" sz="2400" baseline="-25000" dirty="0">
                <a:latin typeface="Times New Roman" panose="02020603050405020304" charset="0"/>
                <a:ea typeface="Cambria" panose="02040503050406030204" pitchFamily="18" charset="0"/>
                <a:cs typeface="Times New Roman" panose="02020603050405020304" charset="0"/>
                <a:sym typeface="+mn-ea"/>
              </a:rPr>
              <a:t>M.E.,Ph.D</a:t>
            </a:r>
            <a:r>
              <a:rPr lang="en-US" sz="2400" baseline="-25000" dirty="0">
                <a:latin typeface="Times New Roman" panose="02020603050405020304" charset="0"/>
                <a:ea typeface="Cambria" panose="02040503050406030204" pitchFamily="18" charset="0"/>
                <a:cs typeface="Times New Roman" panose="02020603050405020304" charset="0"/>
                <a:sym typeface="+mn-ea"/>
              </a:rPr>
              <a:t>.</a:t>
            </a:r>
            <a:endParaRPr lang="en-US" sz="2400" baseline="-25000" dirty="0">
              <a:latin typeface="Times New Roman" panose="02020603050405020304" charset="0"/>
              <a:ea typeface="Cambria" panose="02040503050406030204" pitchFamily="18" charset="0"/>
              <a:cs typeface="Times New Roman" panose="02020603050405020304" charset="0"/>
            </a:endParaRPr>
          </a:p>
          <a:p>
            <a:pPr algn="ctr">
              <a:spcBef>
                <a:spcPts val="0"/>
              </a:spcBef>
            </a:pPr>
            <a:r>
              <a:rPr lang="en-IN" altLang="en-US" sz="2400" baseline="-25000" dirty="0">
                <a:latin typeface="Times New Roman" panose="02020603050405020304" charset="0"/>
                <a:ea typeface="Cambria" panose="02040503050406030204" pitchFamily="18" charset="0"/>
                <a:cs typeface="Times New Roman" panose="02020603050405020304" charset="0"/>
                <a:sym typeface="+mn-ea"/>
              </a:rPr>
              <a:t>Associate Professor</a:t>
            </a:r>
            <a:endParaRPr lang="en-IN" altLang="en-US" sz="2400" baseline="-25000" dirty="0">
              <a:latin typeface="Times New Roman" panose="02020603050405020304" charset="0"/>
              <a:ea typeface="Cambria" panose="02040503050406030204" pitchFamily="18" charset="0"/>
              <a:cs typeface="Times New Roman" panose="02020603050405020304" charset="0"/>
              <a:sym typeface="+mn-ea"/>
            </a:endParaRPr>
          </a:p>
          <a:p>
            <a:pPr algn="ctr"/>
            <a:r>
              <a:rPr lang="en-US" sz="2400" baseline="-25000" dirty="0">
                <a:latin typeface="Cambria" panose="02040503050406030204" pitchFamily="18" charset="0"/>
                <a:ea typeface="Cambria" panose="02040503050406030204" pitchFamily="18" charset="0"/>
              </a:rPr>
              <a:t> </a:t>
            </a:r>
            <a:endParaRPr lang="en-US" sz="2400" baseline="-25000" dirty="0">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15825" y="736600"/>
            <a:ext cx="947870" cy="1205081"/>
          </a:xfrm>
          <a:prstGeom prst="rect">
            <a:avLst/>
          </a:prstGeom>
        </p:spPr>
      </p:pic>
      <p:sp>
        <p:nvSpPr>
          <p:cNvPr id="2" name="Text Box 1"/>
          <p:cNvSpPr txBox="1"/>
          <p:nvPr/>
        </p:nvSpPr>
        <p:spPr>
          <a:xfrm flipV="1">
            <a:off x="10465435" y="6858000"/>
            <a:ext cx="3729355" cy="127635"/>
          </a:xfrm>
          <a:prstGeom prst="rect">
            <a:avLst/>
          </a:prstGeom>
          <a:noFill/>
        </p:spPr>
        <p:txBody>
          <a:bodyPr wrap="square" rtlCol="0">
            <a:noAutofit/>
          </a:bodyPr>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2275" y="365125"/>
            <a:ext cx="9733280" cy="909955"/>
          </a:xfrm>
        </p:spPr>
        <p:txBody>
          <a:bodyPr/>
          <a:p>
            <a:pPr marL="285750" indent="-285750">
              <a:buFont typeface="Wingdings" panose="05000000000000000000" charset="0"/>
              <a:buChar char="v"/>
            </a:pPr>
            <a:r>
              <a:rPr lang="en-IN" altLang="en-US" sz="1800" b="1" u="sng">
                <a:solidFill>
                  <a:schemeClr val="tx1"/>
                </a:solidFill>
                <a:effectLst/>
                <a:latin typeface="Times New Roman" panose="02020603050405020304" charset="0"/>
                <a:cs typeface="Times New Roman" panose="02020603050405020304" charset="0"/>
                <a:sym typeface="+mn-ea"/>
              </a:rPr>
              <a:t>Research Paper 2:</a:t>
            </a:r>
            <a:endParaRPr lang="en-US" sz="1800"/>
          </a:p>
        </p:txBody>
      </p:sp>
      <p:sp>
        <p:nvSpPr>
          <p:cNvPr id="3" name="Content Placeholder 2"/>
          <p:cNvSpPr>
            <a:spLocks noGrp="1"/>
          </p:cNvSpPr>
          <p:nvPr>
            <p:ph idx="1"/>
          </p:nvPr>
        </p:nvSpPr>
        <p:spPr>
          <a:xfrm>
            <a:off x="419100" y="1275080"/>
            <a:ext cx="9740900" cy="4269105"/>
          </a:xfrm>
        </p:spPr>
        <p:txBody>
          <a:bodyPr>
            <a:normAutofit lnSpcReduction="10000"/>
          </a:bodyPr>
          <a:p>
            <a:pPr marL="285750" indent="-285750">
              <a:lnSpc>
                <a:spcPct val="190000"/>
              </a:lnSpc>
              <a:buClr>
                <a:srgbClr val="000000"/>
              </a:buClr>
              <a:buFont typeface="Arial" panose="020B0604020202020204" pitchFamily="34" charset="0"/>
              <a:buChar char="•"/>
            </a:pPr>
            <a:r>
              <a:rPr lang="en-IN" altLang="en-US" b="1">
                <a:solidFill>
                  <a:schemeClr val="tx1"/>
                </a:solidFill>
                <a:effectLst/>
                <a:latin typeface="Times New Roman" panose="02020603050405020304" charset="0"/>
                <a:cs typeface="Times New Roman" panose="02020603050405020304" charset="0"/>
                <a:sym typeface="+mn-ea"/>
              </a:rPr>
              <a:t>Title</a:t>
            </a:r>
            <a:r>
              <a:rPr lang="en-US" altLang="en-US" b="1">
                <a:solidFill>
                  <a:schemeClr val="tx1"/>
                </a:solidFill>
                <a:effectLst/>
                <a:latin typeface="Times New Roman" panose="02020603050405020304" charset="0"/>
                <a:cs typeface="Times New Roman" panose="02020603050405020304" charset="0"/>
                <a:sym typeface="+mn-ea"/>
              </a:rPr>
              <a:t>: </a:t>
            </a:r>
            <a:r>
              <a:rPr lang="en-US" altLang="en-US">
                <a:solidFill>
                  <a:schemeClr val="tx1"/>
                </a:solidFill>
                <a:effectLst/>
                <a:latin typeface="Times New Roman" panose="02020603050405020304" charset="0"/>
                <a:cs typeface="Times New Roman" panose="02020603050405020304" charset="0"/>
                <a:sym typeface="+mn-ea"/>
              </a:rPr>
              <a:t>"Multivariate Statistical Analysis for Water Quality Assessment</a:t>
            </a:r>
            <a:r>
              <a:rPr lang="en-IN" altLang="en-US">
                <a:solidFill>
                  <a:schemeClr val="tx1"/>
                </a:solidFill>
                <a:effectLst/>
                <a:latin typeface="Times New Roman" panose="02020603050405020304" charset="0"/>
                <a:cs typeface="Times New Roman" panose="02020603050405020304" charset="0"/>
                <a:sym typeface="+mn-ea"/>
              </a:rPr>
              <a:t>(2019)</a:t>
            </a:r>
            <a:r>
              <a:rPr lang="en-US" altLang="en-US">
                <a:solidFill>
                  <a:schemeClr val="tx1"/>
                </a:solidFill>
                <a:effectLst/>
                <a:latin typeface="Times New Roman" panose="02020603050405020304" charset="0"/>
                <a:cs typeface="Times New Roman" panose="02020603050405020304" charset="0"/>
                <a:sym typeface="+mn-ea"/>
              </a:rPr>
              <a:t>"</a:t>
            </a:r>
            <a:endParaRPr lang="en-US" altLang="en-US">
              <a:solidFill>
                <a:schemeClr val="tx1"/>
              </a:solidFill>
              <a:effectLst/>
              <a:latin typeface="Times New Roman" panose="02020603050405020304" charset="0"/>
              <a:cs typeface="Times New Roman" panose="02020603050405020304" charset="0"/>
            </a:endParaRPr>
          </a:p>
          <a:p>
            <a:pPr marL="285750" indent="-285750">
              <a:lnSpc>
                <a:spcPct val="190000"/>
              </a:lnSpc>
              <a:buClr>
                <a:srgbClr val="000000"/>
              </a:buClr>
              <a:buFont typeface="Arial" panose="020B0604020202020204" pitchFamily="34" charset="0"/>
              <a:buChar char="•"/>
            </a:pPr>
            <a:r>
              <a:rPr lang="en-US" altLang="en-US" b="1">
                <a:solidFill>
                  <a:schemeClr val="tx1"/>
                </a:solidFill>
                <a:effectLst/>
                <a:latin typeface="Times New Roman" panose="02020603050405020304" charset="0"/>
                <a:cs typeface="Times New Roman" panose="02020603050405020304" charset="0"/>
                <a:sym typeface="+mn-ea"/>
              </a:rPr>
              <a:t>Authors:</a:t>
            </a:r>
            <a:r>
              <a:rPr lang="en-US" altLang="en-US">
                <a:solidFill>
                  <a:schemeClr val="tx1"/>
                </a:solidFill>
                <a:effectLst/>
                <a:latin typeface="Times New Roman" panose="02020603050405020304" charset="0"/>
                <a:cs typeface="Times New Roman" panose="02020603050405020304" charset="0"/>
                <a:sym typeface="+mn-ea"/>
              </a:rPr>
              <a:t> Daphne H. F. Muniz, Eduardo C. Oliveira-Filho</a:t>
            </a:r>
            <a:endParaRPr lang="en-US" altLang="en-US">
              <a:solidFill>
                <a:schemeClr val="tx1"/>
              </a:solidFill>
              <a:effectLst/>
              <a:latin typeface="Times New Roman" panose="02020603050405020304" charset="0"/>
              <a:cs typeface="Times New Roman" panose="02020603050405020304" charset="0"/>
            </a:endParaRPr>
          </a:p>
          <a:p>
            <a:pPr marL="285750" indent="-285750">
              <a:lnSpc>
                <a:spcPct val="190000"/>
              </a:lnSpc>
              <a:buClr>
                <a:srgbClr val="000000"/>
              </a:buClr>
              <a:buFont typeface="Arial" panose="020B0604020202020204" pitchFamily="34" charset="0"/>
              <a:buChar char="•"/>
            </a:pPr>
            <a:r>
              <a:rPr lang="en-US" altLang="en-US" b="1">
                <a:solidFill>
                  <a:schemeClr val="tx1"/>
                </a:solidFill>
                <a:effectLst/>
                <a:latin typeface="Times New Roman" panose="02020603050405020304" charset="0"/>
                <a:cs typeface="Times New Roman" panose="02020603050405020304" charset="0"/>
                <a:sym typeface="+mn-ea"/>
              </a:rPr>
              <a:t>Publisher:</a:t>
            </a:r>
            <a:r>
              <a:rPr lang="en-US" altLang="en-US">
                <a:solidFill>
                  <a:schemeClr val="tx1"/>
                </a:solidFill>
                <a:effectLst/>
                <a:latin typeface="Times New Roman" panose="02020603050405020304" charset="0"/>
                <a:cs typeface="Times New Roman" panose="02020603050405020304" charset="0"/>
                <a:sym typeface="+mn-ea"/>
              </a:rPr>
              <a:t> MDPI Hydrology</a:t>
            </a:r>
            <a:endParaRPr lang="en-US" altLang="en-US">
              <a:solidFill>
                <a:schemeClr val="tx1"/>
              </a:solidFill>
              <a:effectLst/>
              <a:latin typeface="Times New Roman" panose="02020603050405020304" charset="0"/>
              <a:cs typeface="Times New Roman" panose="02020603050405020304" charset="0"/>
            </a:endParaRPr>
          </a:p>
          <a:p>
            <a:pPr marL="285750" indent="-285750">
              <a:lnSpc>
                <a:spcPct val="190000"/>
              </a:lnSpc>
              <a:buClr>
                <a:srgbClr val="000000"/>
              </a:buClr>
              <a:buFont typeface="Arial" panose="020B0604020202020204" pitchFamily="34" charset="0"/>
              <a:buChar char="•"/>
            </a:pPr>
            <a:r>
              <a:rPr lang="en-US" altLang="en-US" b="1">
                <a:solidFill>
                  <a:schemeClr val="tx1"/>
                </a:solidFill>
                <a:effectLst/>
                <a:latin typeface="Times New Roman" panose="02020603050405020304" charset="0"/>
                <a:cs typeface="Times New Roman" panose="02020603050405020304" charset="0"/>
                <a:sym typeface="+mn-ea"/>
              </a:rPr>
              <a:t>What They Did:</a:t>
            </a:r>
            <a:r>
              <a:rPr lang="en-US" altLang="en-US">
                <a:solidFill>
                  <a:schemeClr val="tx1"/>
                </a:solidFill>
                <a:effectLst/>
                <a:latin typeface="Times New Roman" panose="02020603050405020304" charset="0"/>
                <a:cs typeface="Times New Roman" panose="02020603050405020304" charset="0"/>
                <a:sym typeface="+mn-ea"/>
              </a:rPr>
              <a:t> This study reviewed the use of multivariate statistical methods, such as Principal Component Analysis (PCA) and Cluster Analysis, to assess water quality in various ecosystems.</a:t>
            </a:r>
            <a:endParaRPr lang="en-US" altLang="en-US">
              <a:solidFill>
                <a:schemeClr val="tx1"/>
              </a:solidFill>
              <a:effectLst/>
              <a:latin typeface="Times New Roman" panose="02020603050405020304" charset="0"/>
              <a:cs typeface="Times New Roman" panose="02020603050405020304" charset="0"/>
            </a:endParaRPr>
          </a:p>
          <a:p>
            <a:pPr marL="285750" indent="-285750">
              <a:lnSpc>
                <a:spcPct val="190000"/>
              </a:lnSpc>
              <a:buClr>
                <a:srgbClr val="000000"/>
              </a:buClr>
              <a:buFont typeface="Arial" panose="020B0604020202020204" pitchFamily="34" charset="0"/>
              <a:buChar char="•"/>
            </a:pPr>
            <a:r>
              <a:rPr lang="en-US" altLang="en-US" b="1">
                <a:solidFill>
                  <a:schemeClr val="tx1"/>
                </a:solidFill>
                <a:effectLst/>
                <a:latin typeface="Times New Roman" panose="02020603050405020304" charset="0"/>
                <a:cs typeface="Times New Roman" panose="02020603050405020304" charset="0"/>
                <a:sym typeface="+mn-ea"/>
              </a:rPr>
              <a:t>Limitations: </a:t>
            </a:r>
            <a:r>
              <a:rPr lang="en-US" altLang="en-US">
                <a:solidFill>
                  <a:schemeClr val="tx1"/>
                </a:solidFill>
                <a:effectLst/>
                <a:latin typeface="Times New Roman" panose="02020603050405020304" charset="0"/>
                <a:cs typeface="Times New Roman" panose="02020603050405020304" charset="0"/>
                <a:sym typeface="+mn-ea"/>
              </a:rPr>
              <a:t>Focused on statistical tools without integrating real-time monitoring technologies.</a:t>
            </a:r>
            <a:endParaRPr lang="en-US" altLang="en-US">
              <a:solidFill>
                <a:schemeClr val="tx1"/>
              </a:solidFill>
              <a:effectLst/>
              <a:latin typeface="Times New Roman" panose="02020603050405020304" charset="0"/>
              <a:cs typeface="Times New Roman" panose="02020603050405020304" charset="0"/>
            </a:endParaRPr>
          </a:p>
          <a:p>
            <a:pPr marL="285750" indent="-285750">
              <a:lnSpc>
                <a:spcPct val="190000"/>
              </a:lnSpc>
              <a:buClr>
                <a:srgbClr val="000000"/>
              </a:buClr>
              <a:buFont typeface="Arial" panose="020B0604020202020204" pitchFamily="34" charset="0"/>
              <a:buChar char="•"/>
            </a:pPr>
            <a:r>
              <a:rPr lang="en-US" altLang="en-US" b="1">
                <a:solidFill>
                  <a:schemeClr val="tx1"/>
                </a:solidFill>
                <a:effectLst/>
                <a:latin typeface="Times New Roman" panose="02020603050405020304" charset="0"/>
                <a:cs typeface="Times New Roman" panose="02020603050405020304" charset="0"/>
                <a:sym typeface="+mn-ea"/>
              </a:rPr>
              <a:t>Next Step:</a:t>
            </a:r>
            <a:r>
              <a:rPr lang="en-US" altLang="en-US">
                <a:solidFill>
                  <a:schemeClr val="tx1"/>
                </a:solidFill>
                <a:effectLst/>
                <a:latin typeface="Times New Roman" panose="02020603050405020304" charset="0"/>
                <a:cs typeface="Times New Roman" panose="02020603050405020304" charset="0"/>
                <a:sym typeface="+mn-ea"/>
              </a:rPr>
              <a:t> Later research incorporated IoT and machine learning for real-time water quality analysis.</a:t>
            </a:r>
            <a:endParaRPr lang="en-US"/>
          </a:p>
        </p:txBody>
      </p:sp>
      <p:sp>
        <p:nvSpPr>
          <p:cNvPr id="4" name="Slide Number Placeholder 3"/>
          <p:cNvSpPr>
            <a:spLocks noGrp="1"/>
          </p:cNvSpPr>
          <p:nvPr>
            <p:ph type="sldNum" sz="quarter" idx="4"/>
          </p:nvPr>
        </p:nvSpPr>
        <p:spPr/>
        <p:txBody>
          <a:bodyPr/>
          <a:p>
            <a:fld id="{3A4F6043-7A67-491B-98BC-F933DED7226D}"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2275" y="365125"/>
            <a:ext cx="9733280" cy="909955"/>
          </a:xfrm>
        </p:spPr>
        <p:txBody>
          <a:bodyPr/>
          <a:p>
            <a:pPr marL="285750" indent="-285750">
              <a:buFont typeface="Wingdings" panose="05000000000000000000" charset="0"/>
              <a:buChar char="v"/>
            </a:pPr>
            <a:r>
              <a:rPr lang="en-IN" altLang="en-US" sz="1800" b="1" u="sng">
                <a:solidFill>
                  <a:schemeClr val="tx1"/>
                </a:solidFill>
                <a:effectLst/>
                <a:latin typeface="Times New Roman" panose="02020603050405020304" charset="0"/>
                <a:cs typeface="Times New Roman" panose="02020603050405020304" charset="0"/>
                <a:sym typeface="+mn-ea"/>
              </a:rPr>
              <a:t>Research Paper 3:</a:t>
            </a:r>
            <a:endParaRPr lang="en-US" sz="1800"/>
          </a:p>
        </p:txBody>
      </p:sp>
      <p:sp>
        <p:nvSpPr>
          <p:cNvPr id="3" name="Content Placeholder 2"/>
          <p:cNvSpPr>
            <a:spLocks noGrp="1"/>
          </p:cNvSpPr>
          <p:nvPr>
            <p:ph idx="1"/>
          </p:nvPr>
        </p:nvSpPr>
        <p:spPr>
          <a:xfrm>
            <a:off x="419100" y="1275080"/>
            <a:ext cx="9740900" cy="4269105"/>
          </a:xfrm>
        </p:spPr>
        <p:txBody>
          <a:bodyPr>
            <a:normAutofit lnSpcReduction="10000"/>
          </a:bodyPr>
          <a:p>
            <a:pPr marL="285750" indent="-285750">
              <a:lnSpc>
                <a:spcPct val="180000"/>
              </a:lnSpc>
              <a:buClr>
                <a:srgbClr val="000000"/>
              </a:buClr>
              <a:buFont typeface="Arial" panose="020B0604020202020204" pitchFamily="34" charset="0"/>
              <a:buChar char="•"/>
            </a:pPr>
            <a:r>
              <a:rPr lang="en-IN" altLang="en-US" b="1">
                <a:solidFill>
                  <a:schemeClr val="tx1"/>
                </a:solidFill>
                <a:effectLst/>
                <a:latin typeface="Times New Roman" panose="02020603050405020304" charset="0"/>
                <a:cs typeface="Times New Roman" panose="02020603050405020304" charset="0"/>
                <a:sym typeface="+mn-ea"/>
              </a:rPr>
              <a:t>Title</a:t>
            </a:r>
            <a:r>
              <a:rPr lang="en-US" altLang="en-US" b="1">
                <a:solidFill>
                  <a:schemeClr val="tx1"/>
                </a:solidFill>
                <a:effectLst/>
                <a:latin typeface="Times New Roman" panose="02020603050405020304" charset="0"/>
                <a:cs typeface="Times New Roman" panose="02020603050405020304" charset="0"/>
                <a:sym typeface="+mn-ea"/>
              </a:rPr>
              <a:t>:</a:t>
            </a:r>
            <a:r>
              <a:rPr lang="en-US" altLang="en-US">
                <a:solidFill>
                  <a:schemeClr val="tx1"/>
                </a:solidFill>
                <a:effectLst/>
                <a:latin typeface="Times New Roman" panose="02020603050405020304" charset="0"/>
                <a:cs typeface="Times New Roman" panose="02020603050405020304" charset="0"/>
                <a:sym typeface="+mn-ea"/>
              </a:rPr>
              <a:t> "Water Quality Monitoring: From Conventional to Emerging Technologies</a:t>
            </a:r>
            <a:r>
              <a:rPr lang="en-IN" altLang="en-US">
                <a:solidFill>
                  <a:schemeClr val="tx1"/>
                </a:solidFill>
                <a:effectLst/>
                <a:latin typeface="Times New Roman" panose="02020603050405020304" charset="0"/>
                <a:cs typeface="Times New Roman" panose="02020603050405020304" charset="0"/>
                <a:sym typeface="+mn-ea"/>
              </a:rPr>
              <a:t>(2020)</a:t>
            </a:r>
            <a:r>
              <a:rPr lang="en-US" altLang="en-US">
                <a:solidFill>
                  <a:schemeClr val="tx1"/>
                </a:solidFill>
                <a:effectLst/>
                <a:latin typeface="Times New Roman" panose="02020603050405020304" charset="0"/>
                <a:cs typeface="Times New Roman" panose="02020603050405020304" charset="0"/>
                <a:sym typeface="+mn-ea"/>
              </a:rPr>
              <a:t>"</a:t>
            </a:r>
            <a:endParaRPr lang="en-US" altLang="en-US">
              <a:solidFill>
                <a:schemeClr val="tx1"/>
              </a:solidFill>
              <a:effectLst/>
              <a:latin typeface="Times New Roman" panose="02020603050405020304" charset="0"/>
              <a:cs typeface="Times New Roman" panose="02020603050405020304" charset="0"/>
            </a:endParaRPr>
          </a:p>
          <a:p>
            <a:pPr marL="285750" indent="-285750">
              <a:lnSpc>
                <a:spcPct val="180000"/>
              </a:lnSpc>
              <a:buClr>
                <a:srgbClr val="000000"/>
              </a:buClr>
              <a:buFont typeface="Arial" panose="020B0604020202020204" pitchFamily="34" charset="0"/>
              <a:buChar char="•"/>
            </a:pPr>
            <a:r>
              <a:rPr lang="en-US" altLang="en-US" b="1">
                <a:solidFill>
                  <a:schemeClr val="tx1"/>
                </a:solidFill>
                <a:effectLst/>
                <a:latin typeface="Times New Roman" panose="02020603050405020304" charset="0"/>
                <a:cs typeface="Times New Roman" panose="02020603050405020304" charset="0"/>
                <a:sym typeface="+mn-ea"/>
              </a:rPr>
              <a:t>Authors:</a:t>
            </a:r>
            <a:r>
              <a:rPr lang="en-US" altLang="en-US">
                <a:solidFill>
                  <a:schemeClr val="tx1"/>
                </a:solidFill>
                <a:effectLst/>
                <a:latin typeface="Times New Roman" panose="02020603050405020304" charset="0"/>
                <a:cs typeface="Times New Roman" panose="02020603050405020304" charset="0"/>
                <a:sym typeface="+mn-ea"/>
              </a:rPr>
              <a:t> Umair Ahmed, Rafia Mumtaz, Hirra Anwar, Sadaf Mumtaz, Ali Mustafa Qamar</a:t>
            </a:r>
            <a:endParaRPr lang="en-US" altLang="en-US">
              <a:solidFill>
                <a:schemeClr val="tx1"/>
              </a:solidFill>
              <a:effectLst/>
              <a:latin typeface="Times New Roman" panose="02020603050405020304" charset="0"/>
              <a:cs typeface="Times New Roman" panose="02020603050405020304" charset="0"/>
            </a:endParaRPr>
          </a:p>
          <a:p>
            <a:pPr marL="285750" indent="-285750">
              <a:lnSpc>
                <a:spcPct val="180000"/>
              </a:lnSpc>
              <a:buClr>
                <a:srgbClr val="000000"/>
              </a:buClr>
              <a:buFont typeface="Arial" panose="020B0604020202020204" pitchFamily="34" charset="0"/>
              <a:buChar char="•"/>
            </a:pPr>
            <a:r>
              <a:rPr lang="en-US" altLang="en-US" b="1">
                <a:solidFill>
                  <a:schemeClr val="tx1"/>
                </a:solidFill>
                <a:effectLst/>
                <a:latin typeface="Times New Roman" panose="02020603050405020304" charset="0"/>
                <a:cs typeface="Times New Roman" panose="02020603050405020304" charset="0"/>
                <a:sym typeface="+mn-ea"/>
              </a:rPr>
              <a:t>Publisher:</a:t>
            </a:r>
            <a:r>
              <a:rPr lang="en-US" altLang="en-US">
                <a:solidFill>
                  <a:schemeClr val="tx1"/>
                </a:solidFill>
                <a:effectLst/>
                <a:latin typeface="Times New Roman" panose="02020603050405020304" charset="0"/>
                <a:cs typeface="Times New Roman" panose="02020603050405020304" charset="0"/>
                <a:sym typeface="+mn-ea"/>
              </a:rPr>
              <a:t> IWA Publishing</a:t>
            </a:r>
            <a:r>
              <a:rPr lang="en-IN" altLang="en-US">
                <a:solidFill>
                  <a:schemeClr val="tx1"/>
                </a:solidFill>
                <a:effectLst/>
                <a:latin typeface="Times New Roman" panose="02020603050405020304" charset="0"/>
                <a:cs typeface="Times New Roman" panose="02020603050405020304" charset="0"/>
                <a:sym typeface="+mn-ea"/>
              </a:rPr>
              <a:t> </a:t>
            </a:r>
            <a:endParaRPr lang="en-US" altLang="en-US">
              <a:solidFill>
                <a:schemeClr val="tx1"/>
              </a:solidFill>
              <a:effectLst/>
              <a:latin typeface="Times New Roman" panose="02020603050405020304" charset="0"/>
              <a:cs typeface="Times New Roman" panose="02020603050405020304" charset="0"/>
            </a:endParaRPr>
          </a:p>
          <a:p>
            <a:pPr marL="285750" indent="-285750">
              <a:lnSpc>
                <a:spcPct val="180000"/>
              </a:lnSpc>
              <a:buClr>
                <a:srgbClr val="000000"/>
              </a:buClr>
              <a:buFont typeface="Arial" panose="020B0604020202020204" pitchFamily="34" charset="0"/>
              <a:buChar char="•"/>
            </a:pPr>
            <a:r>
              <a:rPr lang="en-US" altLang="en-US" b="1">
                <a:solidFill>
                  <a:schemeClr val="tx1"/>
                </a:solidFill>
                <a:effectLst/>
                <a:latin typeface="Times New Roman" panose="02020603050405020304" charset="0"/>
                <a:cs typeface="Times New Roman" panose="02020603050405020304" charset="0"/>
                <a:sym typeface="+mn-ea"/>
              </a:rPr>
              <a:t>What They Did:</a:t>
            </a:r>
            <a:r>
              <a:rPr lang="en-US" altLang="en-US">
                <a:solidFill>
                  <a:schemeClr val="tx1"/>
                </a:solidFill>
                <a:effectLst/>
                <a:latin typeface="Times New Roman" panose="02020603050405020304" charset="0"/>
                <a:cs typeface="Times New Roman" panose="02020603050405020304" charset="0"/>
                <a:sym typeface="+mn-ea"/>
              </a:rPr>
              <a:t> Reviewed traditional water quality methods and proposed IoT-based systems for real-time monitoring.</a:t>
            </a:r>
            <a:endParaRPr lang="en-US" altLang="en-US">
              <a:solidFill>
                <a:schemeClr val="tx1"/>
              </a:solidFill>
              <a:effectLst/>
              <a:latin typeface="Times New Roman" panose="02020603050405020304" charset="0"/>
              <a:cs typeface="Times New Roman" panose="02020603050405020304" charset="0"/>
            </a:endParaRPr>
          </a:p>
          <a:p>
            <a:pPr marL="285750" indent="-285750">
              <a:lnSpc>
                <a:spcPct val="180000"/>
              </a:lnSpc>
              <a:buClr>
                <a:srgbClr val="000000"/>
              </a:buClr>
              <a:buFont typeface="Arial" panose="020B0604020202020204" pitchFamily="34" charset="0"/>
              <a:buChar char="•"/>
            </a:pPr>
            <a:r>
              <a:rPr lang="en-US" altLang="en-US" b="1">
                <a:solidFill>
                  <a:schemeClr val="tx1"/>
                </a:solidFill>
                <a:effectLst/>
                <a:latin typeface="Times New Roman" panose="02020603050405020304" charset="0"/>
                <a:cs typeface="Times New Roman" panose="02020603050405020304" charset="0"/>
                <a:sym typeface="+mn-ea"/>
              </a:rPr>
              <a:t>Limitations:</a:t>
            </a:r>
            <a:r>
              <a:rPr lang="en-US" altLang="en-US">
                <a:solidFill>
                  <a:schemeClr val="tx1"/>
                </a:solidFill>
                <a:effectLst/>
                <a:latin typeface="Times New Roman" panose="02020603050405020304" charset="0"/>
                <a:cs typeface="Times New Roman" panose="02020603050405020304" charset="0"/>
                <a:sym typeface="+mn-ea"/>
              </a:rPr>
              <a:t> IoT systems were expensive and required significant infrastructure.</a:t>
            </a:r>
            <a:endParaRPr lang="en-US" altLang="en-US">
              <a:solidFill>
                <a:schemeClr val="tx1"/>
              </a:solidFill>
              <a:effectLst/>
              <a:latin typeface="Times New Roman" panose="02020603050405020304" charset="0"/>
              <a:cs typeface="Times New Roman" panose="02020603050405020304" charset="0"/>
            </a:endParaRPr>
          </a:p>
          <a:p>
            <a:pPr marL="285750" indent="-285750">
              <a:lnSpc>
                <a:spcPct val="180000"/>
              </a:lnSpc>
              <a:buClr>
                <a:srgbClr val="000000"/>
              </a:buClr>
              <a:buFont typeface="Arial" panose="020B0604020202020204" pitchFamily="34" charset="0"/>
              <a:buChar char="•"/>
            </a:pPr>
            <a:r>
              <a:rPr lang="en-US" altLang="en-US" b="1">
                <a:solidFill>
                  <a:schemeClr val="tx1"/>
                </a:solidFill>
                <a:effectLst/>
                <a:latin typeface="Times New Roman" panose="02020603050405020304" charset="0"/>
                <a:cs typeface="Times New Roman" panose="02020603050405020304" charset="0"/>
                <a:sym typeface="+mn-ea"/>
              </a:rPr>
              <a:t>Next Step:</a:t>
            </a:r>
            <a:r>
              <a:rPr lang="en-US" altLang="en-US">
                <a:solidFill>
                  <a:schemeClr val="tx1"/>
                </a:solidFill>
                <a:effectLst/>
                <a:latin typeface="Times New Roman" panose="02020603050405020304" charset="0"/>
                <a:cs typeface="Times New Roman" panose="02020603050405020304" charset="0"/>
                <a:sym typeface="+mn-ea"/>
              </a:rPr>
              <a:t> Machine learning was introduced to make predictions and reduce costs.</a:t>
            </a:r>
            <a:endParaRPr lang="en-US" altLang="en-US">
              <a:solidFill>
                <a:schemeClr val="tx1"/>
              </a:solidFill>
              <a:effectLst/>
              <a:latin typeface="Times New Roman" panose="02020603050405020304" charset="0"/>
              <a:cs typeface="Times New Roman" panose="02020603050405020304" charset="0"/>
            </a:endParaRPr>
          </a:p>
          <a:p>
            <a:pPr marL="285750" indent="-285750">
              <a:lnSpc>
                <a:spcPct val="180000"/>
              </a:lnSpc>
              <a:buClr>
                <a:srgbClr val="000000"/>
              </a:buClr>
              <a:buFont typeface="Arial" panose="020B0604020202020204" pitchFamily="34" charset="0"/>
              <a:buChar char="•"/>
            </a:pPr>
            <a:endParaRPr lang="en-US"/>
          </a:p>
        </p:txBody>
      </p:sp>
      <p:sp>
        <p:nvSpPr>
          <p:cNvPr id="4" name="Slide Number Placeholder 3"/>
          <p:cNvSpPr>
            <a:spLocks noGrp="1"/>
          </p:cNvSpPr>
          <p:nvPr>
            <p:ph type="sldNum" sz="quarter" idx="4"/>
          </p:nvPr>
        </p:nvSpPr>
        <p:spPr/>
        <p:txBody>
          <a:bodyPr/>
          <a:p>
            <a:fld id="{3A4F6043-7A67-491B-98BC-F933DED7226D}"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2275" y="365125"/>
            <a:ext cx="9733280" cy="909955"/>
          </a:xfrm>
        </p:spPr>
        <p:txBody>
          <a:bodyPr/>
          <a:p>
            <a:pPr marL="285750" indent="-285750">
              <a:buFont typeface="Wingdings" panose="05000000000000000000" charset="0"/>
              <a:buChar char="v"/>
            </a:pPr>
            <a:r>
              <a:rPr lang="en-IN" altLang="en-US" sz="1800" b="1" u="sng">
                <a:effectLst/>
                <a:latin typeface="Times New Roman" panose="02020603050405020304" charset="0"/>
                <a:cs typeface="Times New Roman" panose="02020603050405020304" charset="0"/>
                <a:sym typeface="+mn-ea"/>
              </a:rPr>
              <a:t>Research Paper 4:</a:t>
            </a:r>
            <a:endParaRPr lang="en-US" sz="1800"/>
          </a:p>
        </p:txBody>
      </p:sp>
      <p:sp>
        <p:nvSpPr>
          <p:cNvPr id="3" name="Content Placeholder 2"/>
          <p:cNvSpPr>
            <a:spLocks noGrp="1"/>
          </p:cNvSpPr>
          <p:nvPr>
            <p:ph idx="1"/>
          </p:nvPr>
        </p:nvSpPr>
        <p:spPr>
          <a:xfrm>
            <a:off x="419100" y="1275080"/>
            <a:ext cx="9740900" cy="4269105"/>
          </a:xfrm>
        </p:spPr>
        <p:txBody>
          <a:bodyPr>
            <a:normAutofit lnSpcReduction="10000"/>
          </a:bodyPr>
          <a:p>
            <a:pPr marL="285750" indent="-285750">
              <a:lnSpc>
                <a:spcPct val="150000"/>
              </a:lnSpc>
              <a:buClr>
                <a:srgbClr val="000000"/>
              </a:buClr>
              <a:buFont typeface="Arial" panose="020B0604020202020204" pitchFamily="34" charset="0"/>
              <a:buChar char="•"/>
            </a:pPr>
            <a:r>
              <a:rPr lang="en-IN" altLang="en-US" b="1">
                <a:latin typeface="Times New Roman" panose="02020603050405020304" charset="0"/>
                <a:cs typeface="Times New Roman" panose="02020603050405020304" charset="0"/>
                <a:sym typeface="+mn-ea"/>
              </a:rPr>
              <a:t>Title</a:t>
            </a:r>
            <a:r>
              <a:rPr lang="en-US" altLang="en-US" b="1">
                <a:latin typeface="Times New Roman" panose="02020603050405020304" charset="0"/>
                <a:cs typeface="Times New Roman" panose="02020603050405020304" charset="0"/>
                <a:sym typeface="+mn-ea"/>
              </a:rPr>
              <a:t>: </a:t>
            </a:r>
            <a:r>
              <a:rPr lang="en-US" altLang="en-US">
                <a:latin typeface="Times New Roman" panose="02020603050405020304" charset="0"/>
                <a:cs typeface="Times New Roman" panose="02020603050405020304" charset="0"/>
                <a:sym typeface="+mn-ea"/>
              </a:rPr>
              <a:t>"Water Portability Prediction Using Machine Learning</a:t>
            </a:r>
            <a:r>
              <a:rPr lang="en-IN" altLang="en-US">
                <a:latin typeface="Times New Roman" panose="02020603050405020304" charset="0"/>
                <a:cs typeface="Times New Roman" panose="02020603050405020304" charset="0"/>
                <a:sym typeface="+mn-ea"/>
              </a:rPr>
              <a:t>(2023)</a:t>
            </a:r>
            <a:r>
              <a:rPr lang="en-US" altLang="en-US">
                <a:latin typeface="Times New Roman" panose="02020603050405020304" charset="0"/>
                <a:cs typeface="Times New Roman" panose="02020603050405020304" charset="0"/>
                <a:sym typeface="+mn-ea"/>
              </a:rPr>
              <a:t>"</a:t>
            </a:r>
            <a:endParaRPr lang="en-US" altLang="en-US">
              <a:latin typeface="Times New Roman" panose="02020603050405020304" charset="0"/>
              <a:cs typeface="Times New Roman" panose="02020603050405020304" charset="0"/>
            </a:endParaRPr>
          </a:p>
          <a:p>
            <a:pPr marL="285750" indent="-285750">
              <a:lnSpc>
                <a:spcPct val="150000"/>
              </a:lnSpc>
              <a:buClr>
                <a:srgbClr val="000000"/>
              </a:buClr>
              <a:buFont typeface="Arial" panose="020B0604020202020204" pitchFamily="34" charset="0"/>
              <a:buChar char="•"/>
            </a:pPr>
            <a:r>
              <a:rPr lang="en-US" altLang="en-US" b="1">
                <a:latin typeface="Times New Roman" panose="02020603050405020304" charset="0"/>
                <a:cs typeface="Times New Roman" panose="02020603050405020304" charset="0"/>
                <a:sym typeface="+mn-ea"/>
              </a:rPr>
              <a:t>Author:</a:t>
            </a:r>
            <a:r>
              <a:rPr lang="en-US" altLang="en-US">
                <a:latin typeface="Times New Roman" panose="02020603050405020304" charset="0"/>
                <a:cs typeface="Times New Roman" panose="02020603050405020304" charset="0"/>
                <a:sym typeface="+mn-ea"/>
              </a:rPr>
              <a:t> Nirmala Malagi</a:t>
            </a:r>
            <a:endParaRPr lang="en-US" altLang="en-US">
              <a:latin typeface="Times New Roman" panose="02020603050405020304" charset="0"/>
              <a:cs typeface="Times New Roman" panose="02020603050405020304" charset="0"/>
            </a:endParaRPr>
          </a:p>
          <a:p>
            <a:pPr marL="285750" indent="-285750">
              <a:lnSpc>
                <a:spcPct val="150000"/>
              </a:lnSpc>
              <a:buClr>
                <a:srgbClr val="000000"/>
              </a:buClr>
              <a:buFont typeface="Arial" panose="020B0604020202020204" pitchFamily="34" charset="0"/>
              <a:buChar char="•"/>
            </a:pPr>
            <a:r>
              <a:rPr lang="en-US" altLang="en-US" b="1">
                <a:latin typeface="Times New Roman" panose="02020603050405020304" charset="0"/>
                <a:cs typeface="Times New Roman" panose="02020603050405020304" charset="0"/>
                <a:sym typeface="+mn-ea"/>
              </a:rPr>
              <a:t>Publisher:</a:t>
            </a:r>
            <a:r>
              <a:rPr lang="en-US" altLang="en-US">
                <a:latin typeface="Times New Roman" panose="02020603050405020304" charset="0"/>
                <a:cs typeface="Times New Roman" panose="02020603050405020304" charset="0"/>
                <a:sym typeface="+mn-ea"/>
              </a:rPr>
              <a:t> IRJMETS (International Research Journal of Modernization in Engineering, Technology and Science)</a:t>
            </a:r>
            <a:endParaRPr lang="en-US" altLang="en-US">
              <a:latin typeface="Times New Roman" panose="02020603050405020304" charset="0"/>
              <a:cs typeface="Times New Roman" panose="02020603050405020304" charset="0"/>
            </a:endParaRPr>
          </a:p>
          <a:p>
            <a:pPr marL="285750" indent="-285750">
              <a:lnSpc>
                <a:spcPct val="150000"/>
              </a:lnSpc>
              <a:buClr>
                <a:srgbClr val="000000"/>
              </a:buClr>
              <a:buFont typeface="Arial" panose="020B0604020202020204" pitchFamily="34" charset="0"/>
              <a:buChar char="•"/>
            </a:pPr>
            <a:r>
              <a:rPr lang="en-US" altLang="en-US" b="1">
                <a:latin typeface="Times New Roman" panose="02020603050405020304" charset="0"/>
                <a:cs typeface="Times New Roman" panose="02020603050405020304" charset="0"/>
                <a:sym typeface="+mn-ea"/>
              </a:rPr>
              <a:t>What They Did:</a:t>
            </a:r>
            <a:r>
              <a:rPr lang="en-US" altLang="en-US">
                <a:latin typeface="Times New Roman" panose="02020603050405020304" charset="0"/>
                <a:cs typeface="Times New Roman" panose="02020603050405020304" charset="0"/>
                <a:sym typeface="+mn-ea"/>
              </a:rPr>
              <a:t> This study explored the use of machine learning techniques to predict the potability of water based on specific water quality parameters. The study highlighted the potential of algorithms like Random Forest and Decision Trees in improving prediction accuracy.</a:t>
            </a:r>
            <a:endParaRPr lang="en-US" altLang="en-US">
              <a:latin typeface="Times New Roman" panose="02020603050405020304" charset="0"/>
              <a:cs typeface="Times New Roman" panose="02020603050405020304" charset="0"/>
            </a:endParaRPr>
          </a:p>
          <a:p>
            <a:pPr marL="285750" indent="-285750">
              <a:lnSpc>
                <a:spcPct val="150000"/>
              </a:lnSpc>
              <a:buClr>
                <a:srgbClr val="000000"/>
              </a:buClr>
              <a:buFont typeface="Arial" panose="020B0604020202020204" pitchFamily="34" charset="0"/>
              <a:buChar char="•"/>
            </a:pPr>
            <a:r>
              <a:rPr lang="en-US" altLang="en-US" b="1">
                <a:latin typeface="Times New Roman" panose="02020603050405020304" charset="0"/>
                <a:cs typeface="Times New Roman" panose="02020603050405020304" charset="0"/>
                <a:sym typeface="+mn-ea"/>
              </a:rPr>
              <a:t>Limitations:</a:t>
            </a:r>
            <a:r>
              <a:rPr lang="en-US" altLang="en-US">
                <a:latin typeface="Times New Roman" panose="02020603050405020304" charset="0"/>
                <a:cs typeface="Times New Roman" panose="02020603050405020304" charset="0"/>
                <a:sym typeface="+mn-ea"/>
              </a:rPr>
              <a:t> The research used a limited dataset</a:t>
            </a:r>
            <a:r>
              <a:rPr lang="en-IN" altLang="en-US">
                <a:latin typeface="Times New Roman" panose="02020603050405020304" charset="0"/>
                <a:cs typeface="Times New Roman" panose="02020603050405020304" charset="0"/>
                <a:sym typeface="+mn-ea"/>
              </a:rPr>
              <a:t>s</a:t>
            </a:r>
            <a:r>
              <a:rPr lang="en-US" altLang="en-US">
                <a:latin typeface="Times New Roman" panose="02020603050405020304" charset="0"/>
                <a:cs typeface="Times New Roman" panose="02020603050405020304" charset="0"/>
                <a:sym typeface="+mn-ea"/>
              </a:rPr>
              <a:t> and </a:t>
            </a:r>
            <a:r>
              <a:rPr lang="en-IN" altLang="en-US">
                <a:latin typeface="Times New Roman" panose="02020603050405020304" charset="0"/>
                <a:cs typeface="Times New Roman" panose="02020603050405020304" charset="0"/>
                <a:sym typeface="+mn-ea"/>
              </a:rPr>
              <a:t>gives less accuracy.</a:t>
            </a:r>
            <a:endParaRPr lang="en-US" altLang="en-US">
              <a:latin typeface="Times New Roman" panose="02020603050405020304" charset="0"/>
              <a:cs typeface="Times New Roman" panose="02020603050405020304" charset="0"/>
            </a:endParaRPr>
          </a:p>
          <a:p>
            <a:pPr marL="285750" indent="-285750">
              <a:lnSpc>
                <a:spcPct val="150000"/>
              </a:lnSpc>
              <a:buClr>
                <a:srgbClr val="000000"/>
              </a:buClr>
              <a:buFont typeface="Arial" panose="020B0604020202020204" pitchFamily="34" charset="0"/>
              <a:buChar char="•"/>
            </a:pPr>
            <a:r>
              <a:rPr lang="en-US" altLang="en-US" b="1">
                <a:latin typeface="Times New Roman" panose="02020603050405020304" charset="0"/>
                <a:cs typeface="Times New Roman" panose="02020603050405020304" charset="0"/>
                <a:sym typeface="+mn-ea"/>
              </a:rPr>
              <a:t>Next Step:</a:t>
            </a:r>
            <a:r>
              <a:rPr lang="en-US" altLang="en-US">
                <a:latin typeface="Times New Roman" panose="02020603050405020304" charset="0"/>
                <a:cs typeface="Times New Roman" panose="02020603050405020304" charset="0"/>
                <a:sym typeface="+mn-ea"/>
              </a:rPr>
              <a:t> Future studies could incorporate larger datasets </a:t>
            </a:r>
            <a:r>
              <a:rPr lang="en-IN" altLang="en-US">
                <a:latin typeface="Times New Roman" panose="02020603050405020304" charset="0"/>
                <a:cs typeface="Times New Roman" panose="02020603050405020304" charset="0"/>
                <a:sym typeface="+mn-ea"/>
              </a:rPr>
              <a:t>and more optimization.</a:t>
            </a:r>
            <a:endParaRPr lang="en-US"/>
          </a:p>
        </p:txBody>
      </p:sp>
      <p:sp>
        <p:nvSpPr>
          <p:cNvPr id="4" name="Slide Number Placeholder 3"/>
          <p:cNvSpPr>
            <a:spLocks noGrp="1"/>
          </p:cNvSpPr>
          <p:nvPr>
            <p:ph type="sldNum" sz="quarter" idx="4"/>
          </p:nvPr>
        </p:nvSpPr>
        <p:spPr/>
        <p:txBody>
          <a:bodyPr/>
          <a:p>
            <a:fld id="{3A4F6043-7A67-491B-98BC-F933DED7226D}" type="slidenum">
              <a:rPr lang="en-US"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2275" y="85090"/>
            <a:ext cx="9733280" cy="971550"/>
          </a:xfrm>
        </p:spPr>
        <p:txBody>
          <a:bodyPr/>
          <a:p>
            <a:r>
              <a:rPr lang="en-IN" altLang="en-US">
                <a:latin typeface="Cambria" panose="02040503050406030204" pitchFamily="18" charset="0"/>
                <a:cs typeface="Cambria" panose="02040503050406030204" pitchFamily="18" charset="0"/>
                <a:sym typeface="+mn-ea"/>
              </a:rPr>
              <a:t>Design Methodology</a:t>
            </a:r>
            <a:endParaRPr lang="en-US"/>
          </a:p>
        </p:txBody>
      </p:sp>
      <p:sp>
        <p:nvSpPr>
          <p:cNvPr id="4" name="Slide Number Placeholder 3"/>
          <p:cNvSpPr>
            <a:spLocks noGrp="1"/>
          </p:cNvSpPr>
          <p:nvPr>
            <p:ph type="sldNum" sz="quarter" idx="4"/>
          </p:nvPr>
        </p:nvSpPr>
        <p:spPr/>
        <p:txBody>
          <a:bodyPr/>
          <a:p>
            <a:fld id="{3A4F6043-7A67-491B-98BC-F933DED7226D}" type="slidenum">
              <a:rPr lang="en-US" smtClean="0"/>
            </a:fld>
            <a:endParaRPr lang="en-US" dirty="0"/>
          </a:p>
        </p:txBody>
      </p:sp>
      <p:pic>
        <p:nvPicPr>
          <p:cNvPr id="7" name="Content Placeholder 6" descr="flowchart"/>
          <p:cNvPicPr>
            <a:picLocks noChangeAspect="1"/>
          </p:cNvPicPr>
          <p:nvPr>
            <p:ph idx="1"/>
          </p:nvPr>
        </p:nvPicPr>
        <p:blipFill>
          <a:blip r:embed="rId1"/>
          <a:stretch>
            <a:fillRect/>
          </a:stretch>
        </p:blipFill>
        <p:spPr>
          <a:xfrm>
            <a:off x="6096000" y="448945"/>
            <a:ext cx="1544320" cy="56305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a:latin typeface="Cambria" panose="02040503050406030204" pitchFamily="18" charset="0"/>
                <a:ea typeface="Cambria" panose="02040503050406030204" pitchFamily="18" charset="0"/>
                <a:sym typeface="+mn-ea"/>
              </a:rPr>
              <a:t>Inputs and Outputs of the Project</a:t>
            </a:r>
            <a:endParaRPr lang="en-US"/>
          </a:p>
        </p:txBody>
      </p:sp>
      <p:sp>
        <p:nvSpPr>
          <p:cNvPr id="4" name="Slide Number Placeholder 3"/>
          <p:cNvSpPr>
            <a:spLocks noGrp="1"/>
          </p:cNvSpPr>
          <p:nvPr>
            <p:ph type="sldNum" sz="quarter" idx="4"/>
          </p:nvPr>
        </p:nvSpPr>
        <p:spPr/>
        <p:txBody>
          <a:bodyPr/>
          <a:p>
            <a:fld id="{3A4F6043-7A67-491B-98BC-F933DED7226D}" type="slidenum">
              <a:rPr lang="en-US" smtClean="0"/>
            </a:fld>
            <a:endParaRPr lang="en-US" dirty="0"/>
          </a:p>
        </p:txBody>
      </p:sp>
      <p:sp>
        <p:nvSpPr>
          <p:cNvPr id="6" name="TextBox 7"/>
          <p:cNvSpPr txBox="1"/>
          <p:nvPr/>
        </p:nvSpPr>
        <p:spPr>
          <a:xfrm>
            <a:off x="419100" y="1777365"/>
            <a:ext cx="3883660" cy="3766820"/>
          </a:xfrm>
          <a:prstGeom prst="rect">
            <a:avLst/>
          </a:prstGeom>
          <a:noFill/>
          <a:ln w="38100">
            <a:solidFill>
              <a:schemeClr val="tx1"/>
            </a:solidFill>
          </a:ln>
        </p:spPr>
        <p:txBody>
          <a:bodyPr wrap="square" rtlCol="0">
            <a:noAutofit/>
          </a:bodyPr>
          <a:p>
            <a:pPr marL="285750" indent="-285750">
              <a:buFont typeface="Wingdings" panose="05000000000000000000" charset="0"/>
              <a:buChar char="q"/>
            </a:pPr>
            <a:r>
              <a:rPr lang="en-IN" altLang="en-US" b="1" u="sng" dirty="0">
                <a:latin typeface="Times New Roman" panose="02020603050405020304" charset="0"/>
                <a:cs typeface="Times New Roman" panose="02020603050405020304" charset="0"/>
              </a:rPr>
              <a:t>Inputs:</a:t>
            </a:r>
            <a:endParaRPr lang="en-US" altLang="en-US" u="sng" dirty="0">
              <a:latin typeface="Times New Roman" panose="02020603050405020304" charset="0"/>
              <a:cs typeface="Times New Roman" panose="02020603050405020304" charset="0"/>
            </a:endParaRPr>
          </a:p>
          <a:p>
            <a:endParaRPr lang="en-US" dirty="0" smtClean="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dirty="0" smtClean="0">
                <a:latin typeface="Times New Roman" panose="02020603050405020304" charset="0"/>
                <a:cs typeface="Times New Roman" panose="02020603050405020304" charset="0"/>
              </a:rPr>
              <a:t>ph</a:t>
            </a:r>
            <a:endParaRPr lang="en-IN" altLang="en-US" dirty="0" smtClean="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dirty="0" smtClean="0">
                <a:latin typeface="Times New Roman" panose="02020603050405020304" charset="0"/>
                <a:cs typeface="Times New Roman" panose="02020603050405020304" charset="0"/>
              </a:rPr>
              <a:t>Hardness</a:t>
            </a:r>
            <a:endParaRPr lang="en-IN" altLang="en-US" dirty="0" smtClean="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dirty="0" smtClean="0">
                <a:latin typeface="Times New Roman" panose="02020603050405020304" charset="0"/>
                <a:cs typeface="Times New Roman" panose="02020603050405020304" charset="0"/>
              </a:rPr>
              <a:t>Turbidity</a:t>
            </a:r>
            <a:endParaRPr lang="en-IN" altLang="en-US" dirty="0" smtClean="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dirty="0" smtClean="0">
                <a:latin typeface="Times New Roman" panose="02020603050405020304" charset="0"/>
                <a:cs typeface="Times New Roman" panose="02020603050405020304" charset="0"/>
              </a:rPr>
              <a:t>A</a:t>
            </a:r>
            <a:r>
              <a:rPr lang="en-US" altLang="en-US" dirty="0" smtClean="0">
                <a:latin typeface="Times New Roman" panose="02020603050405020304" charset="0"/>
                <a:cs typeface="Times New Roman" panose="02020603050405020304" charset="0"/>
              </a:rPr>
              <a:t>rsenic</a:t>
            </a:r>
            <a:endParaRPr lang="en-IN" altLang="en-US" dirty="0" smtClean="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dirty="0" smtClean="0">
                <a:latin typeface="Times New Roman" panose="02020603050405020304" charset="0"/>
                <a:cs typeface="Times New Roman" panose="02020603050405020304" charset="0"/>
              </a:rPr>
              <a:t>C</a:t>
            </a:r>
            <a:r>
              <a:rPr lang="en-US" altLang="en-US" dirty="0" smtClean="0">
                <a:latin typeface="Times New Roman" panose="02020603050405020304" charset="0"/>
                <a:cs typeface="Times New Roman" panose="02020603050405020304" charset="0"/>
              </a:rPr>
              <a:t>hloramine</a:t>
            </a:r>
            <a:endParaRPr lang="en-US" altLang="en-US" dirty="0" smtClean="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dirty="0" smtClean="0">
                <a:latin typeface="Times New Roman" panose="02020603050405020304" charset="0"/>
                <a:cs typeface="Times New Roman" panose="02020603050405020304" charset="0"/>
              </a:rPr>
              <a:t>B</a:t>
            </a:r>
            <a:r>
              <a:rPr lang="en-US" altLang="en-US" dirty="0" smtClean="0">
                <a:latin typeface="Times New Roman" panose="02020603050405020304" charset="0"/>
                <a:cs typeface="Times New Roman" panose="02020603050405020304" charset="0"/>
              </a:rPr>
              <a:t>acteria</a:t>
            </a:r>
            <a:endParaRPr lang="en-US" altLang="en-US" dirty="0" smtClean="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dirty="0" smtClean="0">
                <a:latin typeface="Times New Roman" panose="02020603050405020304" charset="0"/>
                <a:cs typeface="Times New Roman" panose="02020603050405020304" charset="0"/>
              </a:rPr>
              <a:t>Lead</a:t>
            </a:r>
            <a:endParaRPr lang="en-IN" altLang="en-US" dirty="0" smtClean="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dirty="0" smtClean="0">
                <a:latin typeface="Times New Roman" panose="02020603050405020304" charset="0"/>
                <a:cs typeface="Times New Roman" panose="02020603050405020304" charset="0"/>
              </a:rPr>
              <a:t>N</a:t>
            </a:r>
            <a:r>
              <a:rPr lang="en-US" altLang="en-US" dirty="0" smtClean="0">
                <a:latin typeface="Times New Roman" panose="02020603050405020304" charset="0"/>
                <a:cs typeface="Times New Roman" panose="02020603050405020304" charset="0"/>
              </a:rPr>
              <a:t>itrate</a:t>
            </a:r>
            <a:endParaRPr lang="en-US" altLang="en-US" dirty="0" smtClean="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dirty="0" smtClean="0">
                <a:latin typeface="Times New Roman" panose="02020603050405020304" charset="0"/>
                <a:cs typeface="Times New Roman" panose="02020603050405020304" charset="0"/>
              </a:rPr>
              <a:t>Mercury</a:t>
            </a:r>
            <a:endParaRPr lang="en-US" altLang="en-US" dirty="0" smtClean="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altLang="en-US" dirty="0">
              <a:latin typeface="Times New Roman" panose="02020603050405020304" charset="0"/>
              <a:cs typeface="Times New Roman" panose="02020603050405020304" charset="0"/>
            </a:endParaRPr>
          </a:p>
        </p:txBody>
      </p:sp>
      <p:sp>
        <p:nvSpPr>
          <p:cNvPr id="8" name="TextBox 7"/>
          <p:cNvSpPr txBox="1"/>
          <p:nvPr/>
        </p:nvSpPr>
        <p:spPr>
          <a:xfrm>
            <a:off x="6271895" y="1777365"/>
            <a:ext cx="3883660" cy="3766820"/>
          </a:xfrm>
          <a:prstGeom prst="rect">
            <a:avLst/>
          </a:prstGeom>
          <a:noFill/>
          <a:ln w="38100">
            <a:solidFill>
              <a:schemeClr val="tx1"/>
            </a:solidFill>
          </a:ln>
        </p:spPr>
        <p:txBody>
          <a:bodyPr wrap="square" rtlCol="0">
            <a:noAutofit/>
          </a:bodyPr>
          <a:p>
            <a:pPr marL="285750" indent="-285750">
              <a:buFont typeface="Wingdings" panose="05000000000000000000" charset="0"/>
              <a:buChar char="q"/>
            </a:pPr>
            <a:r>
              <a:rPr lang="en-IN" altLang="en-US" b="1" u="sng" dirty="0">
                <a:latin typeface="Times New Roman" panose="02020603050405020304" charset="0"/>
                <a:cs typeface="Times New Roman" panose="02020603050405020304" charset="0"/>
              </a:rPr>
              <a:t>Outputs:</a:t>
            </a:r>
            <a:endParaRPr lang="en-IN" altLang="en-US" b="1" u="sng" dirty="0">
              <a:latin typeface="Times New Roman" panose="02020603050405020304" charset="0"/>
              <a:cs typeface="Times New Roman" panose="02020603050405020304" charset="0"/>
            </a:endParaRPr>
          </a:p>
          <a:p>
            <a:pPr indent="0">
              <a:buFont typeface="Wingdings" panose="05000000000000000000" charset="0"/>
              <a:buNone/>
            </a:pPr>
            <a:endParaRPr lang="en-US" altLang="en-US" u="sng" dirty="0">
              <a:latin typeface="Times New Roman" panose="02020603050405020304" charset="0"/>
              <a:cs typeface="Times New Roman" panose="02020603050405020304" charset="0"/>
            </a:endParaRPr>
          </a:p>
          <a:p>
            <a:pPr indent="0">
              <a:buFont typeface="Wingdings" panose="05000000000000000000" charset="0"/>
              <a:buNone/>
            </a:pPr>
            <a:endParaRPr lang="en-US" altLang="en-US" u="sng" dirty="0">
              <a:latin typeface="Times New Roman" panose="02020603050405020304" charset="0"/>
              <a:cs typeface="Times New Roman" panose="02020603050405020304" charset="0"/>
            </a:endParaRPr>
          </a:p>
          <a:p>
            <a:endParaRPr lang="en-US" dirty="0" smtClean="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dirty="0" smtClean="0">
                <a:latin typeface="Times New Roman" panose="02020603050405020304" charset="0"/>
                <a:cs typeface="Times New Roman" panose="02020603050405020304" charset="0"/>
              </a:rPr>
              <a:t>Models loaded successfully</a:t>
            </a:r>
            <a:endParaRPr lang="en-IN" altLang="en-US" dirty="0" smtClean="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dirty="0" smtClean="0">
                <a:latin typeface="Times New Roman" panose="02020603050405020304" charset="0"/>
                <a:cs typeface="Times New Roman" panose="02020603050405020304" charset="0"/>
              </a:rPr>
              <a:t>Error messages</a:t>
            </a:r>
            <a:endParaRPr lang="en-IN" altLang="en-US" dirty="0" smtClean="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dirty="0" smtClean="0">
                <a:latin typeface="Times New Roman" panose="02020603050405020304" charset="0"/>
                <a:cs typeface="Times New Roman" panose="02020603050405020304" charset="0"/>
              </a:rPr>
              <a:t>Each model predictions along with accuracy scores</a:t>
            </a:r>
            <a:endParaRPr lang="en-IN" altLang="en-US" dirty="0" smtClean="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dirty="0" smtClean="0">
                <a:latin typeface="Times New Roman" panose="02020603050405020304" charset="0"/>
                <a:cs typeface="Times New Roman" panose="02020603050405020304" charset="0"/>
              </a:rPr>
              <a:t>The water predicted to be:safe</a:t>
            </a:r>
            <a:endParaRPr lang="en-IN" altLang="en-US" dirty="0" smtClean="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IN" altLang="en-US" dirty="0" smtClean="0">
                <a:latin typeface="Times New Roman" panose="02020603050405020304" charset="0"/>
                <a:cs typeface="Times New Roman" panose="02020603050405020304" charset="0"/>
              </a:rPr>
              <a:t>The water predicted to be:unsafe</a:t>
            </a:r>
            <a:endParaRPr lang="en-US" altLang="en-US" dirty="0" smtClean="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altLang="en-US" dirty="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4"/>
          </p:nvPr>
        </p:nvSpPr>
        <p:spPr/>
        <p:txBody>
          <a:bodyPr/>
          <a:p>
            <a:fld id="{3A4F6043-7A67-491B-98BC-F933DED7226D}" type="slidenum">
              <a:rPr lang="en-US" smtClean="0"/>
            </a:fld>
            <a:endParaRPr lang="en-US" dirty="0"/>
          </a:p>
        </p:txBody>
      </p:sp>
      <p:sp>
        <p:nvSpPr>
          <p:cNvPr id="6" name="Text Box 5"/>
          <p:cNvSpPr txBox="1"/>
          <p:nvPr/>
        </p:nvSpPr>
        <p:spPr>
          <a:xfrm>
            <a:off x="7439025" y="2339975"/>
            <a:ext cx="4064000" cy="2949575"/>
          </a:xfrm>
          <a:prstGeom prst="rect">
            <a:avLst/>
          </a:prstGeom>
          <a:noFill/>
        </p:spPr>
        <p:txBody>
          <a:bodyPr wrap="square" rtlCol="0">
            <a:noAutofit/>
          </a:bodyPr>
          <a:p>
            <a:endParaRPr lang="en-US"/>
          </a:p>
        </p:txBody>
      </p:sp>
      <p:pic>
        <p:nvPicPr>
          <p:cNvPr id="8" name="Picture 7" descr="Screenshot 2025-04-21 205203"/>
          <p:cNvPicPr>
            <a:picLocks noChangeAspect="1"/>
          </p:cNvPicPr>
          <p:nvPr/>
        </p:nvPicPr>
        <p:blipFill>
          <a:blip r:embed="rId1"/>
          <a:stretch>
            <a:fillRect/>
          </a:stretch>
        </p:blipFill>
        <p:spPr>
          <a:xfrm>
            <a:off x="242570" y="263525"/>
            <a:ext cx="4789805" cy="5740400"/>
          </a:xfrm>
          <a:prstGeom prst="rect">
            <a:avLst/>
          </a:prstGeom>
        </p:spPr>
      </p:pic>
      <p:pic>
        <p:nvPicPr>
          <p:cNvPr id="10" name="Picture 9" descr="Screenshot 2025-04-21 205227"/>
          <p:cNvPicPr>
            <a:picLocks noChangeAspect="1"/>
          </p:cNvPicPr>
          <p:nvPr/>
        </p:nvPicPr>
        <p:blipFill>
          <a:blip r:embed="rId2"/>
          <a:stretch>
            <a:fillRect/>
          </a:stretch>
        </p:blipFill>
        <p:spPr>
          <a:xfrm>
            <a:off x="5235575" y="262890"/>
            <a:ext cx="5285105" cy="57410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4"/>
          </p:nvPr>
        </p:nvSpPr>
        <p:spPr/>
        <p:txBody>
          <a:bodyPr/>
          <a:p>
            <a:fld id="{3A4F6043-7A67-491B-98BC-F933DED7226D}" type="slidenum">
              <a:rPr lang="en-US" smtClean="0"/>
            </a:fld>
            <a:endParaRPr lang="en-US" dirty="0"/>
          </a:p>
        </p:txBody>
      </p:sp>
      <p:sp>
        <p:nvSpPr>
          <p:cNvPr id="6" name="Text Box 5"/>
          <p:cNvSpPr txBox="1"/>
          <p:nvPr/>
        </p:nvSpPr>
        <p:spPr>
          <a:xfrm>
            <a:off x="7439025" y="2339975"/>
            <a:ext cx="4064000" cy="2949575"/>
          </a:xfrm>
          <a:prstGeom prst="rect">
            <a:avLst/>
          </a:prstGeom>
          <a:noFill/>
        </p:spPr>
        <p:txBody>
          <a:bodyPr wrap="square" rtlCol="0">
            <a:noAutofit/>
          </a:bodyPr>
          <a:p>
            <a:endParaRPr lang="en-US"/>
          </a:p>
        </p:txBody>
      </p:sp>
      <p:pic>
        <p:nvPicPr>
          <p:cNvPr id="2" name="Picture 1" descr="Screenshot 2025-04-21 205419"/>
          <p:cNvPicPr>
            <a:picLocks noChangeAspect="1"/>
          </p:cNvPicPr>
          <p:nvPr/>
        </p:nvPicPr>
        <p:blipFill>
          <a:blip r:embed="rId1"/>
          <a:stretch>
            <a:fillRect/>
          </a:stretch>
        </p:blipFill>
        <p:spPr>
          <a:xfrm>
            <a:off x="243205" y="262890"/>
            <a:ext cx="4832350" cy="5740400"/>
          </a:xfrm>
          <a:prstGeom prst="rect">
            <a:avLst/>
          </a:prstGeom>
        </p:spPr>
      </p:pic>
      <p:pic>
        <p:nvPicPr>
          <p:cNvPr id="3" name="Picture 2" descr="Screenshot 2025-04-21 205432"/>
          <p:cNvPicPr>
            <a:picLocks noChangeAspect="1"/>
          </p:cNvPicPr>
          <p:nvPr/>
        </p:nvPicPr>
        <p:blipFill>
          <a:blip r:embed="rId2"/>
          <a:stretch>
            <a:fillRect/>
          </a:stretch>
        </p:blipFill>
        <p:spPr>
          <a:xfrm>
            <a:off x="5149215" y="262890"/>
            <a:ext cx="5327015" cy="57410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latin typeface="Cambria" panose="02040503050406030204" pitchFamily="18" charset="0"/>
                <a:cs typeface="Cambria" panose="02040503050406030204" pitchFamily="18" charset="0"/>
                <a:sym typeface="+mn-ea"/>
              </a:rPr>
              <a:t>Analysis of Results</a:t>
            </a:r>
            <a:endParaRPr lang="en-US"/>
          </a:p>
        </p:txBody>
      </p:sp>
      <p:sp>
        <p:nvSpPr>
          <p:cNvPr id="3" name="Content Placeholder 2"/>
          <p:cNvSpPr>
            <a:spLocks noGrp="1"/>
          </p:cNvSpPr>
          <p:nvPr>
            <p:ph idx="1"/>
          </p:nvPr>
        </p:nvSpPr>
        <p:spPr>
          <a:xfrm>
            <a:off x="419100" y="1690370"/>
            <a:ext cx="9740900" cy="3853815"/>
          </a:xfrm>
        </p:spPr>
        <p:txBody>
          <a:bodyPr>
            <a:normAutofit lnSpcReduction="20000"/>
          </a:bodyPr>
          <a:p>
            <a:pPr>
              <a:lnSpc>
                <a:spcPct val="120000"/>
              </a:lnSpc>
            </a:pPr>
            <a:r>
              <a:rPr lang="en-IN" altLang="en-US" b="1">
                <a:latin typeface="Times New Roman" panose="02020603050405020304" charset="0"/>
                <a:cs typeface="Times New Roman" panose="02020603050405020304" charset="0"/>
                <a:sym typeface="+mn-ea"/>
              </a:rPr>
              <a:t>1. </a:t>
            </a:r>
            <a:r>
              <a:rPr lang="en-IN" altLang="en-US" b="1" u="sng">
                <a:latin typeface="Times New Roman" panose="02020603050405020304" charset="0"/>
                <a:cs typeface="Times New Roman" panose="02020603050405020304" charset="0"/>
                <a:sym typeface="+mn-ea"/>
              </a:rPr>
              <a:t>Accuracy:</a:t>
            </a:r>
            <a:endParaRPr lang="en-IN" altLang="en-US" b="1" u="sng">
              <a:latin typeface="Times New Roman" panose="02020603050405020304" charset="0"/>
              <a:cs typeface="Times New Roman" panose="02020603050405020304" charset="0"/>
            </a:endParaRPr>
          </a:p>
          <a:p>
            <a:pPr marL="285750" indent="-285750">
              <a:lnSpc>
                <a:spcPct val="120000"/>
              </a:lnSpc>
              <a:buClr>
                <a:srgbClr val="000000"/>
              </a:buClr>
              <a:buFont typeface="Arial" panose="020B0604020202020204" pitchFamily="34" charset="0"/>
              <a:buChar char="•"/>
            </a:pPr>
            <a:r>
              <a:rPr lang="en-IN" altLang="en-US" b="1">
                <a:latin typeface="Times New Roman" panose="02020603050405020304" charset="0"/>
                <a:cs typeface="Times New Roman" panose="02020603050405020304" charset="0"/>
                <a:sym typeface="+mn-ea"/>
              </a:rPr>
              <a:t>Formula</a:t>
            </a:r>
            <a:endParaRPr lang="en-IN" altLang="en-US" b="1">
              <a:latin typeface="Times New Roman" panose="02020603050405020304" charset="0"/>
              <a:cs typeface="Times New Roman" panose="02020603050405020304" charset="0"/>
            </a:endParaRPr>
          </a:p>
          <a:p>
            <a:pPr>
              <a:lnSpc>
                <a:spcPct val="120000"/>
              </a:lnSpc>
              <a:buFont typeface="Arial" panose="020B0604020202020204" pitchFamily="34" charset="0"/>
            </a:pPr>
            <a:r>
              <a:rPr lang="en-IN" altLang="en-US">
                <a:latin typeface="Times New Roman" panose="02020603050405020304" charset="0"/>
                <a:cs typeface="Times New Roman" panose="02020603050405020304" charset="0"/>
                <a:sym typeface="+mn-ea"/>
              </a:rPr>
              <a:t>             </a:t>
            </a:r>
            <a:r>
              <a:rPr lang="en-US" altLang="en-US">
                <a:latin typeface="Times New Roman" panose="02020603050405020304" charset="0"/>
                <a:cs typeface="Times New Roman" panose="02020603050405020304" charset="0"/>
                <a:sym typeface="+mn-ea"/>
              </a:rPr>
              <a:t>Accuracy= Total Number of Predictions</a:t>
            </a:r>
            <a:r>
              <a:rPr lang="en-IN" altLang="en-US">
                <a:latin typeface="Times New Roman" panose="02020603050405020304" charset="0"/>
                <a:cs typeface="Times New Roman" panose="02020603050405020304" charset="0"/>
                <a:sym typeface="+mn-ea"/>
              </a:rPr>
              <a:t>/</a:t>
            </a:r>
            <a:r>
              <a:rPr lang="en-US" altLang="en-US">
                <a:latin typeface="Times New Roman" panose="02020603050405020304" charset="0"/>
                <a:cs typeface="Times New Roman" panose="02020603050405020304" charset="0"/>
                <a:sym typeface="+mn-ea"/>
              </a:rPr>
              <a:t>Number of Correct Predictions</a:t>
            </a:r>
            <a:endParaRPr lang="en-US" altLang="en-US">
              <a:latin typeface="Times New Roman" panose="02020603050405020304" charset="0"/>
              <a:cs typeface="Times New Roman" panose="02020603050405020304" charset="0"/>
            </a:endParaRPr>
          </a:p>
          <a:p>
            <a:pPr marL="285750" indent="-285750">
              <a:lnSpc>
                <a:spcPct val="120000"/>
              </a:lnSpc>
              <a:buClr>
                <a:srgbClr val="000000"/>
              </a:buClr>
              <a:buFont typeface="Arial" panose="020B0604020202020204" pitchFamily="34" charset="0"/>
              <a:buChar char="•"/>
            </a:pPr>
            <a:r>
              <a:rPr lang="en-IN" altLang="en-US" b="1">
                <a:latin typeface="Times New Roman" panose="02020603050405020304" charset="0"/>
                <a:cs typeface="Times New Roman" panose="02020603050405020304" charset="0"/>
                <a:sym typeface="+mn-ea"/>
              </a:rPr>
              <a:t>Use Case: </a:t>
            </a:r>
            <a:r>
              <a:rPr lang="en-US" altLang="en-US">
                <a:latin typeface="Times New Roman" panose="02020603050405020304" charset="0"/>
                <a:cs typeface="Times New Roman" panose="02020603050405020304" charset="0"/>
                <a:sym typeface="+mn-ea"/>
              </a:rPr>
              <a:t>Suitable for balanced datasets where classes are evenly distributed.</a:t>
            </a:r>
            <a:endParaRPr lang="en-US" altLang="en-US">
              <a:latin typeface="Times New Roman" panose="02020603050405020304" charset="0"/>
              <a:cs typeface="Times New Roman" panose="02020603050405020304" charset="0"/>
            </a:endParaRPr>
          </a:p>
          <a:p>
            <a:pPr>
              <a:lnSpc>
                <a:spcPct val="120000"/>
              </a:lnSpc>
              <a:buFont typeface="Arial" panose="020B0604020202020204" pitchFamily="34" charset="0"/>
            </a:pPr>
            <a:r>
              <a:rPr lang="en-IN" altLang="en-US" b="1">
                <a:latin typeface="Times New Roman" panose="02020603050405020304" charset="0"/>
                <a:cs typeface="Times New Roman" panose="02020603050405020304" charset="0"/>
                <a:sym typeface="+mn-ea"/>
              </a:rPr>
              <a:t>2. </a:t>
            </a:r>
            <a:r>
              <a:rPr lang="en-IN" altLang="en-US" b="1" u="sng">
                <a:latin typeface="Times New Roman" panose="02020603050405020304" charset="0"/>
                <a:cs typeface="Times New Roman" panose="02020603050405020304" charset="0"/>
                <a:sym typeface="+mn-ea"/>
              </a:rPr>
              <a:t>Precision:</a:t>
            </a:r>
            <a:endParaRPr lang="en-IN" altLang="en-US" b="1" u="sng">
              <a:latin typeface="Times New Roman" panose="02020603050405020304" charset="0"/>
              <a:cs typeface="Times New Roman" panose="02020603050405020304" charset="0"/>
            </a:endParaRPr>
          </a:p>
          <a:p>
            <a:pPr marL="285750" indent="-285750">
              <a:lnSpc>
                <a:spcPct val="120000"/>
              </a:lnSpc>
              <a:buClr>
                <a:srgbClr val="000000"/>
              </a:buClr>
              <a:buFont typeface="Arial" panose="020B0604020202020204" pitchFamily="34" charset="0"/>
              <a:buChar char="•"/>
            </a:pPr>
            <a:r>
              <a:rPr lang="en-IN" altLang="en-US" b="1">
                <a:latin typeface="Times New Roman" panose="02020603050405020304" charset="0"/>
                <a:cs typeface="Times New Roman" panose="02020603050405020304" charset="0"/>
                <a:sym typeface="+mn-ea"/>
              </a:rPr>
              <a:t>Formula</a:t>
            </a:r>
            <a:endParaRPr lang="en-IN" altLang="en-US" b="1">
              <a:latin typeface="Times New Roman" panose="02020603050405020304" charset="0"/>
              <a:cs typeface="Times New Roman" panose="02020603050405020304" charset="0"/>
            </a:endParaRPr>
          </a:p>
          <a:p>
            <a:pPr>
              <a:lnSpc>
                <a:spcPct val="120000"/>
              </a:lnSpc>
              <a:buFont typeface="Arial" panose="020B0604020202020204" pitchFamily="34" charset="0"/>
            </a:pPr>
            <a:r>
              <a:rPr lang="en-IN" altLang="en-US" b="1">
                <a:latin typeface="Times New Roman" panose="02020603050405020304" charset="0"/>
                <a:cs typeface="Times New Roman" panose="02020603050405020304" charset="0"/>
                <a:sym typeface="+mn-ea"/>
              </a:rPr>
              <a:t>              </a:t>
            </a:r>
            <a:r>
              <a:rPr lang="en-IN" altLang="en-US">
                <a:latin typeface="Times New Roman" panose="02020603050405020304" charset="0"/>
                <a:cs typeface="Times New Roman" panose="02020603050405020304" charset="0"/>
                <a:sym typeface="+mn-ea"/>
              </a:rPr>
              <a:t>precision=True Positives/True positives+false positives</a:t>
            </a:r>
            <a:endParaRPr lang="en-IN" altLang="en-US">
              <a:latin typeface="Times New Roman" panose="02020603050405020304" charset="0"/>
              <a:cs typeface="Times New Roman" panose="02020603050405020304" charset="0"/>
            </a:endParaRPr>
          </a:p>
          <a:p>
            <a:pPr marL="285750" indent="-285750">
              <a:lnSpc>
                <a:spcPct val="120000"/>
              </a:lnSpc>
              <a:buClr>
                <a:srgbClr val="000000"/>
              </a:buClr>
              <a:buFont typeface="Arial" panose="020B0604020202020204" pitchFamily="34" charset="0"/>
              <a:buChar char="•"/>
            </a:pPr>
            <a:r>
              <a:rPr lang="en-IN" altLang="en-US" b="1">
                <a:latin typeface="Times New Roman" panose="02020603050405020304" charset="0"/>
                <a:cs typeface="Times New Roman" panose="02020603050405020304" charset="0"/>
                <a:sym typeface="+mn-ea"/>
              </a:rPr>
              <a:t>Use Case: </a:t>
            </a:r>
            <a:r>
              <a:rPr lang="en-US" altLang="en-US">
                <a:latin typeface="Times New Roman" panose="02020603050405020304" charset="0"/>
                <a:cs typeface="Times New Roman" panose="02020603050405020304" charset="0"/>
                <a:sym typeface="+mn-ea"/>
              </a:rPr>
              <a:t>Important when the cost of false positives is high</a:t>
            </a:r>
            <a:r>
              <a:rPr lang="en-IN" altLang="en-US">
                <a:latin typeface="Times New Roman" panose="02020603050405020304" charset="0"/>
                <a:cs typeface="Times New Roman" panose="02020603050405020304" charset="0"/>
                <a:sym typeface="+mn-ea"/>
              </a:rPr>
              <a:t>.</a:t>
            </a:r>
            <a:endParaRPr lang="en-US" altLang="en-US">
              <a:latin typeface="Times New Roman" panose="02020603050405020304" charset="0"/>
              <a:cs typeface="Times New Roman" panose="02020603050405020304" charset="0"/>
            </a:endParaRPr>
          </a:p>
          <a:p>
            <a:pPr>
              <a:lnSpc>
                <a:spcPct val="120000"/>
              </a:lnSpc>
              <a:buFont typeface="Arial" panose="020B0604020202020204" pitchFamily="34" charset="0"/>
            </a:pPr>
            <a:r>
              <a:rPr lang="en-IN" altLang="en-US" u="sng">
                <a:latin typeface="Times New Roman" panose="02020603050405020304" charset="0"/>
                <a:cs typeface="Times New Roman" panose="02020603050405020304" charset="0"/>
                <a:sym typeface="+mn-ea"/>
              </a:rPr>
              <a:t>           </a:t>
            </a:r>
            <a:endParaRPr lang="en-US" altLang="en-US" u="sng">
              <a:latin typeface="Times New Roman" panose="02020603050405020304" charset="0"/>
              <a:cs typeface="Times New Roman" panose="02020603050405020304" charset="0"/>
            </a:endParaRPr>
          </a:p>
          <a:p>
            <a:pPr>
              <a:lnSpc>
                <a:spcPct val="120000"/>
              </a:lnSpc>
              <a:buFont typeface="Arial" panose="020B0604020202020204" pitchFamily="34" charset="0"/>
            </a:pPr>
            <a:endParaRPr lang="en-US" altLang="en-US" u="sng">
              <a:latin typeface="Times New Roman" panose="02020603050405020304" charset="0"/>
              <a:cs typeface="Times New Roman" panose="02020603050405020304" charset="0"/>
            </a:endParaRPr>
          </a:p>
          <a:p>
            <a:pPr>
              <a:lnSpc>
                <a:spcPct val="120000"/>
              </a:lnSpc>
            </a:pPr>
            <a:endParaRPr lang="en-US"/>
          </a:p>
        </p:txBody>
      </p:sp>
      <p:sp>
        <p:nvSpPr>
          <p:cNvPr id="4" name="Slide Number Placeholder 3"/>
          <p:cNvSpPr>
            <a:spLocks noGrp="1"/>
          </p:cNvSpPr>
          <p:nvPr>
            <p:ph type="sldNum" sz="quarter" idx="4"/>
          </p:nvPr>
        </p:nvSpPr>
        <p:spPr/>
        <p:txBody>
          <a:bodyPr/>
          <a:p>
            <a:fld id="{3A4F6043-7A67-491B-98BC-F933DED7226D}" type="slidenum">
              <a:rPr lang="en-US" smtClean="0"/>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19100" y="685800"/>
            <a:ext cx="9740900" cy="4858385"/>
          </a:xfrm>
        </p:spPr>
        <p:txBody>
          <a:bodyPr>
            <a:normAutofit/>
          </a:bodyPr>
          <a:p>
            <a:r>
              <a:rPr lang="en-IN" altLang="en-US" b="1">
                <a:latin typeface="Times New Roman" panose="02020603050405020304" charset="0"/>
                <a:cs typeface="Times New Roman" panose="02020603050405020304" charset="0"/>
                <a:sym typeface="+mn-ea"/>
              </a:rPr>
              <a:t>3. </a:t>
            </a:r>
            <a:r>
              <a:rPr lang="en-IN" altLang="en-US" b="1" u="sng">
                <a:latin typeface="Times New Roman" panose="02020603050405020304" charset="0"/>
                <a:cs typeface="Times New Roman" panose="02020603050405020304" charset="0"/>
                <a:sym typeface="+mn-ea"/>
              </a:rPr>
              <a:t>Recall:</a:t>
            </a:r>
            <a:endParaRPr lang="en-IN" altLang="en-US" b="1" u="sng">
              <a:latin typeface="Times New Roman" panose="02020603050405020304" charset="0"/>
              <a:cs typeface="Times New Roman" panose="02020603050405020304" charset="0"/>
            </a:endParaRPr>
          </a:p>
          <a:p>
            <a:pPr marL="285750" indent="-285750">
              <a:buClr>
                <a:srgbClr val="000000"/>
              </a:buClr>
              <a:buFont typeface="Arial" panose="020B0604020202020204" pitchFamily="34" charset="0"/>
              <a:buChar char="•"/>
            </a:pPr>
            <a:r>
              <a:rPr lang="en-IN" altLang="en-US">
                <a:latin typeface="Times New Roman" panose="02020603050405020304" charset="0"/>
                <a:cs typeface="Times New Roman" panose="02020603050405020304" charset="0"/>
                <a:sym typeface="+mn-ea"/>
              </a:rPr>
              <a:t>Formula </a:t>
            </a:r>
            <a:endParaRPr lang="en-IN" altLang="en-US">
              <a:latin typeface="Times New Roman" panose="02020603050405020304" charset="0"/>
              <a:cs typeface="Times New Roman" panose="02020603050405020304" charset="0"/>
            </a:endParaRPr>
          </a:p>
          <a:p>
            <a:pPr>
              <a:buFont typeface="Arial" panose="020B0604020202020204" pitchFamily="34" charset="0"/>
            </a:pPr>
            <a:r>
              <a:rPr lang="en-IN" altLang="en-US">
                <a:latin typeface="Times New Roman" panose="02020603050405020304" charset="0"/>
                <a:cs typeface="Times New Roman" panose="02020603050405020304" charset="0"/>
                <a:sym typeface="+mn-ea"/>
              </a:rPr>
              <a:t>            Recall=True positives/True positives+False Negatives</a:t>
            </a:r>
            <a:endParaRPr lang="en-IN" altLang="en-US">
              <a:latin typeface="Times New Roman" panose="02020603050405020304" charset="0"/>
              <a:cs typeface="Times New Roman" panose="02020603050405020304" charset="0"/>
            </a:endParaRPr>
          </a:p>
          <a:p>
            <a:pPr marL="285750" indent="-285750">
              <a:buClr>
                <a:srgbClr val="000000"/>
              </a:buClr>
              <a:buFont typeface="Arial" panose="020B0604020202020204" pitchFamily="34" charset="0"/>
              <a:buChar char="•"/>
            </a:pPr>
            <a:r>
              <a:rPr lang="en-IN" altLang="en-US" b="1">
                <a:latin typeface="Times New Roman" panose="02020603050405020304" charset="0"/>
                <a:cs typeface="Times New Roman" panose="02020603050405020304" charset="0"/>
                <a:sym typeface="+mn-ea"/>
              </a:rPr>
              <a:t>Use Case: </a:t>
            </a:r>
            <a:r>
              <a:rPr lang="en-US" altLang="en-US">
                <a:latin typeface="Times New Roman" panose="02020603050405020304" charset="0"/>
                <a:cs typeface="Times New Roman" panose="02020603050405020304" charset="0"/>
                <a:sym typeface="+mn-ea"/>
              </a:rPr>
              <a:t> Important when the cost of false negatives is high</a:t>
            </a:r>
            <a:r>
              <a:rPr lang="en-IN" altLang="en-US">
                <a:latin typeface="Times New Roman" panose="02020603050405020304" charset="0"/>
                <a:cs typeface="Times New Roman" panose="02020603050405020304" charset="0"/>
                <a:sym typeface="+mn-ea"/>
              </a:rPr>
              <a:t>.</a:t>
            </a:r>
            <a:endParaRPr lang="en-IN" altLang="en-US">
              <a:latin typeface="Times New Roman" panose="02020603050405020304" charset="0"/>
              <a:cs typeface="Times New Roman" panose="02020603050405020304" charset="0"/>
            </a:endParaRPr>
          </a:p>
          <a:p>
            <a:pPr>
              <a:buFont typeface="Arial" panose="020B0604020202020204" pitchFamily="34" charset="0"/>
            </a:pPr>
            <a:r>
              <a:rPr lang="en-IN" altLang="en-US" b="1">
                <a:latin typeface="Times New Roman" panose="02020603050405020304" charset="0"/>
                <a:cs typeface="Times New Roman" panose="02020603050405020304" charset="0"/>
                <a:sym typeface="+mn-ea"/>
              </a:rPr>
              <a:t>4.</a:t>
            </a:r>
            <a:r>
              <a:rPr lang="en-IN" altLang="en-US" b="1" u="sng">
                <a:latin typeface="Times New Roman" panose="02020603050405020304" charset="0"/>
                <a:cs typeface="Times New Roman" panose="02020603050405020304" charset="0"/>
                <a:sym typeface="+mn-ea"/>
              </a:rPr>
              <a:t>Confusion Matrix:</a:t>
            </a:r>
            <a:endParaRPr lang="en-IN" altLang="en-US" b="1" u="sng">
              <a:latin typeface="Times New Roman" panose="02020603050405020304" charset="0"/>
              <a:cs typeface="Times New Roman" panose="02020603050405020304" charset="0"/>
            </a:endParaRPr>
          </a:p>
          <a:p>
            <a:pPr marL="285750" indent="-285750">
              <a:buClr>
                <a:srgbClr val="000000"/>
              </a:buClr>
              <a:buFont typeface="Arial" panose="020B0604020202020204" pitchFamily="34" charset="0"/>
              <a:buChar char="•"/>
            </a:pPr>
            <a:r>
              <a:rPr lang="en-IN" altLang="en-US">
                <a:latin typeface="Times New Roman" panose="02020603050405020304" charset="0"/>
                <a:cs typeface="Times New Roman" panose="02020603050405020304" charset="0"/>
                <a:sym typeface="+mn-ea"/>
              </a:rPr>
              <a:t>Formula</a:t>
            </a:r>
            <a:endParaRPr lang="en-IN" altLang="en-US">
              <a:latin typeface="Times New Roman" panose="02020603050405020304" charset="0"/>
              <a:cs typeface="Times New Roman" panose="02020603050405020304" charset="0"/>
            </a:endParaRPr>
          </a:p>
          <a:p>
            <a:pPr>
              <a:buFont typeface="Arial" panose="020B0604020202020204" pitchFamily="34" charset="0"/>
            </a:pPr>
            <a:r>
              <a:rPr lang="en-IN" altLang="en-US">
                <a:latin typeface="Times New Roman" panose="02020603050405020304" charset="0"/>
                <a:cs typeface="Times New Roman" panose="02020603050405020304" charset="0"/>
                <a:sym typeface="+mn-ea"/>
              </a:rPr>
              <a:t>            </a:t>
            </a:r>
            <a:r>
              <a:rPr lang="en-US" altLang="en-US">
                <a:latin typeface="Times New Roman" panose="02020603050405020304" charset="0"/>
                <a:cs typeface="Times New Roman" panose="02020603050405020304" charset="0"/>
                <a:sym typeface="+mn-ea"/>
              </a:rPr>
              <a:t>True Positives (TP): Correctly predicted positive cases.</a:t>
            </a:r>
            <a:endParaRPr lang="en-US" altLang="en-US">
              <a:latin typeface="Times New Roman" panose="02020603050405020304" charset="0"/>
              <a:cs typeface="Times New Roman" panose="02020603050405020304" charset="0"/>
            </a:endParaRPr>
          </a:p>
          <a:p>
            <a:pPr>
              <a:buClr>
                <a:srgbClr val="000000"/>
              </a:buClr>
              <a:buFont typeface="Arial" panose="020B0604020202020204" pitchFamily="34" charset="0"/>
              <a:buChar char="•"/>
            </a:pPr>
            <a:r>
              <a:rPr lang="en-US" altLang="en-US">
                <a:latin typeface="Times New Roman" panose="02020603050405020304" charset="0"/>
                <a:cs typeface="Times New Roman" panose="02020603050405020304" charset="0"/>
                <a:sym typeface="+mn-ea"/>
              </a:rPr>
              <a:t> </a:t>
            </a:r>
            <a:r>
              <a:rPr lang="en-IN" altLang="en-US">
                <a:latin typeface="Times New Roman" panose="02020603050405020304" charset="0"/>
                <a:cs typeface="Times New Roman" panose="02020603050405020304" charset="0"/>
                <a:sym typeface="+mn-ea"/>
              </a:rPr>
              <a:t>           </a:t>
            </a:r>
            <a:r>
              <a:rPr lang="en-US" altLang="en-US">
                <a:latin typeface="Times New Roman" panose="02020603050405020304" charset="0"/>
                <a:cs typeface="Times New Roman" panose="02020603050405020304" charset="0"/>
                <a:sym typeface="+mn-ea"/>
              </a:rPr>
              <a:t>True Negatives (TN): Correctly predicted negative cases.</a:t>
            </a:r>
            <a:endParaRPr lang="en-US" altLang="en-US">
              <a:latin typeface="Times New Roman" panose="02020603050405020304" charset="0"/>
              <a:cs typeface="Times New Roman" panose="02020603050405020304" charset="0"/>
            </a:endParaRPr>
          </a:p>
          <a:p>
            <a:pPr>
              <a:buFont typeface="Arial" panose="020B0604020202020204" pitchFamily="34" charset="0"/>
            </a:pPr>
            <a:r>
              <a:rPr lang="en-US" altLang="en-US">
                <a:latin typeface="Times New Roman" panose="02020603050405020304" charset="0"/>
                <a:cs typeface="Times New Roman" panose="02020603050405020304" charset="0"/>
                <a:sym typeface="+mn-ea"/>
              </a:rPr>
              <a:t> </a:t>
            </a:r>
            <a:r>
              <a:rPr lang="en-IN" altLang="en-US">
                <a:latin typeface="Times New Roman" panose="02020603050405020304" charset="0"/>
                <a:cs typeface="Times New Roman" panose="02020603050405020304" charset="0"/>
                <a:sym typeface="+mn-ea"/>
              </a:rPr>
              <a:t>            </a:t>
            </a:r>
            <a:r>
              <a:rPr lang="en-US" altLang="en-US">
                <a:latin typeface="Times New Roman" panose="02020603050405020304" charset="0"/>
                <a:cs typeface="Times New Roman" panose="02020603050405020304" charset="0"/>
                <a:sym typeface="+mn-ea"/>
              </a:rPr>
              <a:t>False Positives (FP): Negative cases incorrectly predicted as positive.</a:t>
            </a:r>
            <a:endParaRPr lang="en-US" altLang="en-US">
              <a:latin typeface="Times New Roman" panose="02020603050405020304" charset="0"/>
              <a:cs typeface="Times New Roman" panose="02020603050405020304" charset="0"/>
            </a:endParaRPr>
          </a:p>
          <a:p>
            <a:pPr>
              <a:buFont typeface="Arial" panose="020B0604020202020204" pitchFamily="34" charset="0"/>
            </a:pPr>
            <a:r>
              <a:rPr lang="en-US" altLang="en-US">
                <a:latin typeface="Times New Roman" panose="02020603050405020304" charset="0"/>
                <a:cs typeface="Times New Roman" panose="02020603050405020304" charset="0"/>
                <a:sym typeface="+mn-ea"/>
              </a:rPr>
              <a:t> </a:t>
            </a:r>
            <a:r>
              <a:rPr lang="en-IN" altLang="en-US">
                <a:latin typeface="Times New Roman" panose="02020603050405020304" charset="0"/>
                <a:cs typeface="Times New Roman" panose="02020603050405020304" charset="0"/>
                <a:sym typeface="+mn-ea"/>
              </a:rPr>
              <a:t>            </a:t>
            </a:r>
            <a:r>
              <a:rPr lang="en-US" altLang="en-US">
                <a:latin typeface="Times New Roman" panose="02020603050405020304" charset="0"/>
                <a:cs typeface="Times New Roman" panose="02020603050405020304" charset="0"/>
                <a:sym typeface="+mn-ea"/>
              </a:rPr>
              <a:t>False Negatives (FN): Positive cases incorrectly predicted as negative.</a:t>
            </a:r>
            <a:endParaRPr lang="en-US" altLang="en-US">
              <a:latin typeface="Times New Roman" panose="02020603050405020304" charset="0"/>
              <a:cs typeface="Times New Roman" panose="02020603050405020304" charset="0"/>
            </a:endParaRPr>
          </a:p>
          <a:p>
            <a:pPr marL="285750" indent="-285750">
              <a:buClr>
                <a:srgbClr val="000000"/>
              </a:buClr>
              <a:buFont typeface="Arial" panose="020B0604020202020204" pitchFamily="34" charset="0"/>
              <a:buChar char="•"/>
            </a:pPr>
            <a:r>
              <a:rPr lang="en-IN" altLang="en-US" b="1">
                <a:latin typeface="Times New Roman" panose="02020603050405020304" charset="0"/>
                <a:cs typeface="Times New Roman" panose="02020603050405020304" charset="0"/>
                <a:sym typeface="+mn-ea"/>
              </a:rPr>
              <a:t>Use Case: </a:t>
            </a:r>
            <a:r>
              <a:rPr lang="en-US" altLang="en-US">
                <a:latin typeface="Times New Roman" panose="02020603050405020304" charset="0"/>
                <a:cs typeface="Times New Roman" panose="02020603050405020304" charset="0"/>
                <a:sym typeface="+mn-ea"/>
              </a:rPr>
              <a:t>A confusion matrix provides insight into how well the classifier is performing.</a:t>
            </a:r>
            <a:r>
              <a:rPr lang="en-IN" altLang="en-US">
                <a:latin typeface="Times New Roman" panose="02020603050405020304" charset="0"/>
                <a:cs typeface="Times New Roman" panose="02020603050405020304" charset="0"/>
                <a:sym typeface="+mn-ea"/>
              </a:rPr>
              <a:t>     </a:t>
            </a:r>
            <a:endParaRPr lang="en-IN" altLang="en-US">
              <a:latin typeface="Times New Roman" panose="02020603050405020304" charset="0"/>
              <a:cs typeface="Times New Roman" panose="02020603050405020304" charset="0"/>
            </a:endParaRPr>
          </a:p>
          <a:p>
            <a:endParaRPr lang="en-US"/>
          </a:p>
        </p:txBody>
      </p:sp>
      <p:sp>
        <p:nvSpPr>
          <p:cNvPr id="4" name="Slide Number Placeholder 3"/>
          <p:cNvSpPr>
            <a:spLocks noGrp="1"/>
          </p:cNvSpPr>
          <p:nvPr>
            <p:ph type="sldNum" sz="quarter" idx="4"/>
          </p:nvPr>
        </p:nvSpPr>
        <p:spPr/>
        <p:txBody>
          <a:bodyPr/>
          <a:p>
            <a:fld id="{3A4F6043-7A67-491B-98BC-F933DED7226D}" type="slidenum">
              <a:rPr lang="en-US" smtClean="0"/>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a:latin typeface="Cambria" panose="02040503050406030204" pitchFamily="18" charset="0"/>
                <a:ea typeface="Cambria" panose="02040503050406030204" pitchFamily="18" charset="0"/>
                <a:sym typeface="+mn-ea"/>
              </a:rPr>
              <a:t>Requirements</a:t>
            </a:r>
            <a:endParaRPr lang="en-US"/>
          </a:p>
        </p:txBody>
      </p:sp>
      <p:sp>
        <p:nvSpPr>
          <p:cNvPr id="4" name="Slide Number Placeholder 3"/>
          <p:cNvSpPr>
            <a:spLocks noGrp="1"/>
          </p:cNvSpPr>
          <p:nvPr>
            <p:ph type="sldNum" sz="quarter" idx="4"/>
          </p:nvPr>
        </p:nvSpPr>
        <p:spPr/>
        <p:txBody>
          <a:bodyPr/>
          <a:p>
            <a:fld id="{3A4F6043-7A67-491B-98BC-F933DED7226D}" type="slidenum">
              <a:rPr lang="en-US" smtClean="0"/>
            </a:fld>
            <a:endParaRPr lang="en-US" dirty="0"/>
          </a:p>
        </p:txBody>
      </p:sp>
      <p:sp>
        <p:nvSpPr>
          <p:cNvPr id="6" name="TextBox 7"/>
          <p:cNvSpPr txBox="1"/>
          <p:nvPr/>
        </p:nvSpPr>
        <p:spPr>
          <a:xfrm>
            <a:off x="457835" y="1983740"/>
            <a:ext cx="3883660" cy="3766820"/>
          </a:xfrm>
          <a:prstGeom prst="rect">
            <a:avLst/>
          </a:prstGeom>
          <a:noFill/>
          <a:ln w="38100">
            <a:solidFill>
              <a:schemeClr val="tx1"/>
            </a:solidFill>
          </a:ln>
        </p:spPr>
        <p:txBody>
          <a:bodyPr wrap="square" rtlCol="0">
            <a:noAutofit/>
          </a:bodyPr>
          <a:p>
            <a:pPr marL="285750" indent="-285750">
              <a:buFont typeface="Wingdings" panose="05000000000000000000" pitchFamily="2" charset="2"/>
              <a:buChar char="q"/>
            </a:pPr>
            <a:r>
              <a:rPr lang="en-IN" altLang="en-US" b="1" u="sng" dirty="0">
                <a:latin typeface="Times New Roman" panose="02020603050405020304" charset="0"/>
                <a:cs typeface="Times New Roman" panose="02020603050405020304" charset="0"/>
              </a:rPr>
              <a:t>Hardware</a:t>
            </a:r>
            <a:r>
              <a:rPr lang="en-US" b="1" dirty="0">
                <a:latin typeface="Times New Roman" panose="02020603050405020304" charset="0"/>
                <a:cs typeface="Times New Roman" panose="02020603050405020304" charset="0"/>
              </a:rPr>
              <a:t>: </a:t>
            </a:r>
            <a:endParaRPr lang="en-US" b="1" dirty="0" smtClean="0">
              <a:latin typeface="Times New Roman" panose="02020603050405020304" charset="0"/>
              <a:cs typeface="Times New Roman" panose="02020603050405020304" charset="0"/>
            </a:endParaRPr>
          </a:p>
          <a:p>
            <a:endParaRPr lang="en-US" altLang="en-US" dirty="0">
              <a:latin typeface="Times New Roman" panose="02020603050405020304" charset="0"/>
              <a:cs typeface="Times New Roman" panose="02020603050405020304" charset="0"/>
            </a:endParaRPr>
          </a:p>
          <a:p>
            <a:endParaRPr lang="en-US" altLang="en-US" dirty="0">
              <a:latin typeface="Times New Roman" panose="02020603050405020304" charset="0"/>
              <a:cs typeface="Times New Roman" panose="02020603050405020304" charset="0"/>
            </a:endParaRPr>
          </a:p>
          <a:p>
            <a:endParaRPr lang="en-US" altLang="en-US"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b="1" dirty="0">
                <a:latin typeface="Times New Roman" panose="02020603050405020304" charset="0"/>
                <a:cs typeface="Times New Roman" panose="02020603050405020304" charset="0"/>
                <a:sym typeface="+mn-ea"/>
              </a:rPr>
              <a:t>Processor: </a:t>
            </a:r>
            <a:r>
              <a:rPr lang="en-US" dirty="0">
                <a:latin typeface="Times New Roman" panose="02020603050405020304" charset="0"/>
                <a:cs typeface="Times New Roman" panose="02020603050405020304" charset="0"/>
                <a:sym typeface="+mn-ea"/>
              </a:rPr>
              <a:t>Intel Core i5 </a:t>
            </a:r>
            <a:endParaRPr lang="en-US" dirty="0" smtClean="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b="1" dirty="0" smtClean="0">
                <a:latin typeface="Times New Roman" panose="02020603050405020304" charset="0"/>
                <a:cs typeface="Times New Roman" panose="02020603050405020304" charset="0"/>
                <a:sym typeface="+mn-ea"/>
              </a:rPr>
              <a:t>Hard </a:t>
            </a:r>
            <a:r>
              <a:rPr lang="en-US" b="1" dirty="0">
                <a:latin typeface="Times New Roman" panose="02020603050405020304" charset="0"/>
                <a:cs typeface="Times New Roman" panose="02020603050405020304" charset="0"/>
                <a:sym typeface="+mn-ea"/>
              </a:rPr>
              <a:t>Disk: </a:t>
            </a:r>
            <a:r>
              <a:rPr lang="en-US" dirty="0">
                <a:latin typeface="Times New Roman" panose="02020603050405020304" charset="0"/>
                <a:cs typeface="Times New Roman" panose="02020603050405020304" charset="0"/>
                <a:sym typeface="+mn-ea"/>
              </a:rPr>
              <a:t>Minimum 100GB </a:t>
            </a:r>
            <a:endParaRPr lang="en-US" dirty="0" smtClean="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b="1" dirty="0" smtClean="0">
                <a:latin typeface="Times New Roman" panose="02020603050405020304" charset="0"/>
                <a:cs typeface="Times New Roman" panose="02020603050405020304" charset="0"/>
                <a:sym typeface="+mn-ea"/>
              </a:rPr>
              <a:t>RA</a:t>
            </a:r>
            <a:r>
              <a:rPr lang="en-US" b="1" dirty="0">
                <a:latin typeface="Times New Roman" panose="02020603050405020304" charset="0"/>
                <a:cs typeface="Times New Roman" panose="02020603050405020304" charset="0"/>
                <a:sym typeface="+mn-ea"/>
              </a:rPr>
              <a:t>M: </a:t>
            </a:r>
            <a:r>
              <a:rPr lang="en-US" dirty="0">
                <a:latin typeface="Times New Roman" panose="02020603050405020304" charset="0"/>
                <a:cs typeface="Times New Roman" panose="02020603050405020304" charset="0"/>
                <a:sym typeface="+mn-ea"/>
              </a:rPr>
              <a:t>Minimum 8GB </a:t>
            </a:r>
            <a:endParaRPr lang="en-US" dirty="0" smtClean="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b="1" dirty="0">
                <a:latin typeface="Times New Roman" panose="02020603050405020304" charset="0"/>
                <a:cs typeface="Times New Roman" panose="02020603050405020304" charset="0"/>
                <a:sym typeface="+mn-ea"/>
              </a:rPr>
              <a:t>Internet Connection:</a:t>
            </a:r>
            <a:r>
              <a:rPr lang="en-US" dirty="0" smtClean="0">
                <a:latin typeface="Times New Roman" panose="02020603050405020304" charset="0"/>
                <a:cs typeface="Times New Roman" panose="02020603050405020304" charset="0"/>
                <a:sym typeface="+mn-ea"/>
              </a:rPr>
              <a:t> </a:t>
            </a:r>
            <a:r>
              <a:rPr lang="en-US" dirty="0">
                <a:latin typeface="Times New Roman" panose="02020603050405020304" charset="0"/>
                <a:cs typeface="Times New Roman" panose="02020603050405020304" charset="0"/>
                <a:sym typeface="+mn-ea"/>
              </a:rPr>
              <a:t>Stable connection (10 Mbps</a:t>
            </a:r>
            <a:r>
              <a:rPr lang="en-US" dirty="0" smtClean="0">
                <a:latin typeface="Times New Roman" panose="02020603050405020304" charset="0"/>
                <a:cs typeface="Times New Roman" panose="02020603050405020304" charset="0"/>
                <a:sym typeface="+mn-ea"/>
              </a:rPr>
              <a:t>)</a:t>
            </a:r>
            <a:endParaRPr lang="en-US" dirty="0" smtClean="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altLang="en-US" dirty="0">
              <a:latin typeface="Times New Roman" panose="02020603050405020304" charset="0"/>
              <a:cs typeface="Times New Roman" panose="02020603050405020304" charset="0"/>
            </a:endParaRPr>
          </a:p>
        </p:txBody>
      </p:sp>
      <p:sp>
        <p:nvSpPr>
          <p:cNvPr id="8" name="TextBox 7"/>
          <p:cNvSpPr txBox="1"/>
          <p:nvPr/>
        </p:nvSpPr>
        <p:spPr>
          <a:xfrm>
            <a:off x="6188710" y="1983740"/>
            <a:ext cx="3883660" cy="3766820"/>
          </a:xfrm>
          <a:prstGeom prst="rect">
            <a:avLst/>
          </a:prstGeom>
          <a:noFill/>
          <a:ln w="38100">
            <a:solidFill>
              <a:schemeClr val="tx1"/>
            </a:solidFill>
          </a:ln>
        </p:spPr>
        <p:txBody>
          <a:bodyPr wrap="square" rtlCol="0">
            <a:noAutofit/>
          </a:bodyPr>
          <a:p>
            <a:pPr marL="285750" indent="-285750">
              <a:buFont typeface="Wingdings" panose="05000000000000000000" pitchFamily="2" charset="2"/>
              <a:buChar char="q"/>
            </a:pPr>
            <a:r>
              <a:rPr lang="en-IN" b="1" u="sng" dirty="0" smtClean="0">
                <a:latin typeface="Times New Roman" panose="02020603050405020304" charset="0"/>
                <a:cs typeface="Times New Roman" panose="02020603050405020304" charset="0"/>
                <a:sym typeface="+mn-ea"/>
              </a:rPr>
              <a:t>Software</a:t>
            </a:r>
            <a:r>
              <a:rPr lang="en-IN" b="1" dirty="0" smtClean="0">
                <a:latin typeface="Times New Roman" panose="02020603050405020304" charset="0"/>
                <a:cs typeface="Times New Roman" panose="02020603050405020304" charset="0"/>
                <a:sym typeface="+mn-ea"/>
              </a:rPr>
              <a:t>:</a:t>
            </a:r>
            <a:endParaRPr lang="en-IN" b="1" dirty="0" smtClean="0">
              <a:latin typeface="Times New Roman" panose="02020603050405020304" charset="0"/>
              <a:cs typeface="Times New Roman" panose="02020603050405020304" charset="0"/>
            </a:endParaRPr>
          </a:p>
          <a:p>
            <a:pPr indent="0">
              <a:buFont typeface="Wingdings" panose="05000000000000000000" pitchFamily="2" charset="2"/>
              <a:buNone/>
            </a:pPr>
            <a:endParaRPr lang="en-IN" dirty="0" smtClean="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IN" dirty="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b="1" dirty="0">
                <a:latin typeface="Times New Roman" panose="02020603050405020304" charset="0"/>
                <a:cs typeface="Times New Roman" panose="02020603050405020304" charset="0"/>
                <a:sym typeface="+mn-ea"/>
              </a:rPr>
              <a:t>Operating System:</a:t>
            </a:r>
            <a:r>
              <a:rPr lang="en-US" dirty="0">
                <a:latin typeface="Times New Roman" panose="02020603050405020304" charset="0"/>
                <a:cs typeface="Times New Roman" panose="02020603050405020304" charset="0"/>
                <a:sym typeface="+mn-ea"/>
              </a:rPr>
              <a:t> Windows 10/11, </a:t>
            </a:r>
            <a:r>
              <a:rPr lang="en-US" dirty="0" err="1">
                <a:latin typeface="Times New Roman" panose="02020603050405020304" charset="0"/>
                <a:cs typeface="Times New Roman" panose="02020603050405020304" charset="0"/>
                <a:sym typeface="+mn-ea"/>
              </a:rPr>
              <a:t>macOS</a:t>
            </a:r>
            <a:r>
              <a:rPr lang="en-US" dirty="0">
                <a:latin typeface="Times New Roman" panose="02020603050405020304" charset="0"/>
                <a:cs typeface="Times New Roman" panose="02020603050405020304" charset="0"/>
                <a:sym typeface="+mn-ea"/>
              </a:rPr>
              <a:t>, or Linux (Ubuntu 20.04</a:t>
            </a:r>
            <a:r>
              <a:rPr lang="en-US" dirty="0" smtClean="0">
                <a:latin typeface="Times New Roman" panose="02020603050405020304" charset="0"/>
                <a:cs typeface="Times New Roman" panose="02020603050405020304" charset="0"/>
                <a:sym typeface="+mn-ea"/>
              </a:rPr>
              <a:t>+)</a:t>
            </a:r>
            <a:endParaRPr lang="en-US" dirty="0" smtClean="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b="1" dirty="0">
                <a:latin typeface="Times New Roman" panose="02020603050405020304" charset="0"/>
                <a:cs typeface="Times New Roman" panose="02020603050405020304" charset="0"/>
                <a:sym typeface="+mn-ea"/>
              </a:rPr>
              <a:t>Programming Language:</a:t>
            </a:r>
            <a:r>
              <a:rPr lang="en-US" b="1" dirty="0" smtClean="0">
                <a:latin typeface="Times New Roman" panose="02020603050405020304" charset="0"/>
                <a:cs typeface="Times New Roman" panose="02020603050405020304" charset="0"/>
                <a:sym typeface="+mn-ea"/>
              </a:rPr>
              <a:t> </a:t>
            </a:r>
            <a:r>
              <a:rPr lang="en-US" dirty="0">
                <a:latin typeface="Times New Roman" panose="02020603050405020304" charset="0"/>
                <a:cs typeface="Times New Roman" panose="02020603050405020304" charset="0"/>
                <a:sym typeface="+mn-ea"/>
              </a:rPr>
              <a:t>Python 3.8 or </a:t>
            </a:r>
            <a:r>
              <a:rPr lang="en-US" dirty="0" smtClean="0">
                <a:latin typeface="Times New Roman" panose="02020603050405020304" charset="0"/>
                <a:cs typeface="Times New Roman" panose="02020603050405020304" charset="0"/>
                <a:sym typeface="+mn-ea"/>
              </a:rPr>
              <a:t>higher</a:t>
            </a:r>
            <a:endParaRPr lang="en-US" dirty="0" smtClean="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b="1" dirty="0">
                <a:latin typeface="Times New Roman" panose="02020603050405020304" charset="0"/>
                <a:cs typeface="Times New Roman" panose="02020603050405020304" charset="0"/>
                <a:sym typeface="+mn-ea"/>
              </a:rPr>
              <a:t>Framework: </a:t>
            </a:r>
            <a:r>
              <a:rPr lang="en-US" dirty="0" smtClean="0">
                <a:latin typeface="Times New Roman" panose="02020603050405020304" charset="0"/>
                <a:cs typeface="Times New Roman" panose="02020603050405020304" charset="0"/>
                <a:sym typeface="+mn-ea"/>
              </a:rPr>
              <a:t>Flask</a:t>
            </a:r>
            <a:r>
              <a:rPr lang="en-IN" altLang="en-US" dirty="0" smtClean="0">
                <a:latin typeface="Times New Roman" panose="02020603050405020304" charset="0"/>
                <a:cs typeface="Times New Roman" panose="02020603050405020304" charset="0"/>
                <a:sym typeface="+mn-ea"/>
              </a:rPr>
              <a:t>/Streamlit</a:t>
            </a:r>
            <a:endParaRPr lang="en-US" dirty="0" smtClean="0">
              <a:latin typeface="Times New Roman" panose="02020603050405020304" charset="0"/>
              <a:cs typeface="Times New Roman" panose="02020603050405020304" charset="0"/>
              <a:sym typeface="+mn-ea"/>
            </a:endParaRPr>
          </a:p>
          <a:p>
            <a:pPr marL="342900" indent="-342900">
              <a:buFont typeface="Arial" panose="020B0604020202020204" pitchFamily="34" charset="0"/>
              <a:buChar char="•"/>
            </a:pPr>
            <a:r>
              <a:rPr lang="en-US" b="1" dirty="0">
                <a:latin typeface="Times New Roman" panose="02020603050405020304" charset="0"/>
                <a:cs typeface="Times New Roman" panose="02020603050405020304" charset="0"/>
                <a:sym typeface="+mn-ea"/>
              </a:rPr>
              <a:t>IDE:</a:t>
            </a:r>
            <a:r>
              <a:rPr lang="en-US" dirty="0" smtClean="0">
                <a:latin typeface="Times New Roman" panose="02020603050405020304" charset="0"/>
                <a:cs typeface="Times New Roman" panose="02020603050405020304" charset="0"/>
                <a:sym typeface="+mn-ea"/>
              </a:rPr>
              <a:t> </a:t>
            </a:r>
            <a:r>
              <a:rPr lang="en-IN" altLang="en-US" dirty="0" smtClean="0">
                <a:latin typeface="Times New Roman" panose="02020603050405020304" charset="0"/>
                <a:cs typeface="Times New Roman" panose="02020603050405020304" charset="0"/>
                <a:sym typeface="+mn-ea"/>
              </a:rPr>
              <a:t>Google Colab</a:t>
            </a:r>
            <a:endParaRPr lang="en-US" dirty="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altLang="en-US" dirty="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Agenda</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422910" y="2192655"/>
            <a:ext cx="10778490" cy="3933190"/>
          </a:xfrm>
        </p:spPr>
        <p:txBody>
          <a:bodyPr>
            <a:noAutofit/>
          </a:bodyPr>
          <a:lstStyle/>
          <a:p>
            <a:pPr marL="342900" indent="-342900">
              <a:buClr>
                <a:srgbClr val="000000"/>
              </a:buClr>
              <a:buFont typeface="Wingdings" panose="05000000000000000000" charset="0"/>
              <a:buChar char="q"/>
            </a:pPr>
            <a:r>
              <a:rPr lang="en-IN" sz="1400" dirty="0">
                <a:latin typeface="Times New Roman" panose="02020603050405020304" charset="0"/>
                <a:ea typeface="Cambria" panose="02040503050406030204" pitchFamily="18" charset="0"/>
                <a:cs typeface="Times New Roman" panose="02020603050405020304" charset="0"/>
              </a:rPr>
              <a:t>Abstract</a:t>
            </a:r>
            <a:endParaRPr lang="en-IN" sz="1400" dirty="0">
              <a:latin typeface="Times New Roman" panose="02020603050405020304" charset="0"/>
              <a:ea typeface="Cambria" panose="02040503050406030204" pitchFamily="18" charset="0"/>
              <a:cs typeface="Times New Roman" panose="02020603050405020304" charset="0"/>
            </a:endParaRPr>
          </a:p>
          <a:p>
            <a:pPr marL="342900" indent="-342900">
              <a:buClr>
                <a:srgbClr val="000000"/>
              </a:buClr>
              <a:buFont typeface="Wingdings" panose="05000000000000000000" charset="0"/>
              <a:buChar char="q"/>
            </a:pPr>
            <a:r>
              <a:rPr lang="en-IN" sz="1400" dirty="0">
                <a:latin typeface="Times New Roman" panose="02020603050405020304" charset="0"/>
                <a:ea typeface="Cambria" panose="02040503050406030204" pitchFamily="18" charset="0"/>
                <a:cs typeface="Times New Roman" panose="02020603050405020304" charset="0"/>
              </a:rPr>
              <a:t>Objectives</a:t>
            </a:r>
            <a:endParaRPr lang="en-IN" sz="1400" dirty="0">
              <a:latin typeface="Times New Roman" panose="02020603050405020304" charset="0"/>
              <a:ea typeface="Cambria" panose="02040503050406030204" pitchFamily="18" charset="0"/>
              <a:cs typeface="Times New Roman" panose="02020603050405020304" charset="0"/>
            </a:endParaRPr>
          </a:p>
          <a:p>
            <a:pPr marL="342900" indent="-342900">
              <a:buClr>
                <a:srgbClr val="000000"/>
              </a:buClr>
              <a:buFont typeface="Wingdings" panose="05000000000000000000" charset="0"/>
              <a:buChar char="q"/>
            </a:pPr>
            <a:r>
              <a:rPr lang="en-IN" sz="1400" dirty="0">
                <a:latin typeface="Times New Roman" panose="02020603050405020304" charset="0"/>
                <a:ea typeface="Cambria" panose="02040503050406030204" pitchFamily="18" charset="0"/>
                <a:cs typeface="Times New Roman" panose="02020603050405020304" charset="0"/>
              </a:rPr>
              <a:t>Scope of the Project</a:t>
            </a:r>
            <a:endParaRPr lang="en-IN" sz="1400" dirty="0">
              <a:latin typeface="Times New Roman" panose="02020603050405020304" charset="0"/>
              <a:ea typeface="Cambria" panose="02040503050406030204" pitchFamily="18" charset="0"/>
              <a:cs typeface="Times New Roman" panose="02020603050405020304" charset="0"/>
            </a:endParaRPr>
          </a:p>
          <a:p>
            <a:pPr marL="342900" indent="-342900">
              <a:buClr>
                <a:srgbClr val="000000"/>
              </a:buClr>
              <a:buFont typeface="Wingdings" panose="05000000000000000000" charset="0"/>
              <a:buChar char="q"/>
            </a:pPr>
            <a:r>
              <a:rPr lang="en-IN" sz="1400" dirty="0">
                <a:latin typeface="Times New Roman" panose="02020603050405020304" charset="0"/>
                <a:ea typeface="Cambria" panose="02040503050406030204" pitchFamily="18" charset="0"/>
                <a:cs typeface="Times New Roman" panose="02020603050405020304" charset="0"/>
              </a:rPr>
              <a:t>Existing System</a:t>
            </a:r>
            <a:endParaRPr lang="en-IN" sz="1400" dirty="0">
              <a:latin typeface="Times New Roman" panose="02020603050405020304" charset="0"/>
              <a:ea typeface="Cambria" panose="02040503050406030204" pitchFamily="18" charset="0"/>
              <a:cs typeface="Times New Roman" panose="02020603050405020304" charset="0"/>
            </a:endParaRPr>
          </a:p>
          <a:p>
            <a:pPr marL="342900" indent="-342900">
              <a:buClr>
                <a:srgbClr val="000000"/>
              </a:buClr>
              <a:buFont typeface="Wingdings" panose="05000000000000000000" charset="0"/>
              <a:buChar char="q"/>
            </a:pPr>
            <a:r>
              <a:rPr lang="en-IN" sz="1400" dirty="0">
                <a:latin typeface="Times New Roman" panose="02020603050405020304" charset="0"/>
                <a:ea typeface="Cambria" panose="02040503050406030204" pitchFamily="18" charset="0"/>
                <a:cs typeface="Times New Roman" panose="02020603050405020304" charset="0"/>
              </a:rPr>
              <a:t>Proposed System</a:t>
            </a:r>
            <a:endParaRPr lang="en-IN" sz="1400" dirty="0">
              <a:latin typeface="Times New Roman" panose="02020603050405020304" charset="0"/>
              <a:ea typeface="Cambria" panose="02040503050406030204" pitchFamily="18" charset="0"/>
              <a:cs typeface="Times New Roman" panose="02020603050405020304" charset="0"/>
            </a:endParaRPr>
          </a:p>
          <a:p>
            <a:pPr marL="342900" indent="-342900">
              <a:buClr>
                <a:srgbClr val="000000"/>
              </a:buClr>
              <a:buFont typeface="Wingdings" panose="05000000000000000000" charset="0"/>
              <a:buChar char="q"/>
            </a:pPr>
            <a:r>
              <a:rPr lang="en-IN" sz="1400" dirty="0">
                <a:latin typeface="Times New Roman" panose="02020603050405020304" charset="0"/>
                <a:ea typeface="Cambria" panose="02040503050406030204" pitchFamily="18" charset="0"/>
                <a:cs typeface="Times New Roman" panose="02020603050405020304" charset="0"/>
              </a:rPr>
              <a:t>Literature Review</a:t>
            </a:r>
            <a:endParaRPr lang="en-IN" sz="1400" dirty="0">
              <a:latin typeface="Times New Roman" panose="02020603050405020304" charset="0"/>
              <a:ea typeface="Cambria" panose="02040503050406030204" pitchFamily="18" charset="0"/>
              <a:cs typeface="Times New Roman" panose="02020603050405020304" charset="0"/>
            </a:endParaRPr>
          </a:p>
          <a:p>
            <a:pPr marL="342900" indent="-342900">
              <a:buClr>
                <a:srgbClr val="000000"/>
              </a:buClr>
              <a:buFont typeface="Wingdings" panose="05000000000000000000" charset="0"/>
              <a:buChar char="q"/>
            </a:pPr>
            <a:r>
              <a:rPr lang="en-IN" sz="1400" dirty="0">
                <a:latin typeface="Times New Roman" panose="02020603050405020304" charset="0"/>
                <a:ea typeface="Cambria" panose="02040503050406030204" pitchFamily="18" charset="0"/>
                <a:cs typeface="Times New Roman" panose="02020603050405020304" charset="0"/>
              </a:rPr>
              <a:t>Design Methodology</a:t>
            </a:r>
            <a:endParaRPr lang="en-IN" sz="1400" dirty="0">
              <a:latin typeface="Times New Roman" panose="02020603050405020304" charset="0"/>
              <a:ea typeface="Cambria" panose="02040503050406030204" pitchFamily="18" charset="0"/>
              <a:cs typeface="Times New Roman" panose="02020603050405020304" charset="0"/>
            </a:endParaRPr>
          </a:p>
          <a:p>
            <a:pPr marL="342900" indent="-342900">
              <a:buClr>
                <a:srgbClr val="000000"/>
              </a:buClr>
              <a:buFont typeface="Wingdings" panose="05000000000000000000" charset="0"/>
              <a:buChar char="q"/>
            </a:pPr>
            <a:r>
              <a:rPr lang="en-IN" sz="1400" dirty="0">
                <a:latin typeface="Times New Roman" panose="02020603050405020304" charset="0"/>
                <a:ea typeface="Cambria" panose="02040503050406030204" pitchFamily="18" charset="0"/>
                <a:cs typeface="Times New Roman" panose="02020603050405020304" charset="0"/>
              </a:rPr>
              <a:t>Inputs and Outputs</a:t>
            </a:r>
            <a:endParaRPr lang="en-IN" sz="1400" dirty="0">
              <a:latin typeface="Times New Roman" panose="02020603050405020304" charset="0"/>
              <a:ea typeface="Cambria" panose="02040503050406030204" pitchFamily="18" charset="0"/>
              <a:cs typeface="Times New Roman" panose="02020603050405020304" charset="0"/>
            </a:endParaRPr>
          </a:p>
          <a:p>
            <a:pPr marL="342900" indent="-342900">
              <a:buClr>
                <a:srgbClr val="000000"/>
              </a:buClr>
              <a:buFont typeface="Wingdings" panose="05000000000000000000" charset="0"/>
              <a:buChar char="q"/>
            </a:pPr>
            <a:r>
              <a:rPr lang="en-IN" sz="1400" dirty="0">
                <a:latin typeface="Times New Roman" panose="02020603050405020304" charset="0"/>
                <a:ea typeface="Cambria" panose="02040503050406030204" pitchFamily="18" charset="0"/>
                <a:cs typeface="Times New Roman" panose="02020603050405020304" charset="0"/>
              </a:rPr>
              <a:t>Analysis of Results</a:t>
            </a:r>
            <a:endParaRPr lang="en-IN" sz="1400" dirty="0">
              <a:latin typeface="Times New Roman" panose="02020603050405020304" charset="0"/>
              <a:ea typeface="Cambria" panose="02040503050406030204" pitchFamily="18" charset="0"/>
              <a:cs typeface="Times New Roman" panose="02020603050405020304" charset="0"/>
            </a:endParaRPr>
          </a:p>
          <a:p>
            <a:pPr marL="342900" indent="-342900">
              <a:buClr>
                <a:srgbClr val="000000"/>
              </a:buClr>
              <a:buFont typeface="Wingdings" panose="05000000000000000000" charset="0"/>
              <a:buChar char="q"/>
            </a:pPr>
            <a:r>
              <a:rPr lang="en-IN" sz="1400" dirty="0">
                <a:latin typeface="Times New Roman" panose="02020603050405020304" charset="0"/>
                <a:ea typeface="Cambria" panose="02040503050406030204" pitchFamily="18" charset="0"/>
                <a:cs typeface="Times New Roman" panose="02020603050405020304" charset="0"/>
              </a:rPr>
              <a:t>Hardware and Software Requirements</a:t>
            </a:r>
            <a:endParaRPr lang="en-IN" sz="1400" dirty="0">
              <a:latin typeface="Times New Roman" panose="02020603050405020304" charset="0"/>
              <a:ea typeface="Cambria" panose="02040503050406030204" pitchFamily="18" charset="0"/>
              <a:cs typeface="Times New Roman" panose="02020603050405020304" charset="0"/>
            </a:endParaRPr>
          </a:p>
          <a:p>
            <a:pPr marL="342900" indent="-342900">
              <a:buClr>
                <a:srgbClr val="000000"/>
              </a:buClr>
              <a:buFont typeface="Wingdings" panose="05000000000000000000" charset="0"/>
              <a:buChar char="q"/>
            </a:pPr>
            <a:r>
              <a:rPr lang="en-IN" sz="1400" dirty="0">
                <a:latin typeface="Times New Roman" panose="02020603050405020304" charset="0"/>
                <a:ea typeface="Cambria" panose="02040503050406030204" pitchFamily="18" charset="0"/>
                <a:cs typeface="Times New Roman" panose="02020603050405020304" charset="0"/>
              </a:rPr>
              <a:t>Conclusion and Future Scope</a:t>
            </a:r>
            <a:endParaRPr lang="en-IN" sz="1400" dirty="0">
              <a:latin typeface="Times New Roman" panose="02020603050405020304" charset="0"/>
              <a:ea typeface="Cambria" panose="02040503050406030204" pitchFamily="18" charset="0"/>
              <a:cs typeface="Times New Roman" panose="02020603050405020304" charset="0"/>
            </a:endParaRPr>
          </a:p>
        </p:txBody>
      </p:sp>
      <p:sp>
        <p:nvSpPr>
          <p:cNvPr id="39" name="Slide Number Placeholder 38"/>
          <p:cNvSpPr>
            <a:spLocks noGrp="1"/>
          </p:cNvSpPr>
          <p:nvPr>
            <p:ph type="sldNum" sz="quarter" idx="4"/>
          </p:nvPr>
        </p:nvSpPr>
        <p:spPr/>
        <p:txBody>
          <a:bodyPr/>
          <a:lstStyle/>
          <a:p>
            <a:fld id="{3A4F6043-7A67-491B-98BC-F933DED7226D}" type="slidenum">
              <a:rPr lang="en-US" smtClean="0"/>
            </a:fld>
            <a:endParaRPr lang="en-US" dirty="0"/>
          </a:p>
        </p:txBody>
      </p:sp>
      <p:sp>
        <p:nvSpPr>
          <p:cNvPr id="4" name="Slide Number Placeholder 5"/>
          <p:cNvSpPr txBox="1"/>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a:latin typeface="Cambria" panose="02040503050406030204" pitchFamily="18" charset="0"/>
                <a:ea typeface="Cambria" panose="02040503050406030204" pitchFamily="18" charset="0"/>
                <a:sym typeface="+mn-ea"/>
              </a:rPr>
              <a:t>Conclusion</a:t>
            </a:r>
            <a:endParaRPr lang="en-US"/>
          </a:p>
        </p:txBody>
      </p:sp>
      <p:sp>
        <p:nvSpPr>
          <p:cNvPr id="3" name="Content Placeholder 2"/>
          <p:cNvSpPr>
            <a:spLocks noGrp="1"/>
          </p:cNvSpPr>
          <p:nvPr>
            <p:ph idx="1"/>
          </p:nvPr>
        </p:nvSpPr>
        <p:spPr>
          <a:xfrm>
            <a:off x="419100" y="1691005"/>
            <a:ext cx="6142990" cy="3853180"/>
          </a:xfrm>
        </p:spPr>
        <p:txBody>
          <a:bodyPr>
            <a:normAutofit lnSpcReduction="10000"/>
          </a:bodyPr>
          <a:p>
            <a:pPr algn="just">
              <a:lnSpc>
                <a:spcPct val="90000"/>
              </a:lnSpc>
            </a:pPr>
            <a:r>
              <a:rPr lang="en-US" altLang="en-US">
                <a:latin typeface="Times New Roman" panose="02020603050405020304" charset="0"/>
                <a:cs typeface="Times New Roman" panose="02020603050405020304" charset="0"/>
                <a:sym typeface="+mn-ea"/>
              </a:rPr>
              <a:t>This project has successfully demonstrated the potential of machine learning in safeguarding public health by analyzing water purity and predicting whether water is safe for consumption. By combining multiple base models (Logistic Regression, Random Forest, Decision Tree, SVM) into a meta-model, the system was able to provide more accurate and robust predictions. This ensemble approach leverages the strengths of various algorithms, ensuring that the final prediction is reliable.The model can serve as an invaluable tool for public health authorities, enabling them to detect unsafe water early, mitigate contamination risks, and prevent health crises. With room for further enhancement, such as incorporating real-time data, expanding features, and refining models, this system has the potential to play a crucial role in protecting communities from waterborne diseases and ensuring clean, safe drinking water for all.</a:t>
            </a:r>
            <a:endParaRPr lang="en-US" altLang="en-US">
              <a:latin typeface="Times New Roman" panose="02020603050405020304" charset="0"/>
              <a:cs typeface="Times New Roman" panose="02020603050405020304" charset="0"/>
            </a:endParaRPr>
          </a:p>
          <a:p>
            <a:pPr algn="just">
              <a:lnSpc>
                <a:spcPct val="90000"/>
              </a:lnSpc>
            </a:pPr>
            <a:endParaRPr lang="en-US" altLang="en-US"/>
          </a:p>
        </p:txBody>
      </p:sp>
      <p:sp>
        <p:nvSpPr>
          <p:cNvPr id="4" name="Slide Number Placeholder 3"/>
          <p:cNvSpPr>
            <a:spLocks noGrp="1"/>
          </p:cNvSpPr>
          <p:nvPr>
            <p:ph type="sldNum" sz="quarter" idx="4"/>
          </p:nvPr>
        </p:nvSpPr>
        <p:spPr/>
        <p:txBody>
          <a:bodyPr/>
          <a:p>
            <a:fld id="{3A4F6043-7A67-491B-98BC-F933DED7226D}" type="slidenum">
              <a:rPr lang="en-US" smtClean="0"/>
            </a:fld>
            <a:endParaRPr lang="en-US" dirty="0"/>
          </a:p>
        </p:txBody>
      </p:sp>
      <p:pic>
        <p:nvPicPr>
          <p:cNvPr id="7" name="Content Placeholder 4"/>
          <p:cNvPicPr>
            <a:picLocks noChangeAspect="1"/>
          </p:cNvPicPr>
          <p:nvPr/>
        </p:nvPicPr>
        <p:blipFill>
          <a:blip r:embed="rId1"/>
          <a:stretch>
            <a:fillRect/>
          </a:stretch>
        </p:blipFill>
        <p:spPr>
          <a:xfrm>
            <a:off x="6689090" y="1691005"/>
            <a:ext cx="3466465" cy="41833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a:latin typeface="Cambria" panose="02040503050406030204" pitchFamily="18" charset="0"/>
                <a:ea typeface="Cambria" panose="02040503050406030204" pitchFamily="18" charset="0"/>
                <a:sym typeface="+mn-ea"/>
              </a:rPr>
              <a:t>Future Scope</a:t>
            </a:r>
            <a:endParaRPr lang="en-US"/>
          </a:p>
        </p:txBody>
      </p:sp>
      <p:sp>
        <p:nvSpPr>
          <p:cNvPr id="3" name="Content Placeholder 2"/>
          <p:cNvSpPr>
            <a:spLocks noGrp="1"/>
          </p:cNvSpPr>
          <p:nvPr>
            <p:ph idx="1"/>
          </p:nvPr>
        </p:nvSpPr>
        <p:spPr>
          <a:xfrm>
            <a:off x="419100" y="1546225"/>
            <a:ext cx="9740900" cy="4180840"/>
          </a:xfrm>
        </p:spPr>
        <p:txBody>
          <a:bodyPr>
            <a:noAutofit/>
          </a:bodyPr>
          <a:p>
            <a:pPr marL="285750" indent="-285750">
              <a:buClr>
                <a:srgbClr val="000000"/>
              </a:buClr>
              <a:buFont typeface="Wingdings" panose="05000000000000000000" charset="0"/>
              <a:buChar char="Ø"/>
            </a:pPr>
            <a:r>
              <a:rPr lang="en-US" altLang="en-US" b="1">
                <a:latin typeface="Times New Roman" panose="02020603050405020304" charset="0"/>
                <a:cs typeface="Times New Roman" panose="02020603050405020304" charset="0"/>
                <a:sym typeface="+mn-ea"/>
              </a:rPr>
              <a:t>User-Friendly Application</a:t>
            </a:r>
            <a:r>
              <a:rPr lang="en-US" altLang="en-US">
                <a:latin typeface="Times New Roman" panose="02020603050405020304" charset="0"/>
                <a:cs typeface="Times New Roman" panose="02020603050405020304" charset="0"/>
                <a:sym typeface="+mn-ea"/>
              </a:rPr>
              <a:t>: Developing mobile apps or web dashboards would make the system more accessible, allowing local communities and authorities to monitor water safety efficiently.</a:t>
            </a:r>
            <a:endParaRPr lang="en-US" altLang="en-US">
              <a:latin typeface="Times New Roman" panose="02020603050405020304" charset="0"/>
              <a:cs typeface="Times New Roman" panose="02020603050405020304" charset="0"/>
              <a:sym typeface="+mn-ea"/>
            </a:endParaRPr>
          </a:p>
          <a:p>
            <a:pPr marL="285750" indent="-285750">
              <a:buClr>
                <a:srgbClr val="000000"/>
              </a:buClr>
              <a:buFont typeface="Wingdings" panose="05000000000000000000" charset="0"/>
              <a:buChar char="Ø"/>
            </a:pPr>
            <a:r>
              <a:rPr lang="en-US" altLang="en-US" b="1">
                <a:latin typeface="Times New Roman" panose="02020603050405020304" charset="0"/>
                <a:cs typeface="Times New Roman" panose="02020603050405020304" charset="0"/>
                <a:sym typeface="+mn-ea"/>
              </a:rPr>
              <a:t>Integration with Water Treatment Systems</a:t>
            </a:r>
            <a:r>
              <a:rPr lang="en-US" altLang="en-US">
                <a:latin typeface="Times New Roman" panose="02020603050405020304" charset="0"/>
                <a:cs typeface="Times New Roman" panose="02020603050405020304" charset="0"/>
                <a:sym typeface="+mn-ea"/>
              </a:rPr>
              <a:t>: Connecting the model with automated water treatment technologies could trigger real-time actions, ensuring water safety based on predictions.</a:t>
            </a:r>
            <a:endParaRPr lang="en-US" altLang="en-US">
              <a:latin typeface="Times New Roman" panose="02020603050405020304" charset="0"/>
              <a:cs typeface="Times New Roman" panose="02020603050405020304" charset="0"/>
            </a:endParaRPr>
          </a:p>
          <a:p>
            <a:pPr marL="285750" indent="-285750">
              <a:buClr>
                <a:srgbClr val="000000"/>
              </a:buClr>
              <a:buFont typeface="Wingdings" panose="05000000000000000000" charset="0"/>
              <a:buChar char="Ø"/>
            </a:pPr>
            <a:r>
              <a:rPr lang="en-US" altLang="en-US" b="1">
                <a:latin typeface="Times New Roman" panose="02020603050405020304" charset="0"/>
                <a:cs typeface="Times New Roman" panose="02020603050405020304" charset="0"/>
                <a:sym typeface="+mn-ea"/>
              </a:rPr>
              <a:t>Geospatial and Time-Series Analysis</a:t>
            </a:r>
            <a:r>
              <a:rPr lang="en-US" altLang="en-US">
                <a:latin typeface="Times New Roman" panose="02020603050405020304" charset="0"/>
                <a:cs typeface="Times New Roman" panose="02020603050405020304" charset="0"/>
                <a:sym typeface="+mn-ea"/>
              </a:rPr>
              <a:t>: Incorporating geographic and time-based data would help track regional water quality trends and seasonal variations for more accurate predictions.</a:t>
            </a:r>
            <a:endParaRPr lang="en-US" altLang="en-US">
              <a:latin typeface="Times New Roman" panose="02020603050405020304" charset="0"/>
              <a:cs typeface="Times New Roman" panose="02020603050405020304" charset="0"/>
            </a:endParaRPr>
          </a:p>
          <a:p>
            <a:pPr marL="285750" indent="-285750">
              <a:buClr>
                <a:srgbClr val="000000"/>
              </a:buClr>
              <a:buFont typeface="Wingdings" panose="05000000000000000000" charset="0"/>
              <a:buChar char="Ø"/>
            </a:pPr>
            <a:r>
              <a:rPr lang="en-US" altLang="en-US" b="1">
                <a:latin typeface="Times New Roman" panose="02020603050405020304" charset="0"/>
                <a:cs typeface="Times New Roman" panose="02020603050405020304" charset="0"/>
                <a:sym typeface="+mn-ea"/>
              </a:rPr>
              <a:t>Advanced Machine Learning Models</a:t>
            </a:r>
            <a:r>
              <a:rPr lang="en-US" altLang="en-US">
                <a:latin typeface="Times New Roman" panose="02020603050405020304" charset="0"/>
                <a:cs typeface="Times New Roman" panose="02020603050405020304" charset="0"/>
                <a:sym typeface="+mn-ea"/>
              </a:rPr>
              <a:t>: Implementing deep learning models or gradient boosting techniques like XGBoost could improve prediction accuracy and handle complex, non-linear relationships in the data.</a:t>
            </a:r>
            <a:endParaRPr lang="en-US" altLang="en-US">
              <a:latin typeface="Times New Roman" panose="02020603050405020304" charset="0"/>
              <a:cs typeface="Times New Roman" panose="02020603050405020304" charset="0"/>
              <a:sym typeface="+mn-ea"/>
            </a:endParaRPr>
          </a:p>
          <a:p>
            <a:pPr marL="285750" indent="-285750">
              <a:buClr>
                <a:srgbClr val="000000"/>
              </a:buClr>
              <a:buFont typeface="Wingdings" panose="05000000000000000000" charset="0"/>
              <a:buChar char="Ø"/>
            </a:pPr>
            <a:r>
              <a:rPr lang="en-US" altLang="en-US" b="1">
                <a:latin typeface="Times New Roman" panose="02020603050405020304" charset="0"/>
                <a:cs typeface="Times New Roman" panose="02020603050405020304" charset="0"/>
                <a:sym typeface="+mn-ea"/>
              </a:rPr>
              <a:t>Smart Water </a:t>
            </a:r>
            <a:r>
              <a:rPr lang="en-IN" altLang="en-US" b="1">
                <a:latin typeface="Times New Roman" panose="02020603050405020304" charset="0"/>
                <a:cs typeface="Times New Roman" panose="02020603050405020304" charset="0"/>
                <a:sym typeface="+mn-ea"/>
              </a:rPr>
              <a:t>Purifiers: </a:t>
            </a:r>
            <a:r>
              <a:rPr lang="en-US" altLang="en-US">
                <a:latin typeface="Times New Roman" panose="02020603050405020304" charset="0"/>
                <a:cs typeface="Times New Roman" panose="02020603050405020304" charset="0"/>
                <a:sym typeface="+mn-ea"/>
              </a:rPr>
              <a:t>The demand for high-quality smart purifiers is increasing, especially in urban areas, as people become more health-conscious.</a:t>
            </a:r>
            <a:endParaRPr lang="en-US" altLang="en-US">
              <a:latin typeface="Times New Roman" panose="02020603050405020304" charset="0"/>
              <a:cs typeface="Times New Roman" panose="02020603050405020304" charset="0"/>
              <a:sym typeface="+mn-ea"/>
            </a:endParaRPr>
          </a:p>
          <a:p>
            <a:pPr marL="285750" indent="-285750">
              <a:buClr>
                <a:srgbClr val="000000"/>
              </a:buClr>
              <a:buFont typeface="Wingdings" panose="05000000000000000000" charset="0"/>
              <a:buChar char="Ø"/>
            </a:pPr>
            <a:endParaRPr lang="en-US" altLang="en-US" b="1">
              <a:latin typeface="Times New Roman" panose="02020603050405020304" charset="0"/>
              <a:cs typeface="Times New Roman" panose="02020603050405020304" charset="0"/>
              <a:sym typeface="+mn-ea"/>
            </a:endParaRPr>
          </a:p>
          <a:p>
            <a:pPr marL="285750" indent="-285750">
              <a:buClr>
                <a:srgbClr val="000000"/>
              </a:buClr>
              <a:buFont typeface="Wingdings" panose="05000000000000000000" charset="0"/>
              <a:buChar char="Ø"/>
            </a:pPr>
            <a:endParaRPr lang="en-US" altLang="en-US">
              <a:latin typeface="Times New Roman" panose="02020603050405020304" charset="0"/>
              <a:cs typeface="Times New Roman" panose="02020603050405020304" charset="0"/>
            </a:endParaRPr>
          </a:p>
          <a:p>
            <a:endParaRPr lang="en-US" altLang="en-US">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4"/>
          </p:nvPr>
        </p:nvSpPr>
        <p:spPr/>
        <p:txBody>
          <a:bodyPr/>
          <a:p>
            <a:fld id="{3A4F6043-7A67-491B-98BC-F933DED7226D}" type="slidenum">
              <a:rPr lang="en-US" smtClean="0"/>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Thank You</a:t>
            </a:r>
            <a:endParaRPr lang="en-US"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Abstract</a:t>
            </a:r>
            <a:endParaRPr lang="en-US" dirty="0">
              <a:latin typeface="Cambria" panose="02040503050406030204" pitchFamily="18" charset="0"/>
              <a:ea typeface="Cambria" panose="02040503050406030204" pitchFamily="18" charset="0"/>
            </a:endParaRPr>
          </a:p>
        </p:txBody>
      </p:sp>
      <p:sp>
        <p:nvSpPr>
          <p:cNvPr id="35" name="Slide Number Placeholder 34"/>
          <p:cNvSpPr>
            <a:spLocks noGrp="1"/>
          </p:cNvSpPr>
          <p:nvPr>
            <p:ph type="sldNum" sz="quarter" idx="4"/>
          </p:nvPr>
        </p:nvSpPr>
        <p:spPr/>
        <p:txBody>
          <a:bodyPr/>
          <a:lstStyle/>
          <a:p>
            <a:fld id="{3A4F6043-7A67-491B-98BC-F933DED7226D}" type="slidenum">
              <a:rPr lang="en-US" smtClean="0"/>
            </a:fld>
            <a:endParaRPr lang="en-US" dirty="0"/>
          </a:p>
        </p:txBody>
      </p:sp>
      <p:sp>
        <p:nvSpPr>
          <p:cNvPr id="4" name="Slide Number Placeholder 5"/>
          <p:cNvSpPr txBox="1"/>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fld>
            <a:endParaRPr lang="en-US" dirty="0"/>
          </a:p>
        </p:txBody>
      </p:sp>
      <p:pic>
        <p:nvPicPr>
          <p:cNvPr id="7" name="Content Placeholder 3" descr="abstract"/>
          <p:cNvPicPr>
            <a:picLocks noChangeAspect="1"/>
          </p:cNvPicPr>
          <p:nvPr/>
        </p:nvPicPr>
        <p:blipFill>
          <a:blip r:embed="rId1"/>
          <a:stretch>
            <a:fillRect/>
          </a:stretch>
        </p:blipFill>
        <p:spPr>
          <a:xfrm>
            <a:off x="6363335" y="1691005"/>
            <a:ext cx="3792220" cy="3852545"/>
          </a:xfrm>
          <a:prstGeom prst="rect">
            <a:avLst/>
          </a:prstGeom>
        </p:spPr>
      </p:pic>
      <p:sp>
        <p:nvSpPr>
          <p:cNvPr id="8" name="Content Placeholder 7"/>
          <p:cNvSpPr/>
          <p:nvPr>
            <p:ph idx="1"/>
          </p:nvPr>
        </p:nvSpPr>
        <p:spPr>
          <a:xfrm>
            <a:off x="419100" y="1691640"/>
            <a:ext cx="5677535" cy="3852545"/>
          </a:xfrm>
        </p:spPr>
        <p:txBody>
          <a:bodyPr/>
          <a:p>
            <a:pPr algn="just"/>
            <a:r>
              <a:rPr lang="en-US" altLang="en-US">
                <a:latin typeface="Times New Roman" panose="02020603050405020304" charset="0"/>
                <a:cs typeface="Times New Roman" panose="02020603050405020304" charset="0"/>
                <a:sym typeface="+mn-ea"/>
              </a:rPr>
              <a:t>Clean drinking water is vital for everyone's health, but many places </a:t>
            </a:r>
            <a:r>
              <a:rPr lang="en-IN" altLang="en-US">
                <a:latin typeface="Times New Roman" panose="02020603050405020304" charset="0"/>
                <a:cs typeface="Times New Roman" panose="02020603050405020304" charset="0"/>
                <a:sym typeface="+mn-ea"/>
              </a:rPr>
              <a:t>still have</a:t>
            </a:r>
            <a:r>
              <a:rPr lang="en-US" altLang="en-US">
                <a:latin typeface="Times New Roman" panose="02020603050405020304" charset="0"/>
                <a:cs typeface="Times New Roman" panose="02020603050405020304" charset="0"/>
                <a:sym typeface="+mn-ea"/>
              </a:rPr>
              <a:t> water contamination. Pollutants like chemicals and bacteria can enter water supplies from various sources, such as farming, factories, and old pipes. These contaminants can cause serious health problems, including stomach issues, reproductive problems, and even cancer. Traditional methods of testing water quality are often slow and not thorough enough. As the environment and population change, </a:t>
            </a:r>
            <a:r>
              <a:rPr lang="en-IN" altLang="en-US">
                <a:latin typeface="Times New Roman" panose="02020603050405020304" charset="0"/>
                <a:cs typeface="Times New Roman" panose="02020603050405020304" charset="0"/>
                <a:sym typeface="+mn-ea"/>
              </a:rPr>
              <a:t>w</a:t>
            </a:r>
            <a:r>
              <a:rPr lang="en-US" altLang="en-US">
                <a:latin typeface="Times New Roman" panose="02020603050405020304" charset="0"/>
                <a:cs typeface="Times New Roman" panose="02020603050405020304" charset="0"/>
                <a:sym typeface="+mn-ea"/>
              </a:rPr>
              <a:t>e need advanced systems like ML technologies that can quickly and accurately detect contaminants and help</a:t>
            </a:r>
            <a:r>
              <a:rPr lang="en-IN" altLang="en-US">
                <a:latin typeface="Times New Roman" panose="02020603050405020304" charset="0"/>
                <a:cs typeface="Times New Roman" panose="02020603050405020304" charset="0"/>
                <a:sym typeface="+mn-ea"/>
              </a:rPr>
              <a:t>s to</a:t>
            </a:r>
            <a:r>
              <a:rPr lang="en-US" altLang="en-US">
                <a:latin typeface="Times New Roman" panose="02020603050405020304" charset="0"/>
                <a:cs typeface="Times New Roman" panose="02020603050405020304" charset="0"/>
                <a:sym typeface="+mn-ea"/>
              </a:rPr>
              <a:t> make </a:t>
            </a:r>
            <a:r>
              <a:rPr lang="en-IN" altLang="en-US">
                <a:latin typeface="Times New Roman" panose="02020603050405020304" charset="0"/>
                <a:cs typeface="Times New Roman" panose="02020603050405020304" charset="0"/>
                <a:sym typeface="+mn-ea"/>
              </a:rPr>
              <a:t>better </a:t>
            </a:r>
            <a:r>
              <a:rPr lang="en-US" altLang="en-US">
                <a:latin typeface="Times New Roman" panose="02020603050405020304" charset="0"/>
                <a:cs typeface="Times New Roman" panose="02020603050405020304" charset="0"/>
                <a:sym typeface="+mn-ea"/>
              </a:rPr>
              <a:t>decisions to keep our water safe and healthy.</a:t>
            </a:r>
            <a:endParaRPr lang="en-IN" altLang="en-US">
              <a:latin typeface="Times New Roman" panose="02020603050405020304" charset="0"/>
              <a:cs typeface="Times New Roman" panose="02020603050405020304" charset="0"/>
            </a:endParaRPr>
          </a:p>
          <a:p>
            <a:pPr algn="just"/>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smtClean="0">
                <a:latin typeface="Cambria" panose="02040503050406030204" pitchFamily="18" charset="0"/>
                <a:ea typeface="Cambria" panose="02040503050406030204" pitchFamily="18" charset="0"/>
                <a:sym typeface="+mn-ea"/>
              </a:rPr>
              <a:t>Objectives</a:t>
            </a:r>
            <a:endParaRPr lang="en-IN" altLang="en-US" dirty="0" smtClean="0">
              <a:latin typeface="Cambria" panose="02040503050406030204" pitchFamily="18" charset="0"/>
              <a:ea typeface="Cambria" panose="02040503050406030204" pitchFamily="18" charset="0"/>
              <a:sym typeface="+mn-ea"/>
            </a:endParaRPr>
          </a:p>
        </p:txBody>
      </p:sp>
      <p:sp>
        <p:nvSpPr>
          <p:cNvPr id="3" name="Content Placeholder 2"/>
          <p:cNvSpPr>
            <a:spLocks noGrp="1"/>
          </p:cNvSpPr>
          <p:nvPr>
            <p:ph idx="1"/>
          </p:nvPr>
        </p:nvSpPr>
        <p:spPr>
          <a:xfrm>
            <a:off x="419100" y="1493520"/>
            <a:ext cx="9740900" cy="4050665"/>
          </a:xfrm>
        </p:spPr>
        <p:txBody>
          <a:bodyPr>
            <a:noAutofit/>
          </a:bodyPr>
          <a:p>
            <a:pPr marL="285750" indent="-285750" algn="l">
              <a:buClr>
                <a:srgbClr val="000000"/>
              </a:buClr>
              <a:buFont typeface="Wingdings" panose="05000000000000000000" charset="0"/>
              <a:buChar char="Ø"/>
            </a:pPr>
            <a:r>
              <a:rPr lang="en-IN" altLang="en-US" b="1">
                <a:latin typeface="Times New Roman" panose="02020603050405020304" charset="0"/>
                <a:cs typeface="Times New Roman" panose="02020603050405020304" charset="0"/>
                <a:sym typeface="+mn-ea"/>
              </a:rPr>
              <a:t>Building ML model: </a:t>
            </a:r>
            <a:r>
              <a:rPr lang="en-IN" altLang="en-US">
                <a:latin typeface="Times New Roman" panose="02020603050405020304" charset="0"/>
                <a:cs typeface="Times New Roman" panose="02020603050405020304" charset="0"/>
                <a:sym typeface="+mn-ea"/>
              </a:rPr>
              <a:t>Using different Classificatrion algorithms that helps to detect whether the water is safe to use or not.</a:t>
            </a:r>
            <a:endParaRPr lang="en-US" altLang="en-US" b="1">
              <a:latin typeface="Times New Roman" panose="02020603050405020304" charset="0"/>
              <a:cs typeface="Times New Roman" panose="02020603050405020304" charset="0"/>
            </a:endParaRPr>
          </a:p>
          <a:p>
            <a:pPr marL="285750" indent="-285750" algn="l">
              <a:buClr>
                <a:srgbClr val="000000"/>
              </a:buClr>
              <a:buFont typeface="Wingdings" panose="05000000000000000000" charset="0"/>
              <a:buChar char="Ø"/>
            </a:pPr>
            <a:r>
              <a:rPr lang="en-US" altLang="en-US" b="1">
                <a:latin typeface="Times New Roman" panose="02020603050405020304" charset="0"/>
                <a:cs typeface="Times New Roman" panose="02020603050405020304" charset="0"/>
                <a:sym typeface="+mn-ea"/>
              </a:rPr>
              <a:t>Ensuring Public Health:</a:t>
            </a:r>
            <a:r>
              <a:rPr lang="en-US" altLang="en-US">
                <a:latin typeface="Times New Roman" panose="02020603050405020304" charset="0"/>
                <a:cs typeface="Times New Roman" panose="02020603050405020304" charset="0"/>
                <a:sym typeface="+mn-ea"/>
              </a:rPr>
              <a:t> Identifying contaminants like bacteria,</a:t>
            </a:r>
            <a:r>
              <a:rPr lang="en-IN" altLang="en-US">
                <a:latin typeface="Times New Roman" panose="02020603050405020304" charset="0"/>
                <a:cs typeface="Times New Roman" panose="02020603050405020304" charset="0"/>
                <a:sym typeface="+mn-ea"/>
              </a:rPr>
              <a:t> </a:t>
            </a:r>
            <a:r>
              <a:rPr lang="en-US" altLang="en-US">
                <a:latin typeface="Times New Roman" panose="02020603050405020304" charset="0"/>
                <a:cs typeface="Times New Roman" panose="02020603050405020304" charset="0"/>
                <a:sym typeface="+mn-ea"/>
              </a:rPr>
              <a:t>heavy metals or toxins, to prevent waterborne diseases and promote safe drinking water</a:t>
            </a:r>
            <a:r>
              <a:rPr lang="en-IN" altLang="en-US">
                <a:latin typeface="Times New Roman" panose="02020603050405020304" charset="0"/>
                <a:cs typeface="Times New Roman" panose="02020603050405020304" charset="0"/>
                <a:sym typeface="+mn-ea"/>
              </a:rPr>
              <a:t> which also helps in environmental monitoring.</a:t>
            </a:r>
            <a:endParaRPr lang="en-US" altLang="en-US">
              <a:latin typeface="Times New Roman" panose="02020603050405020304" charset="0"/>
              <a:cs typeface="Times New Roman" panose="02020603050405020304" charset="0"/>
            </a:endParaRPr>
          </a:p>
          <a:p>
            <a:pPr marL="285750" indent="-285750" algn="l">
              <a:buClr>
                <a:srgbClr val="000000"/>
              </a:buClr>
              <a:buFont typeface="Wingdings" panose="05000000000000000000" charset="0"/>
              <a:buChar char="Ø"/>
            </a:pPr>
            <a:r>
              <a:rPr lang="en-US" altLang="en-US" b="1">
                <a:latin typeface="Times New Roman" panose="02020603050405020304" charset="0"/>
                <a:cs typeface="Times New Roman" panose="02020603050405020304" charset="0"/>
                <a:sym typeface="+mn-ea"/>
              </a:rPr>
              <a:t>Cost Efficiency:</a:t>
            </a:r>
            <a:r>
              <a:rPr lang="en-US" altLang="en-US">
                <a:latin typeface="Times New Roman" panose="02020603050405020304" charset="0"/>
                <a:cs typeface="Times New Roman" panose="02020603050405020304" charset="0"/>
                <a:sym typeface="+mn-ea"/>
              </a:rPr>
              <a:t> </a:t>
            </a:r>
            <a:r>
              <a:rPr lang="en-IN" altLang="en-US">
                <a:latin typeface="Times New Roman" panose="02020603050405020304" charset="0"/>
                <a:cs typeface="Times New Roman" panose="02020603050405020304" charset="0"/>
                <a:sym typeface="+mn-ea"/>
              </a:rPr>
              <a:t>ML based </a:t>
            </a:r>
            <a:r>
              <a:rPr lang="en-US" altLang="en-US">
                <a:latin typeface="Times New Roman" panose="02020603050405020304" charset="0"/>
                <a:cs typeface="Times New Roman" panose="02020603050405020304" charset="0"/>
                <a:sym typeface="+mn-ea"/>
              </a:rPr>
              <a:t>water testing to reduce reliance on expensive and time-consuming traditional methods.</a:t>
            </a:r>
            <a:endParaRPr lang="en-US" altLang="en-US">
              <a:latin typeface="Times New Roman" panose="02020603050405020304" charset="0"/>
              <a:cs typeface="Times New Roman" panose="02020603050405020304" charset="0"/>
            </a:endParaRPr>
          </a:p>
          <a:p>
            <a:pPr marL="285750" indent="-285750" algn="l">
              <a:buClr>
                <a:srgbClr val="000000"/>
              </a:buClr>
              <a:buFont typeface="Wingdings" panose="05000000000000000000" charset="0"/>
              <a:buChar char="Ø"/>
            </a:pPr>
            <a:r>
              <a:rPr lang="en-US" altLang="en-US" b="1">
                <a:latin typeface="Times New Roman" panose="02020603050405020304" charset="0"/>
                <a:cs typeface="Times New Roman" panose="02020603050405020304" charset="0"/>
                <a:sym typeface="+mn-ea"/>
              </a:rPr>
              <a:t>Improved Accessibility:</a:t>
            </a:r>
            <a:r>
              <a:rPr lang="en-US" altLang="en-US">
                <a:latin typeface="Times New Roman" panose="02020603050405020304" charset="0"/>
                <a:cs typeface="Times New Roman" panose="02020603050405020304" charset="0"/>
                <a:sym typeface="+mn-ea"/>
              </a:rPr>
              <a:t> Making water quality testing accessible to remote or underdeveloped regions with limited laboratory facilities.</a:t>
            </a:r>
            <a:endParaRPr lang="en-US" altLang="en-US">
              <a:latin typeface="Times New Roman" panose="02020603050405020304" charset="0"/>
              <a:cs typeface="Times New Roman" panose="02020603050405020304" charset="0"/>
            </a:endParaRPr>
          </a:p>
          <a:p>
            <a:pPr marL="285750" indent="-285750" algn="l">
              <a:buClr>
                <a:srgbClr val="000000"/>
              </a:buClr>
              <a:buFont typeface="Wingdings" panose="05000000000000000000" charset="0"/>
              <a:buChar char="Ø"/>
            </a:pPr>
            <a:r>
              <a:rPr lang="en-US" altLang="en-US" b="1">
                <a:latin typeface="Times New Roman" panose="02020603050405020304" charset="0"/>
                <a:cs typeface="Times New Roman" panose="02020603050405020304" charset="0"/>
                <a:sym typeface="+mn-ea"/>
              </a:rPr>
              <a:t>Sustainability </a:t>
            </a:r>
            <a:r>
              <a:rPr lang="en-IN" altLang="en-US" b="1">
                <a:latin typeface="Times New Roman" panose="02020603050405020304" charset="0"/>
                <a:cs typeface="Times New Roman" panose="02020603050405020304" charset="0"/>
                <a:sym typeface="+mn-ea"/>
              </a:rPr>
              <a:t>decisions</a:t>
            </a:r>
            <a:r>
              <a:rPr lang="en-US" altLang="en-US" b="1">
                <a:latin typeface="Times New Roman" panose="02020603050405020304" charset="0"/>
                <a:cs typeface="Times New Roman" panose="02020603050405020304" charset="0"/>
                <a:sym typeface="+mn-ea"/>
              </a:rPr>
              <a:t>:</a:t>
            </a:r>
            <a:r>
              <a:rPr lang="en-US" altLang="en-US">
                <a:latin typeface="Times New Roman" panose="02020603050405020304" charset="0"/>
                <a:cs typeface="Times New Roman" panose="02020603050405020304" charset="0"/>
                <a:sym typeface="+mn-ea"/>
              </a:rPr>
              <a:t> </a:t>
            </a:r>
            <a:r>
              <a:rPr lang="en-IN" altLang="en-US">
                <a:latin typeface="Times New Roman" panose="02020603050405020304" charset="0"/>
                <a:cs typeface="Times New Roman" panose="02020603050405020304" charset="0"/>
                <a:sym typeface="+mn-ea"/>
              </a:rPr>
              <a:t>Helps to take faster and better decisions to purify the contaminated water resources.</a:t>
            </a:r>
            <a:endParaRPr lang="en-IN" altLang="en-US">
              <a:latin typeface="Times New Roman" panose="02020603050405020304" charset="0"/>
              <a:cs typeface="Times New Roman" panose="02020603050405020304" charset="0"/>
            </a:endParaRPr>
          </a:p>
          <a:p>
            <a:pPr marL="285750" indent="-285750" algn="l">
              <a:buClr>
                <a:srgbClr val="000000"/>
              </a:buClr>
              <a:buFont typeface="Wingdings" panose="05000000000000000000" charset="0"/>
              <a:buChar char="Ø"/>
            </a:pPr>
            <a:r>
              <a:rPr lang="en-US" b="1" dirty="0">
                <a:latin typeface="Times New Roman" panose="02020603050405020304" charset="0"/>
                <a:cs typeface="Times New Roman" panose="02020603050405020304" charset="0"/>
                <a:sym typeface="+mn-ea"/>
              </a:rPr>
              <a:t>User-Friendly Interface</a:t>
            </a:r>
            <a:r>
              <a:rPr lang="en-IN" altLang="en-US" b="1" dirty="0">
                <a:latin typeface="Times New Roman" panose="02020603050405020304" charset="0"/>
                <a:cs typeface="Times New Roman" panose="02020603050405020304" charset="0"/>
                <a:sym typeface="+mn-ea"/>
              </a:rPr>
              <a:t>: </a:t>
            </a:r>
            <a:r>
              <a:rPr lang="en-US" dirty="0">
                <a:latin typeface="Times New Roman" panose="02020603050405020304" charset="0"/>
                <a:cs typeface="Times New Roman" panose="02020603050405020304" charset="0"/>
                <a:sym typeface="+mn-ea"/>
              </a:rPr>
              <a:t>Develop an </a:t>
            </a:r>
            <a:r>
              <a:rPr lang="en-IN" altLang="en-US" dirty="0">
                <a:latin typeface="Times New Roman" panose="02020603050405020304" charset="0"/>
                <a:cs typeface="Times New Roman" panose="02020603050405020304" charset="0"/>
                <a:sym typeface="+mn-ea"/>
              </a:rPr>
              <a:t>easy to use </a:t>
            </a:r>
            <a:r>
              <a:rPr lang="en-US" dirty="0">
                <a:latin typeface="Times New Roman" panose="02020603050405020304" charset="0"/>
                <a:cs typeface="Times New Roman" panose="02020603050405020304" charset="0"/>
                <a:sym typeface="+mn-ea"/>
              </a:rPr>
              <a:t>interactive </a:t>
            </a:r>
            <a:r>
              <a:rPr lang="en-IN" altLang="en-US" dirty="0">
                <a:latin typeface="Times New Roman" panose="02020603050405020304" charset="0"/>
                <a:cs typeface="Times New Roman" panose="02020603050405020304" charset="0"/>
                <a:sym typeface="+mn-ea"/>
              </a:rPr>
              <a:t>user interface </a:t>
            </a:r>
            <a:r>
              <a:rPr lang="en-US" dirty="0">
                <a:latin typeface="Times New Roman" panose="02020603050405020304" charset="0"/>
                <a:cs typeface="Times New Roman" panose="02020603050405020304" charset="0"/>
                <a:sym typeface="+mn-ea"/>
              </a:rPr>
              <a:t>using </a:t>
            </a:r>
            <a:r>
              <a:rPr lang="en-US" dirty="0" err="1">
                <a:latin typeface="Times New Roman" panose="02020603050405020304" charset="0"/>
                <a:cs typeface="Times New Roman" panose="02020603050405020304" charset="0"/>
                <a:sym typeface="+mn-ea"/>
              </a:rPr>
              <a:t>Streamlit</a:t>
            </a:r>
            <a:r>
              <a:rPr lang="en-IN" altLang="en-US" dirty="0" err="1">
                <a:latin typeface="Times New Roman" panose="02020603050405020304" charset="0"/>
                <a:cs typeface="Times New Roman" panose="02020603050405020304" charset="0"/>
                <a:sym typeface="+mn-ea"/>
              </a:rPr>
              <a:t>.</a:t>
            </a:r>
            <a:endParaRPr lang="en-IN" altLang="en-US" dirty="0" err="1">
              <a:latin typeface="Times New Roman" panose="02020603050405020304" charset="0"/>
              <a:cs typeface="Times New Roman" panose="02020603050405020304" charset="0"/>
              <a:sym typeface="+mn-ea"/>
            </a:endParaRPr>
          </a:p>
          <a:p>
            <a:endParaRPr lang="en-IN" altLang="en-US" sz="1600" dirty="0" err="1">
              <a:latin typeface="Times New Roman" panose="02020603050405020304" charset="0"/>
              <a:cs typeface="Times New Roman" panose="02020603050405020304" charset="0"/>
              <a:sym typeface="+mn-ea"/>
            </a:endParaRPr>
          </a:p>
        </p:txBody>
      </p:sp>
      <p:sp>
        <p:nvSpPr>
          <p:cNvPr id="4" name="Slide Number Placeholder 3"/>
          <p:cNvSpPr>
            <a:spLocks noGrp="1"/>
          </p:cNvSpPr>
          <p:nvPr>
            <p:ph type="sldNum" sz="quarter" idx="4"/>
          </p:nvPr>
        </p:nvSpPr>
        <p:spPr/>
        <p:txBody>
          <a:bodyPr/>
          <a:p>
            <a:fld id="{3A4F6043-7A67-491B-98BC-F933DED7226D}" type="slidenum">
              <a:rPr lang="en-US" smtClean="0"/>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Scope of the project</a:t>
            </a:r>
            <a:endParaRPr lang="en-US" dirty="0">
              <a:latin typeface="Cambria" panose="02040503050406030204" pitchFamily="18" charset="0"/>
              <a:ea typeface="Cambria" panose="02040503050406030204" pitchFamily="18" charset="0"/>
            </a:endParaRPr>
          </a:p>
        </p:txBody>
      </p:sp>
      <p:sp>
        <p:nvSpPr>
          <p:cNvPr id="35" name="Slide Number Placeholder 34"/>
          <p:cNvSpPr>
            <a:spLocks noGrp="1"/>
          </p:cNvSpPr>
          <p:nvPr>
            <p:ph type="sldNum" sz="quarter" idx="4"/>
          </p:nvPr>
        </p:nvSpPr>
        <p:spPr/>
        <p:txBody>
          <a:bodyPr/>
          <a:lstStyle/>
          <a:p>
            <a:fld id="{3A4F6043-7A67-491B-98BC-F933DED7226D}" type="slidenum">
              <a:rPr lang="en-US" smtClean="0"/>
            </a:fld>
            <a:endParaRPr lang="en-US" dirty="0"/>
          </a:p>
        </p:txBody>
      </p:sp>
      <p:sp>
        <p:nvSpPr>
          <p:cNvPr id="4" name="Slide Number Placeholder 5"/>
          <p:cNvSpPr txBox="1"/>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fld>
            <a:endParaRPr lang="en-US" dirty="0"/>
          </a:p>
        </p:txBody>
      </p:sp>
      <p:sp>
        <p:nvSpPr>
          <p:cNvPr id="5" name="Text Box 4"/>
          <p:cNvSpPr txBox="1"/>
          <p:nvPr/>
        </p:nvSpPr>
        <p:spPr>
          <a:xfrm>
            <a:off x="6095365" y="2198370"/>
            <a:ext cx="4060825" cy="3345815"/>
          </a:xfrm>
          <a:prstGeom prst="rect">
            <a:avLst/>
          </a:prstGeom>
          <a:noFill/>
        </p:spPr>
        <p:txBody>
          <a:bodyPr wrap="square" rtlCol="0">
            <a:noAutofit/>
          </a:bodyPr>
          <a:p>
            <a:endParaRPr lang="en-US"/>
          </a:p>
        </p:txBody>
      </p:sp>
      <p:sp>
        <p:nvSpPr>
          <p:cNvPr id="6" name="TextBox 7"/>
          <p:cNvSpPr txBox="1"/>
          <p:nvPr/>
        </p:nvSpPr>
        <p:spPr>
          <a:xfrm>
            <a:off x="457835" y="1983740"/>
            <a:ext cx="3883660" cy="3766820"/>
          </a:xfrm>
          <a:prstGeom prst="rect">
            <a:avLst/>
          </a:prstGeom>
          <a:noFill/>
          <a:ln w="38100">
            <a:solidFill>
              <a:schemeClr val="tx1"/>
            </a:solidFill>
          </a:ln>
        </p:spPr>
        <p:txBody>
          <a:bodyPr wrap="square" rtlCol="0">
            <a:noAutofit/>
          </a:bodyPr>
          <a:p>
            <a:pPr marL="285750" indent="-285750">
              <a:buFont typeface="Wingdings" panose="05000000000000000000" pitchFamily="2" charset="2"/>
              <a:buChar char="q"/>
            </a:pPr>
            <a:r>
              <a:rPr lang="en-IN" altLang="en-US" b="1" dirty="0">
                <a:latin typeface="Times New Roman" panose="02020603050405020304" charset="0"/>
                <a:cs typeface="Times New Roman" panose="02020603050405020304" charset="0"/>
              </a:rPr>
              <a:t>Inclusions</a:t>
            </a:r>
            <a:r>
              <a:rPr lang="en-US" b="1" dirty="0">
                <a:latin typeface="Times New Roman" panose="02020603050405020304" charset="0"/>
                <a:cs typeface="Times New Roman" panose="02020603050405020304" charset="0"/>
              </a:rPr>
              <a:t>: </a:t>
            </a:r>
            <a:endParaRPr lang="en-US" b="1" dirty="0" smtClean="0">
              <a:latin typeface="Times New Roman" panose="02020603050405020304" charset="0"/>
              <a:cs typeface="Times New Roman" panose="02020603050405020304" charset="0"/>
            </a:endParaRPr>
          </a:p>
          <a:p>
            <a:endParaRPr lang="en-US" altLang="en-US" dirty="0">
              <a:latin typeface="Times New Roman" panose="02020603050405020304" charset="0"/>
              <a:cs typeface="Times New Roman" panose="02020603050405020304" charset="0"/>
            </a:endParaRPr>
          </a:p>
          <a:p>
            <a:endParaRPr lang="en-US" altLang="en-US" dirty="0">
              <a:latin typeface="Times New Roman" panose="02020603050405020304" charset="0"/>
              <a:cs typeface="Times New Roman" panose="02020603050405020304" charset="0"/>
            </a:endParaRPr>
          </a:p>
          <a:p>
            <a:r>
              <a:rPr lang="en-US" altLang="en-US" dirty="0">
                <a:latin typeface="Times New Roman" panose="02020603050405020304" charset="0"/>
                <a:cs typeface="Times New Roman" panose="02020603050405020304" charset="0"/>
              </a:rPr>
              <a:t>✅ Machine Learning-based water quality classification.</a:t>
            </a:r>
            <a:endParaRPr lang="en-US" altLang="en-US" dirty="0">
              <a:latin typeface="Times New Roman" panose="02020603050405020304" charset="0"/>
              <a:cs typeface="Times New Roman" panose="02020603050405020304" charset="0"/>
            </a:endParaRPr>
          </a:p>
          <a:p>
            <a:r>
              <a:rPr lang="en-US" altLang="en-US" dirty="0">
                <a:latin typeface="Times New Roman" panose="02020603050405020304" charset="0"/>
                <a:cs typeface="Times New Roman" panose="02020603050405020304" charset="0"/>
                <a:sym typeface="+mn-ea"/>
              </a:rPr>
              <a:t>✅ </a:t>
            </a:r>
            <a:r>
              <a:rPr lang="en-IN" altLang="en-US" dirty="0">
                <a:latin typeface="Times New Roman" panose="02020603050405020304" charset="0"/>
                <a:cs typeface="Times New Roman" panose="02020603050405020304" charset="0"/>
                <a:sym typeface="+mn-ea"/>
              </a:rPr>
              <a:t>Building a model that finds safe water to use</a:t>
            </a:r>
            <a:r>
              <a:rPr lang="en-US" altLang="en-US" dirty="0">
                <a:latin typeface="Times New Roman" panose="02020603050405020304" charset="0"/>
                <a:cs typeface="Times New Roman" panose="02020603050405020304" charset="0"/>
                <a:sym typeface="+mn-ea"/>
              </a:rPr>
              <a:t>.</a:t>
            </a:r>
            <a:endParaRPr lang="en-US" altLang="en-US" dirty="0">
              <a:latin typeface="Times New Roman" panose="02020603050405020304" charset="0"/>
              <a:cs typeface="Times New Roman" panose="02020603050405020304" charset="0"/>
            </a:endParaRPr>
          </a:p>
          <a:p>
            <a:r>
              <a:rPr lang="en-US" altLang="en-US" dirty="0">
                <a:latin typeface="Times New Roman" panose="02020603050405020304" charset="0"/>
                <a:cs typeface="Times New Roman" panose="02020603050405020304" charset="0"/>
              </a:rPr>
              <a:t>✅ Feature importance analysis to determine the most influential water parameters.</a:t>
            </a:r>
            <a:endParaRPr lang="en-US" altLang="en-US" dirty="0">
              <a:latin typeface="Times New Roman" panose="02020603050405020304" charset="0"/>
              <a:cs typeface="Times New Roman" panose="02020603050405020304" charset="0"/>
            </a:endParaRPr>
          </a:p>
          <a:p>
            <a:r>
              <a:rPr lang="en-US" altLang="en-US" dirty="0">
                <a:latin typeface="Times New Roman" panose="02020603050405020304" charset="0"/>
                <a:cs typeface="Times New Roman" panose="02020603050405020304" charset="0"/>
              </a:rPr>
              <a:t>✅ Finally displaying the results</a:t>
            </a:r>
            <a:endParaRPr lang="en-US" altLang="en-US" dirty="0">
              <a:latin typeface="Times New Roman" panose="02020603050405020304" charset="0"/>
              <a:cs typeface="Times New Roman" panose="02020603050405020304" charset="0"/>
            </a:endParaRPr>
          </a:p>
        </p:txBody>
      </p:sp>
      <p:sp>
        <p:nvSpPr>
          <p:cNvPr id="9" name="TextBox 8"/>
          <p:cNvSpPr txBox="1"/>
          <p:nvPr/>
        </p:nvSpPr>
        <p:spPr>
          <a:xfrm>
            <a:off x="6240145" y="1983105"/>
            <a:ext cx="3915410" cy="3766820"/>
          </a:xfrm>
          <a:prstGeom prst="rect">
            <a:avLst/>
          </a:prstGeom>
          <a:noFill/>
          <a:ln w="38100">
            <a:solidFill>
              <a:schemeClr val="tx1"/>
            </a:solidFill>
          </a:ln>
        </p:spPr>
        <p:txBody>
          <a:bodyPr wrap="square" rtlCol="0">
            <a:noAutofit/>
          </a:bodyPr>
          <a:p>
            <a:pPr marL="285750" indent="-285750">
              <a:buFont typeface="Wingdings" panose="05000000000000000000" pitchFamily="2" charset="2"/>
              <a:buChar char="q"/>
            </a:pPr>
            <a:r>
              <a:rPr lang="en-IN" b="1" dirty="0">
                <a:latin typeface="Times New Roman" panose="02020603050405020304" charset="0"/>
                <a:cs typeface="Times New Roman" panose="02020603050405020304" charset="0"/>
              </a:rPr>
              <a:t>Exclusions</a:t>
            </a:r>
            <a:r>
              <a:rPr lang="en-IN" b="1" dirty="0" smtClean="0">
                <a:latin typeface="Times New Roman" panose="02020603050405020304" charset="0"/>
                <a:cs typeface="Times New Roman" panose="02020603050405020304" charset="0"/>
              </a:rPr>
              <a:t>:</a:t>
            </a:r>
            <a:endParaRPr lang="en-IN" dirty="0" smtClean="0">
              <a:latin typeface="Times New Roman" panose="02020603050405020304" charset="0"/>
              <a:cs typeface="Times New Roman" panose="02020603050405020304" charset="0"/>
            </a:endParaRPr>
          </a:p>
          <a:p>
            <a:endParaRPr lang="en-IN" dirty="0">
              <a:latin typeface="Times New Roman" panose="02020603050405020304" charset="0"/>
              <a:cs typeface="Times New Roman" panose="02020603050405020304" charset="0"/>
            </a:endParaRPr>
          </a:p>
          <a:p>
            <a:endParaRPr lang="en-IN" dirty="0">
              <a:latin typeface="Times New Roman" panose="02020603050405020304" charset="0"/>
              <a:cs typeface="Times New Roman" panose="02020603050405020304" charset="0"/>
            </a:endParaRPr>
          </a:p>
          <a:p>
            <a:r>
              <a:rPr lang="en-US" altLang="en-US" dirty="0">
                <a:latin typeface="Times New Roman" panose="02020603050405020304" charset="0"/>
                <a:cs typeface="Times New Roman" panose="02020603050405020304" charset="0"/>
              </a:rPr>
              <a:t>❌ IoT-based sensor implementation</a:t>
            </a:r>
            <a:endParaRPr lang="en-US" altLang="en-US" dirty="0">
              <a:latin typeface="Times New Roman" panose="02020603050405020304" charset="0"/>
              <a:cs typeface="Times New Roman" panose="02020603050405020304" charset="0"/>
            </a:endParaRPr>
          </a:p>
          <a:p>
            <a:r>
              <a:rPr lang="en-US" altLang="en-US" dirty="0">
                <a:latin typeface="Times New Roman" panose="02020603050405020304" charset="0"/>
                <a:cs typeface="Times New Roman" panose="02020603050405020304" charset="0"/>
              </a:rPr>
              <a:t> </a:t>
            </a:r>
            <a:r>
              <a:rPr lang="en-IN" altLang="en-US" dirty="0">
                <a:latin typeface="Times New Roman" panose="02020603050405020304" charset="0"/>
                <a:cs typeface="Times New Roman" panose="02020603050405020304" charset="0"/>
              </a:rPr>
              <a:t>   </a:t>
            </a:r>
            <a:r>
              <a:rPr lang="en-US" altLang="en-US" dirty="0">
                <a:latin typeface="Times New Roman" panose="02020603050405020304" charset="0"/>
                <a:cs typeface="Times New Roman" panose="02020603050405020304" charset="0"/>
              </a:rPr>
              <a:t>(</a:t>
            </a:r>
            <a:r>
              <a:rPr lang="en-IN" altLang="en-US" dirty="0">
                <a:latin typeface="Times New Roman" panose="02020603050405020304" charset="0"/>
                <a:cs typeface="Times New Roman" panose="02020603050405020304" charset="0"/>
              </a:rPr>
              <a:t>It is expensive process</a:t>
            </a:r>
            <a:r>
              <a:rPr lang="en-US" altLang="en-US" dirty="0">
                <a:latin typeface="Times New Roman" panose="02020603050405020304" charset="0"/>
                <a:cs typeface="Times New Roman" panose="02020603050405020304" charset="0"/>
              </a:rPr>
              <a:t>).</a:t>
            </a:r>
            <a:endParaRPr lang="en-US" altLang="en-US" dirty="0">
              <a:latin typeface="Times New Roman" panose="02020603050405020304" charset="0"/>
              <a:cs typeface="Times New Roman" panose="02020603050405020304" charset="0"/>
            </a:endParaRPr>
          </a:p>
          <a:p>
            <a:r>
              <a:rPr lang="en-US" altLang="en-US" dirty="0">
                <a:latin typeface="Times New Roman" panose="02020603050405020304" charset="0"/>
                <a:cs typeface="Times New Roman" panose="02020603050405020304" charset="0"/>
              </a:rPr>
              <a:t>❌ Water treatment solutions</a:t>
            </a:r>
            <a:endParaRPr lang="en-US" altLang="en-US" dirty="0">
              <a:latin typeface="Times New Roman" panose="02020603050405020304" charset="0"/>
              <a:cs typeface="Times New Roman" panose="02020603050405020304" charset="0"/>
            </a:endParaRPr>
          </a:p>
          <a:p>
            <a:r>
              <a:rPr lang="en-US" altLang="en-US" dirty="0">
                <a:latin typeface="Times New Roman" panose="02020603050405020304" charset="0"/>
                <a:cs typeface="Times New Roman" panose="02020603050405020304" charset="0"/>
              </a:rPr>
              <a:t> </a:t>
            </a:r>
            <a:r>
              <a:rPr lang="en-IN" altLang="en-US" dirty="0">
                <a:latin typeface="Times New Roman" panose="02020603050405020304" charset="0"/>
                <a:cs typeface="Times New Roman" panose="02020603050405020304" charset="0"/>
              </a:rPr>
              <a:t>   </a:t>
            </a:r>
            <a:r>
              <a:rPr lang="en-US" altLang="en-US" dirty="0">
                <a:latin typeface="Times New Roman" panose="02020603050405020304" charset="0"/>
                <a:cs typeface="Times New Roman" panose="02020603050405020304" charset="0"/>
              </a:rPr>
              <a:t>(Detection only, no purification).</a:t>
            </a:r>
            <a:endParaRPr lang="en-US" altLang="en-US" dirty="0">
              <a:latin typeface="Times New Roman" panose="02020603050405020304" charset="0"/>
              <a:cs typeface="Times New Roman" panose="02020603050405020304" charset="0"/>
            </a:endParaRPr>
          </a:p>
          <a:p>
            <a:r>
              <a:rPr lang="en-US" altLang="en-US" dirty="0">
                <a:latin typeface="Times New Roman" panose="02020603050405020304" charset="0"/>
                <a:cs typeface="Times New Roman" panose="02020603050405020304" charset="0"/>
              </a:rPr>
              <a:t>❌ Manual lab-based testing</a:t>
            </a:r>
            <a:endParaRPr lang="en-US" altLang="en-US" dirty="0">
              <a:latin typeface="Times New Roman" panose="02020603050405020304" charset="0"/>
              <a:cs typeface="Times New Roman" panose="02020603050405020304" charset="0"/>
            </a:endParaRPr>
          </a:p>
          <a:p>
            <a:r>
              <a:rPr lang="en-US" altLang="en-US" dirty="0">
                <a:latin typeface="Times New Roman" panose="02020603050405020304" charset="0"/>
                <a:cs typeface="Times New Roman" panose="02020603050405020304" charset="0"/>
              </a:rPr>
              <a:t> </a:t>
            </a:r>
            <a:r>
              <a:rPr lang="en-IN" altLang="en-US" dirty="0">
                <a:latin typeface="Times New Roman" panose="02020603050405020304" charset="0"/>
                <a:cs typeface="Times New Roman" panose="02020603050405020304" charset="0"/>
              </a:rPr>
              <a:t>   </a:t>
            </a:r>
            <a:r>
              <a:rPr lang="en-US" altLang="en-US" dirty="0">
                <a:latin typeface="Times New Roman" panose="02020603050405020304" charset="0"/>
                <a:cs typeface="Times New Roman" panose="02020603050405020304" charset="0"/>
              </a:rPr>
              <a:t>(Only ML-based classification).</a:t>
            </a:r>
            <a:endParaRPr lang="en-US" altLang="en-US"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Existing System</a:t>
            </a:r>
            <a:endParaRPr lang="en-US" dirty="0">
              <a:latin typeface="Cambria" panose="02040503050406030204" pitchFamily="18" charset="0"/>
              <a:ea typeface="Cambria" panose="02040503050406030204" pitchFamily="18" charset="0"/>
            </a:endParaRPr>
          </a:p>
        </p:txBody>
      </p:sp>
      <p:pic>
        <p:nvPicPr>
          <p:cNvPr id="5" name="Content Placeholder 4"/>
          <p:cNvPicPr>
            <a:picLocks noChangeAspect="1"/>
          </p:cNvPicPr>
          <p:nvPr>
            <p:ph idx="1"/>
          </p:nvPr>
        </p:nvPicPr>
        <p:blipFill>
          <a:blip r:embed="rId1"/>
          <a:stretch>
            <a:fillRect/>
          </a:stretch>
        </p:blipFill>
        <p:spPr>
          <a:xfrm>
            <a:off x="6810375" y="1691640"/>
            <a:ext cx="3345180" cy="3852545"/>
          </a:xfrm>
          <a:prstGeom prst="rect">
            <a:avLst/>
          </a:prstGeom>
        </p:spPr>
      </p:pic>
      <p:sp>
        <p:nvSpPr>
          <p:cNvPr id="35" name="Slide Number Placeholder 34"/>
          <p:cNvSpPr>
            <a:spLocks noGrp="1"/>
          </p:cNvSpPr>
          <p:nvPr>
            <p:ph type="sldNum" sz="quarter" idx="4"/>
          </p:nvPr>
        </p:nvSpPr>
        <p:spPr/>
        <p:txBody>
          <a:bodyPr/>
          <a:lstStyle/>
          <a:p>
            <a:fld id="{3A4F6043-7A67-491B-98BC-F933DED7226D}" type="slidenum">
              <a:rPr lang="en-US" smtClean="0"/>
            </a:fld>
            <a:endParaRPr lang="en-US" dirty="0"/>
          </a:p>
        </p:txBody>
      </p:sp>
      <p:sp>
        <p:nvSpPr>
          <p:cNvPr id="4" name="Slide Number Placeholder 5"/>
          <p:cNvSpPr txBox="1"/>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fld>
            <a:endParaRPr lang="en-US" dirty="0"/>
          </a:p>
        </p:txBody>
      </p:sp>
      <p:sp>
        <p:nvSpPr>
          <p:cNvPr id="6" name="Text Box 5"/>
          <p:cNvSpPr txBox="1"/>
          <p:nvPr/>
        </p:nvSpPr>
        <p:spPr>
          <a:xfrm>
            <a:off x="419100" y="1691005"/>
            <a:ext cx="5676900" cy="3853180"/>
          </a:xfrm>
          <a:prstGeom prst="rect">
            <a:avLst/>
          </a:prstGeom>
          <a:noFill/>
        </p:spPr>
        <p:txBody>
          <a:bodyPr wrap="square" rtlCol="0">
            <a:noAutofit/>
          </a:bodyPr>
          <a:p>
            <a:pPr algn="just"/>
            <a:r>
              <a:rPr lang="en-US" altLang="en-US">
                <a:latin typeface="Times New Roman" panose="02020603050405020304" charset="0"/>
                <a:cs typeface="Times New Roman" panose="02020603050405020304" charset="0"/>
                <a:sym typeface="+mn-ea"/>
              </a:rPr>
              <a:t>1. </a:t>
            </a:r>
            <a:r>
              <a:rPr lang="en-US" altLang="en-US" b="1">
                <a:latin typeface="Times New Roman" panose="02020603050405020304" charset="0"/>
                <a:cs typeface="Times New Roman" panose="02020603050405020304" charset="0"/>
                <a:sym typeface="+mn-ea"/>
              </a:rPr>
              <a:t>Manual Lab Testing</a:t>
            </a:r>
            <a:endParaRPr lang="en-US" altLang="en-US" b="1">
              <a:latin typeface="Times New Roman" panose="02020603050405020304" charset="0"/>
              <a:cs typeface="Times New Roman" panose="02020603050405020304" charset="0"/>
            </a:endParaRPr>
          </a:p>
          <a:p>
            <a:pPr algn="just"/>
            <a:endParaRPr lang="en-US"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altLang="en-US">
                <a:latin typeface="Times New Roman" panose="02020603050405020304" charset="0"/>
                <a:cs typeface="Times New Roman" panose="02020603050405020304" charset="0"/>
                <a:sym typeface="+mn-ea"/>
              </a:rPr>
              <a:t>Highly accurate but time-consuming and expensive.</a:t>
            </a:r>
            <a:endParaRPr lang="en-US"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altLang="en-US">
                <a:latin typeface="Times New Roman" panose="02020603050405020304" charset="0"/>
                <a:cs typeface="Times New Roman" panose="02020603050405020304" charset="0"/>
                <a:sym typeface="+mn-ea"/>
              </a:rPr>
              <a:t>Requires trained personnel and lab infrastructure.</a:t>
            </a:r>
            <a:endParaRPr lang="en-US" altLang="en-US">
              <a:latin typeface="Times New Roman" panose="02020603050405020304" charset="0"/>
              <a:cs typeface="Times New Roman" panose="02020603050405020304" charset="0"/>
            </a:endParaRP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sym typeface="+mn-ea"/>
              </a:rPr>
              <a:t>2.</a:t>
            </a:r>
            <a:r>
              <a:rPr lang="en-US" altLang="en-US" b="1">
                <a:latin typeface="Times New Roman" panose="02020603050405020304" charset="0"/>
                <a:cs typeface="Times New Roman" panose="02020603050405020304" charset="0"/>
                <a:sym typeface="+mn-ea"/>
              </a:rPr>
              <a:t> Government Water Reports</a:t>
            </a:r>
            <a:endParaRPr lang="en-US" altLang="en-US">
              <a:latin typeface="Times New Roman" panose="02020603050405020304" charset="0"/>
              <a:cs typeface="Times New Roman" panose="02020603050405020304" charset="0"/>
            </a:endParaRPr>
          </a:p>
          <a:p>
            <a:pPr algn="just"/>
            <a:endParaRPr lang="en-US"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altLang="en-US">
                <a:latin typeface="Times New Roman" panose="02020603050405020304" charset="0"/>
                <a:cs typeface="Times New Roman" panose="02020603050405020304" charset="0"/>
                <a:sym typeface="+mn-ea"/>
              </a:rPr>
              <a:t>Periodically published but not </a:t>
            </a:r>
            <a:r>
              <a:rPr lang="en-IN" altLang="en-US">
                <a:latin typeface="Times New Roman" panose="02020603050405020304" charset="0"/>
                <a:cs typeface="Times New Roman" panose="02020603050405020304" charset="0"/>
                <a:sym typeface="+mn-ea"/>
              </a:rPr>
              <a:t>regularly</a:t>
            </a:r>
            <a:r>
              <a:rPr lang="en-US" altLang="en-US">
                <a:latin typeface="Times New Roman" panose="02020603050405020304" charset="0"/>
                <a:cs typeface="Times New Roman" panose="02020603050405020304" charset="0"/>
                <a:sym typeface="+mn-ea"/>
              </a:rPr>
              <a:t>.</a:t>
            </a:r>
            <a:endParaRPr lang="en-US"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altLang="en-US">
                <a:latin typeface="Times New Roman" panose="02020603050405020304" charset="0"/>
                <a:cs typeface="Times New Roman" panose="02020603050405020304" charset="0"/>
                <a:sym typeface="+mn-ea"/>
              </a:rPr>
              <a:t>Delays in detecting contamination outbreaks.</a:t>
            </a:r>
            <a:endParaRPr lang="en-US" altLang="en-US">
              <a:latin typeface="Times New Roman" panose="02020603050405020304" charset="0"/>
              <a:cs typeface="Times New Roman" panose="02020603050405020304" charset="0"/>
            </a:endParaRP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sym typeface="+mn-ea"/>
              </a:rPr>
              <a:t>3. </a:t>
            </a:r>
            <a:r>
              <a:rPr lang="en-US" altLang="en-US" b="1">
                <a:latin typeface="Times New Roman" panose="02020603050405020304" charset="0"/>
                <a:cs typeface="Times New Roman" panose="02020603050405020304" charset="0"/>
                <a:sym typeface="+mn-ea"/>
              </a:rPr>
              <a:t>Basic Water Sensors</a:t>
            </a:r>
            <a:endParaRPr lang="en-US" altLang="en-US">
              <a:latin typeface="Times New Roman" panose="02020603050405020304" charset="0"/>
              <a:cs typeface="Times New Roman" panose="02020603050405020304" charset="0"/>
            </a:endParaRPr>
          </a:p>
          <a:p>
            <a:pPr algn="just"/>
            <a:endParaRPr lang="en-US"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altLang="en-US">
                <a:latin typeface="Times New Roman" panose="02020603050405020304" charset="0"/>
                <a:cs typeface="Times New Roman" panose="02020603050405020304" charset="0"/>
                <a:sym typeface="+mn-ea"/>
              </a:rPr>
              <a:t>Can measure individual parameters.</a:t>
            </a:r>
            <a:endParaRPr lang="en-US" altLang="en-US">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IN" altLang="en-US">
                <a:latin typeface="Times New Roman" panose="02020603050405020304" charset="0"/>
                <a:cs typeface="Times New Roman" panose="02020603050405020304" charset="0"/>
                <a:sym typeface="+mn-ea"/>
              </a:rPr>
              <a:t>It is expensive too</a:t>
            </a:r>
            <a:r>
              <a:rPr lang="en-US" altLang="en-US">
                <a:latin typeface="Times New Roman" panose="02020603050405020304" charset="0"/>
                <a:cs typeface="Times New Roman" panose="02020603050405020304" charset="0"/>
                <a:sym typeface="+mn-ea"/>
              </a:rPr>
              <a:t>.</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275" y="317500"/>
            <a:ext cx="9733280" cy="652780"/>
          </a:xfrm>
        </p:spPr>
        <p:txBody>
          <a:bodyPr>
            <a:normAutofit fontScale="90000"/>
          </a:bodyPr>
          <a:lstStyle/>
          <a:p>
            <a:r>
              <a:rPr lang="en-US" dirty="0">
                <a:latin typeface="Cambria" panose="02040503050406030204" pitchFamily="18" charset="0"/>
                <a:ea typeface="Cambria" panose="02040503050406030204" pitchFamily="18" charset="0"/>
              </a:rPr>
              <a:t>Proposed System</a:t>
            </a:r>
            <a:endParaRPr lang="en-US"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414655" y="970280"/>
            <a:ext cx="9740900" cy="5057140"/>
          </a:xfrm>
        </p:spPr>
        <p:txBody>
          <a:bodyPr>
            <a:noAutofit/>
          </a:bodyPr>
          <a:lstStyle/>
          <a:p>
            <a:pPr marL="285750" indent="-285750" algn="just">
              <a:buClr>
                <a:srgbClr val="000000"/>
              </a:buClr>
              <a:buFont typeface="Wingdings" panose="05000000000000000000" charset="0"/>
              <a:buChar char="q"/>
            </a:pPr>
            <a:r>
              <a:rPr lang="en-IN" altLang="en-US" sz="1600" dirty="0">
                <a:latin typeface="Times New Roman" panose="02020603050405020304" charset="0"/>
                <a:cs typeface="Times New Roman" panose="02020603050405020304" charset="0"/>
                <a:sym typeface="+mn-ea"/>
              </a:rPr>
              <a:t>O</a:t>
            </a:r>
            <a:r>
              <a:rPr lang="en-US" altLang="en-US" sz="1600" dirty="0">
                <a:latin typeface="Times New Roman" panose="02020603050405020304" charset="0"/>
                <a:cs typeface="Times New Roman" panose="02020603050405020304" charset="0"/>
                <a:sym typeface="+mn-ea"/>
              </a:rPr>
              <a:t>ur system can be designed to be user-friendly,</a:t>
            </a:r>
            <a:r>
              <a:rPr lang="en-IN" altLang="en-US" sz="1600" dirty="0">
                <a:latin typeface="Times New Roman" panose="02020603050405020304" charset="0"/>
                <a:cs typeface="Times New Roman" panose="02020603050405020304" charset="0"/>
                <a:sym typeface="+mn-ea"/>
              </a:rPr>
              <a:t> and does not </a:t>
            </a:r>
            <a:r>
              <a:rPr lang="en-US" altLang="en-US" sz="1600" dirty="0">
                <a:latin typeface="Times New Roman" panose="02020603050405020304" charset="0"/>
                <a:cs typeface="Times New Roman" panose="02020603050405020304" charset="0"/>
                <a:sym typeface="+mn-ea"/>
              </a:rPr>
              <a:t>requi</a:t>
            </a:r>
            <a:r>
              <a:rPr lang="en-IN" altLang="en-US" sz="1600" dirty="0">
                <a:latin typeface="Times New Roman" panose="02020603050405020304" charset="0"/>
                <a:cs typeface="Times New Roman" panose="02020603050405020304" charset="0"/>
                <a:sym typeface="+mn-ea"/>
              </a:rPr>
              <a:t>red any</a:t>
            </a:r>
            <a:r>
              <a:rPr lang="en-US" altLang="en-US" sz="1600" dirty="0">
                <a:latin typeface="Times New Roman" panose="02020603050405020304" charset="0"/>
                <a:cs typeface="Times New Roman" panose="02020603050405020304" charset="0"/>
                <a:sym typeface="+mn-ea"/>
              </a:rPr>
              <a:t> specialized trained personnel</a:t>
            </a:r>
            <a:r>
              <a:rPr lang="en-IN" altLang="en-US" sz="1600" dirty="0">
                <a:latin typeface="Times New Roman" panose="02020603050405020304" charset="0"/>
                <a:cs typeface="Times New Roman" panose="02020603050405020304" charset="0"/>
                <a:sym typeface="+mn-ea"/>
              </a:rPr>
              <a:t> unlike manual lab testing</a:t>
            </a:r>
            <a:r>
              <a:rPr lang="en-US" altLang="en-US" sz="1600" dirty="0">
                <a:latin typeface="Times New Roman" panose="02020603050405020304" charset="0"/>
                <a:cs typeface="Times New Roman" panose="02020603050405020304" charset="0"/>
                <a:sym typeface="+mn-ea"/>
              </a:rPr>
              <a:t>.</a:t>
            </a:r>
            <a:endParaRPr lang="en-US" altLang="en-US" sz="1600" dirty="0">
              <a:latin typeface="Times New Roman" panose="02020603050405020304" charset="0"/>
              <a:cs typeface="Times New Roman" panose="02020603050405020304" charset="0"/>
            </a:endParaRPr>
          </a:p>
          <a:p>
            <a:pPr marL="285750" indent="-285750" algn="just">
              <a:buClr>
                <a:srgbClr val="000000"/>
              </a:buClr>
              <a:buFont typeface="Wingdings" panose="05000000000000000000" charset="0"/>
              <a:buChar char="q"/>
            </a:pPr>
            <a:r>
              <a:rPr lang="en-US" altLang="en-US" sz="1600" dirty="0">
                <a:latin typeface="Times New Roman" panose="02020603050405020304" charset="0"/>
                <a:cs typeface="Times New Roman" panose="02020603050405020304" charset="0"/>
              </a:rPr>
              <a:t>Unlike periodic government water reports and time-consuming lab tests, </a:t>
            </a:r>
            <a:r>
              <a:rPr lang="en-IN" altLang="en-US" sz="1600" dirty="0">
                <a:latin typeface="Times New Roman" panose="02020603050405020304" charset="0"/>
                <a:cs typeface="Times New Roman" panose="02020603050405020304" charset="0"/>
              </a:rPr>
              <a:t>our project immediately detect whether the water is safe to use or not</a:t>
            </a:r>
            <a:r>
              <a:rPr lang="en-US" altLang="en-US" sz="1600" dirty="0">
                <a:latin typeface="Times New Roman" panose="02020603050405020304" charset="0"/>
                <a:cs typeface="Times New Roman" panose="02020603050405020304" charset="0"/>
              </a:rPr>
              <a:t>.</a:t>
            </a:r>
            <a:endParaRPr lang="en-US" altLang="en-US" sz="1600" dirty="0">
              <a:latin typeface="Times New Roman" panose="02020603050405020304" charset="0"/>
              <a:cs typeface="Times New Roman" panose="02020603050405020304" charset="0"/>
            </a:endParaRPr>
          </a:p>
          <a:p>
            <a:pPr marL="285750" indent="-285750" algn="just">
              <a:buClr>
                <a:srgbClr val="000000"/>
              </a:buClr>
              <a:buFont typeface="Wingdings" panose="05000000000000000000" charset="0"/>
              <a:buChar char="q"/>
            </a:pPr>
            <a:r>
              <a:rPr lang="en-US" altLang="en-US" sz="1600" dirty="0">
                <a:latin typeface="Times New Roman" panose="02020603050405020304" charset="0"/>
                <a:cs typeface="Times New Roman" panose="02020603050405020304" charset="0"/>
              </a:rPr>
              <a:t>Without the need for expensive sensors</a:t>
            </a:r>
            <a:r>
              <a:rPr lang="en-IN" altLang="en-US" sz="1600" dirty="0">
                <a:latin typeface="Times New Roman" panose="02020603050405020304" charset="0"/>
                <a:cs typeface="Times New Roman" panose="02020603050405020304" charset="0"/>
              </a:rPr>
              <a:t> </a:t>
            </a:r>
            <a:r>
              <a:rPr lang="en-US" altLang="en-US" sz="1600" dirty="0">
                <a:latin typeface="Times New Roman" panose="02020603050405020304" charset="0"/>
                <a:cs typeface="Times New Roman" panose="02020603050405020304" charset="0"/>
              </a:rPr>
              <a:t>our system can be more affordable, making it accessible for a wider range of users.</a:t>
            </a:r>
            <a:endParaRPr lang="en-US" altLang="en-US" sz="1600" dirty="0">
              <a:latin typeface="Times New Roman" panose="02020603050405020304" charset="0"/>
              <a:cs typeface="Times New Roman" panose="02020603050405020304" charset="0"/>
            </a:endParaRPr>
          </a:p>
          <a:p>
            <a:pPr marL="285750" indent="-285750" algn="just">
              <a:buClr>
                <a:srgbClr val="000000"/>
              </a:buClr>
              <a:buFont typeface="Wingdings" panose="05000000000000000000" charset="0"/>
              <a:buChar char="q"/>
            </a:pPr>
            <a:r>
              <a:rPr lang="en-US" altLang="en-US" sz="1600" dirty="0">
                <a:latin typeface="Times New Roman" panose="02020603050405020304" charset="0"/>
                <a:cs typeface="Times New Roman" panose="02020603050405020304" charset="0"/>
              </a:rPr>
              <a:t>By </a:t>
            </a:r>
            <a:r>
              <a:rPr lang="en-IN" altLang="en-US" sz="1600" dirty="0">
                <a:latin typeface="Times New Roman" panose="02020603050405020304" charset="0"/>
                <a:cs typeface="Times New Roman" panose="02020603050405020304" charset="0"/>
              </a:rPr>
              <a:t>using</a:t>
            </a:r>
            <a:r>
              <a:rPr lang="en-US" altLang="en-US" sz="1600" dirty="0">
                <a:latin typeface="Times New Roman" panose="02020603050405020304" charset="0"/>
                <a:cs typeface="Times New Roman" panose="02020603050405020304" charset="0"/>
              </a:rPr>
              <a:t> machine learning algorithms, our system can analyze a vast amount of data to identify patterns and trends that might not be detectable through basic water sensors.</a:t>
            </a:r>
            <a:endParaRPr lang="en-US" altLang="en-US" sz="1600" dirty="0">
              <a:latin typeface="Times New Roman" panose="02020603050405020304" charset="0"/>
              <a:cs typeface="Times New Roman" panose="02020603050405020304" charset="0"/>
            </a:endParaRPr>
          </a:p>
          <a:p>
            <a:pPr marL="285750" indent="-285750" algn="just">
              <a:buClr>
                <a:srgbClr val="000000"/>
              </a:buClr>
              <a:buFont typeface="Wingdings" panose="05000000000000000000" charset="0"/>
              <a:buChar char="q"/>
            </a:pPr>
            <a:r>
              <a:rPr lang="en-IN" altLang="en-US" sz="1600" dirty="0">
                <a:latin typeface="Times New Roman" panose="02020603050405020304" charset="0"/>
                <a:cs typeface="Times New Roman" panose="02020603050405020304" charset="0"/>
              </a:rPr>
              <a:t>O</a:t>
            </a:r>
            <a:r>
              <a:rPr lang="en-US" altLang="en-US" sz="1600" dirty="0">
                <a:latin typeface="Times New Roman" panose="02020603050405020304" charset="0"/>
                <a:cs typeface="Times New Roman" panose="02020603050405020304" charset="0"/>
              </a:rPr>
              <a:t>ur system can be easily scaled </a:t>
            </a:r>
            <a:r>
              <a:rPr lang="en-IN" altLang="en-US" sz="1600" dirty="0">
                <a:latin typeface="Times New Roman" panose="02020603050405020304" charset="0"/>
                <a:cs typeface="Times New Roman" panose="02020603050405020304" charset="0"/>
              </a:rPr>
              <a:t>and used in various areas</a:t>
            </a:r>
            <a:r>
              <a:rPr lang="en-US" altLang="en-US" sz="1600" dirty="0">
                <a:latin typeface="Times New Roman" panose="02020603050405020304" charset="0"/>
                <a:cs typeface="Times New Roman" panose="02020603050405020304" charset="0"/>
              </a:rPr>
              <a:t> whereas manual testing and basic sensors might have limitations in terms of coverage and deployment.</a:t>
            </a:r>
            <a:endParaRPr lang="en-US" altLang="en-US" sz="1600" dirty="0">
              <a:latin typeface="Times New Roman" panose="02020603050405020304" charset="0"/>
              <a:cs typeface="Times New Roman" panose="02020603050405020304" charset="0"/>
            </a:endParaRPr>
          </a:p>
          <a:p>
            <a:pPr marL="285750" indent="-285750" algn="just">
              <a:buClr>
                <a:srgbClr val="000000"/>
              </a:buClr>
              <a:buFont typeface="Wingdings" panose="05000000000000000000" charset="0"/>
              <a:buChar char="q"/>
            </a:pPr>
            <a:r>
              <a:rPr lang="en-IN" altLang="en-US" sz="1600" dirty="0">
                <a:latin typeface="Times New Roman" panose="02020603050405020304" charset="0"/>
                <a:cs typeface="Times New Roman" panose="02020603050405020304" charset="0"/>
              </a:rPr>
              <a:t>Our project starts by collecting datasets from Kaggle and exploratory data analysis helps to better understand the data and it’s flaws.</a:t>
            </a:r>
            <a:endParaRPr lang="en-IN" altLang="en-US" sz="1600" dirty="0">
              <a:latin typeface="Times New Roman" panose="02020603050405020304" charset="0"/>
              <a:cs typeface="Times New Roman" panose="02020603050405020304" charset="0"/>
            </a:endParaRPr>
          </a:p>
          <a:p>
            <a:pPr marL="285750" indent="-285750" algn="just">
              <a:buClr>
                <a:srgbClr val="000000"/>
              </a:buClr>
              <a:buFont typeface="Wingdings" panose="05000000000000000000" charset="0"/>
              <a:buChar char="q"/>
            </a:pPr>
            <a:r>
              <a:rPr lang="en-IN" altLang="en-US" sz="1600" dirty="0">
                <a:latin typeface="Times New Roman" panose="02020603050405020304" charset="0"/>
                <a:cs typeface="Times New Roman" panose="02020603050405020304" charset="0"/>
              </a:rPr>
              <a:t>In </a:t>
            </a:r>
            <a:r>
              <a:rPr lang="en-IN" altLang="en-US" sz="1600">
                <a:latin typeface="Times New Roman" panose="02020603050405020304" charset="0"/>
                <a:cs typeface="Times New Roman" panose="02020603050405020304" charset="0"/>
                <a:sym typeface="+mn-ea"/>
              </a:rPr>
              <a:t>preprocessing step all columns converted to numeric type and NaN values are replaced with median values.</a:t>
            </a:r>
            <a:endParaRPr lang="en-IN" altLang="en-US" sz="1600">
              <a:latin typeface="Times New Roman" panose="02020603050405020304" charset="0"/>
              <a:cs typeface="Times New Roman" panose="02020603050405020304" charset="0"/>
              <a:sym typeface="+mn-ea"/>
            </a:endParaRPr>
          </a:p>
          <a:p>
            <a:pPr marL="285750" indent="-285750" algn="just">
              <a:buClr>
                <a:srgbClr val="000000"/>
              </a:buClr>
              <a:buFont typeface="Wingdings" panose="05000000000000000000" charset="0"/>
              <a:buChar char="q"/>
            </a:pPr>
            <a:r>
              <a:rPr lang="en-IN" altLang="en-US" sz="1600">
                <a:latin typeface="Times New Roman" panose="02020603050405020304" charset="0"/>
                <a:cs typeface="Times New Roman" panose="02020603050405020304" charset="0"/>
                <a:sym typeface="+mn-ea"/>
              </a:rPr>
              <a:t>Scaled key features are used to build a classification model using  various supervised ML algorithms.</a:t>
            </a:r>
            <a:endParaRPr lang="en-IN" altLang="en-US" sz="1600">
              <a:latin typeface="Times New Roman" panose="02020603050405020304" charset="0"/>
              <a:cs typeface="Times New Roman" panose="02020603050405020304" charset="0"/>
              <a:sym typeface="+mn-ea"/>
            </a:endParaRPr>
          </a:p>
          <a:p>
            <a:pPr marL="285750" indent="-285750" algn="just">
              <a:buClr>
                <a:srgbClr val="000000"/>
              </a:buClr>
              <a:buFont typeface="Wingdings" panose="05000000000000000000" charset="0"/>
              <a:buChar char="q"/>
            </a:pPr>
            <a:r>
              <a:rPr lang="en-IN" altLang="en-US" sz="1600">
                <a:latin typeface="Times New Roman" panose="02020603050405020304" charset="0"/>
                <a:cs typeface="Times New Roman" panose="02020603050405020304" charset="0"/>
                <a:sym typeface="+mn-ea"/>
              </a:rPr>
              <a:t>After comparing with various metrics best model is deployed to make it available for the users.</a:t>
            </a:r>
            <a:endParaRPr lang="en-IN" altLang="en-US" sz="1600">
              <a:latin typeface="Times New Roman" panose="02020603050405020304" charset="0"/>
              <a:cs typeface="Times New Roman" panose="02020603050405020304" charset="0"/>
              <a:sym typeface="+mn-ea"/>
            </a:endParaRPr>
          </a:p>
          <a:p>
            <a:pPr marL="285750" indent="-285750" algn="just">
              <a:buClr>
                <a:srgbClr val="000000"/>
              </a:buClr>
              <a:buFont typeface="Wingdings" panose="05000000000000000000" charset="0"/>
              <a:buChar char="q"/>
            </a:pPr>
            <a:endParaRPr lang="en-IN" altLang="en-US" sz="1600">
              <a:latin typeface="Times New Roman" panose="02020603050405020304" charset="0"/>
              <a:cs typeface="Times New Roman" panose="02020603050405020304" charset="0"/>
              <a:sym typeface="+mn-ea"/>
            </a:endParaRPr>
          </a:p>
          <a:p>
            <a:pPr marL="285750" indent="-285750" algn="just">
              <a:buClr>
                <a:srgbClr val="000000"/>
              </a:buClr>
              <a:buFont typeface="Wingdings" panose="05000000000000000000" charset="0"/>
              <a:buChar char="q"/>
            </a:pPr>
            <a:endParaRPr lang="en-US" altLang="en-US" sz="1600" dirty="0">
              <a:latin typeface="Times New Roman" panose="02020603050405020304" charset="0"/>
              <a:cs typeface="Times New Roman" panose="02020603050405020304" charset="0"/>
            </a:endParaRPr>
          </a:p>
          <a:p>
            <a:pPr marL="285750" indent="-285750" algn="just">
              <a:buClr>
                <a:srgbClr val="000000"/>
              </a:buClr>
              <a:buFont typeface="Wingdings" panose="05000000000000000000" charset="0"/>
              <a:buChar char="q"/>
            </a:pPr>
            <a:endParaRPr lang="en-US" altLang="en-US" sz="1600" dirty="0">
              <a:latin typeface="Times New Roman" panose="02020603050405020304" charset="0"/>
              <a:cs typeface="Times New Roman" panose="02020603050405020304" charset="0"/>
            </a:endParaRPr>
          </a:p>
        </p:txBody>
      </p:sp>
      <p:sp>
        <p:nvSpPr>
          <p:cNvPr id="35" name="Slide Number Placeholder 34"/>
          <p:cNvSpPr>
            <a:spLocks noGrp="1"/>
          </p:cNvSpPr>
          <p:nvPr>
            <p:ph type="sldNum" sz="quarter" idx="4"/>
          </p:nvPr>
        </p:nvSpPr>
        <p:spPr/>
        <p:txBody>
          <a:bodyPr/>
          <a:lstStyle/>
          <a:p>
            <a:fld id="{3A4F6043-7A67-491B-98BC-F933DED7226D}" type="slidenum">
              <a:rPr lang="en-US" smtClean="0"/>
            </a:fld>
            <a:endParaRPr lang="en-US" dirty="0"/>
          </a:p>
        </p:txBody>
      </p:sp>
      <p:sp>
        <p:nvSpPr>
          <p:cNvPr id="4" name="Slide Number Placeholder 5"/>
          <p:cNvSpPr txBox="1"/>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19100" y="334010"/>
            <a:ext cx="9740900" cy="5210175"/>
          </a:xfrm>
        </p:spPr>
        <p:txBody>
          <a:bodyPr/>
          <a:p>
            <a:pPr>
              <a:buClr>
                <a:srgbClr val="000000"/>
              </a:buClr>
              <a:buFont typeface="Wingdings" panose="05000000000000000000" charset="0"/>
            </a:pPr>
            <a:r>
              <a:rPr lang="en-IN" altLang="en-US" b="1" u="sng">
                <a:solidFill>
                  <a:schemeClr val="tx1"/>
                </a:solidFill>
                <a:effectLst/>
                <a:latin typeface="Times New Roman" panose="02020603050405020304" charset="0"/>
                <a:cs typeface="Times New Roman" panose="02020603050405020304" charset="0"/>
                <a:sym typeface="+mn-ea"/>
              </a:rPr>
              <a:t>Literature Review:</a:t>
            </a:r>
            <a:endParaRPr lang="en-IN" altLang="en-US" b="1" u="sng">
              <a:solidFill>
                <a:schemeClr val="tx1"/>
              </a:solidFill>
              <a:effectLst/>
              <a:latin typeface="Times New Roman" panose="02020603050405020304" charset="0"/>
              <a:cs typeface="Times New Roman" panose="02020603050405020304" charset="0"/>
            </a:endParaRPr>
          </a:p>
          <a:p>
            <a:pPr>
              <a:buClr>
                <a:srgbClr val="000000"/>
              </a:buClr>
              <a:buFont typeface="Wingdings" panose="05000000000000000000" charset="0"/>
            </a:pPr>
            <a:endParaRPr lang="en-IN" altLang="en-US">
              <a:solidFill>
                <a:schemeClr val="tx1"/>
              </a:solidFill>
              <a:effectLst/>
              <a:latin typeface="Times New Roman" panose="02020603050405020304" charset="0"/>
              <a:cs typeface="Times New Roman" panose="02020603050405020304" charset="0"/>
            </a:endParaRPr>
          </a:p>
          <a:p>
            <a:pPr marL="285750" indent="-285750">
              <a:lnSpc>
                <a:spcPct val="140000"/>
              </a:lnSpc>
              <a:buClr>
                <a:srgbClr val="000000"/>
              </a:buClr>
              <a:buFont typeface="Wingdings" panose="05000000000000000000" charset="0"/>
              <a:buChar char="v"/>
            </a:pPr>
            <a:r>
              <a:rPr lang="en-US" altLang="en-US">
                <a:solidFill>
                  <a:schemeClr val="tx1"/>
                </a:solidFill>
                <a:effectLst/>
                <a:latin typeface="Times New Roman" panose="02020603050405020304" charset="0"/>
                <a:cs typeface="Times New Roman" panose="02020603050405020304" charset="0"/>
                <a:sym typeface="+mn-ea"/>
              </a:rPr>
              <a:t>Water purity analysis means checking if water is clean and safe to drink or use.</a:t>
            </a:r>
            <a:endParaRPr lang="en-US" altLang="en-US">
              <a:solidFill>
                <a:schemeClr val="tx1"/>
              </a:solidFill>
              <a:effectLst/>
              <a:latin typeface="Times New Roman" panose="02020603050405020304" charset="0"/>
              <a:cs typeface="Times New Roman" panose="02020603050405020304" charset="0"/>
            </a:endParaRPr>
          </a:p>
          <a:p>
            <a:pPr marL="285750" indent="-285750">
              <a:lnSpc>
                <a:spcPct val="140000"/>
              </a:lnSpc>
              <a:buClr>
                <a:srgbClr val="000000"/>
              </a:buClr>
              <a:buFont typeface="Wingdings" panose="05000000000000000000" charset="0"/>
              <a:buChar char="v"/>
            </a:pPr>
            <a:r>
              <a:rPr lang="en-US" altLang="en-US">
                <a:solidFill>
                  <a:schemeClr val="tx1"/>
                </a:solidFill>
                <a:effectLst/>
                <a:latin typeface="Times New Roman" panose="02020603050405020304" charset="0"/>
                <a:cs typeface="Times New Roman" panose="02020603050405020304" charset="0"/>
                <a:sym typeface="+mn-ea"/>
              </a:rPr>
              <a:t>It look</a:t>
            </a:r>
            <a:r>
              <a:rPr lang="en-IN" altLang="en-US">
                <a:solidFill>
                  <a:schemeClr val="tx1"/>
                </a:solidFill>
                <a:effectLst/>
                <a:latin typeface="Times New Roman" panose="02020603050405020304" charset="0"/>
                <a:cs typeface="Times New Roman" panose="02020603050405020304" charset="0"/>
                <a:sym typeface="+mn-ea"/>
              </a:rPr>
              <a:t>s </a:t>
            </a:r>
            <a:r>
              <a:rPr lang="en-US" altLang="en-US">
                <a:solidFill>
                  <a:schemeClr val="tx1"/>
                </a:solidFill>
                <a:effectLst/>
                <a:latin typeface="Times New Roman" panose="02020603050405020304" charset="0"/>
                <a:cs typeface="Times New Roman" panose="02020603050405020304" charset="0"/>
                <a:sym typeface="+mn-ea"/>
              </a:rPr>
              <a:t>for harmful things like germs, chemicals</a:t>
            </a:r>
            <a:r>
              <a:rPr lang="en-IN" altLang="en-US">
                <a:solidFill>
                  <a:schemeClr val="tx1"/>
                </a:solidFill>
                <a:effectLst/>
                <a:latin typeface="Times New Roman" panose="02020603050405020304" charset="0"/>
                <a:cs typeface="Times New Roman" panose="02020603050405020304" charset="0"/>
                <a:sym typeface="+mn-ea"/>
              </a:rPr>
              <a:t> </a:t>
            </a:r>
            <a:r>
              <a:rPr lang="en-US" altLang="en-US">
                <a:solidFill>
                  <a:schemeClr val="tx1"/>
                </a:solidFill>
                <a:effectLst/>
                <a:latin typeface="Times New Roman" panose="02020603050405020304" charset="0"/>
                <a:cs typeface="Times New Roman" panose="02020603050405020304" charset="0"/>
                <a:sym typeface="+mn-ea"/>
              </a:rPr>
              <a:t>or dirt in the water.</a:t>
            </a:r>
            <a:endParaRPr lang="en-US" altLang="en-US">
              <a:solidFill>
                <a:schemeClr val="tx1"/>
              </a:solidFill>
              <a:effectLst/>
              <a:latin typeface="Times New Roman" panose="02020603050405020304" charset="0"/>
              <a:cs typeface="Times New Roman" panose="02020603050405020304" charset="0"/>
            </a:endParaRPr>
          </a:p>
          <a:p>
            <a:pPr marL="285750" indent="-285750">
              <a:lnSpc>
                <a:spcPct val="140000"/>
              </a:lnSpc>
              <a:buClr>
                <a:srgbClr val="000000"/>
              </a:buClr>
              <a:buFont typeface="Wingdings" panose="05000000000000000000" charset="0"/>
              <a:buChar char="v"/>
            </a:pPr>
            <a:r>
              <a:rPr lang="en-US" altLang="en-US">
                <a:solidFill>
                  <a:schemeClr val="tx1"/>
                </a:solidFill>
                <a:effectLst/>
                <a:latin typeface="Times New Roman" panose="02020603050405020304" charset="0"/>
                <a:cs typeface="Times New Roman" panose="02020603050405020304" charset="0"/>
                <a:sym typeface="+mn-ea"/>
              </a:rPr>
              <a:t>A long time ago, people tested water in labs using special tools, but it took a lot of time and money.</a:t>
            </a:r>
            <a:endParaRPr lang="en-US" altLang="en-US">
              <a:solidFill>
                <a:schemeClr val="tx1"/>
              </a:solidFill>
              <a:effectLst/>
              <a:latin typeface="Times New Roman" panose="02020603050405020304" charset="0"/>
              <a:cs typeface="Times New Roman" panose="02020603050405020304" charset="0"/>
            </a:endParaRPr>
          </a:p>
          <a:p>
            <a:pPr marL="285750" indent="-285750">
              <a:lnSpc>
                <a:spcPct val="140000"/>
              </a:lnSpc>
              <a:buClr>
                <a:srgbClr val="000000"/>
              </a:buClr>
              <a:buFont typeface="Wingdings" panose="05000000000000000000" charset="0"/>
              <a:buChar char="v"/>
            </a:pPr>
            <a:r>
              <a:rPr lang="en-US" altLang="en-US">
                <a:solidFill>
                  <a:schemeClr val="tx1"/>
                </a:solidFill>
                <a:effectLst/>
                <a:latin typeface="Times New Roman" panose="02020603050405020304" charset="0"/>
                <a:cs typeface="Times New Roman" panose="02020603050405020304" charset="0"/>
                <a:sym typeface="+mn-ea"/>
              </a:rPr>
              <a:t>Later, new gadgets</a:t>
            </a:r>
            <a:r>
              <a:rPr lang="en-IN" altLang="en-US">
                <a:solidFill>
                  <a:schemeClr val="tx1"/>
                </a:solidFill>
                <a:effectLst/>
                <a:latin typeface="Times New Roman" panose="02020603050405020304" charset="0"/>
                <a:cs typeface="Times New Roman" panose="02020603050405020304" charset="0"/>
                <a:sym typeface="+mn-ea"/>
              </a:rPr>
              <a:t> like sensors</a:t>
            </a:r>
            <a:r>
              <a:rPr lang="en-US" altLang="en-US">
                <a:solidFill>
                  <a:schemeClr val="tx1"/>
                </a:solidFill>
                <a:effectLst/>
                <a:latin typeface="Times New Roman" panose="02020603050405020304" charset="0"/>
                <a:cs typeface="Times New Roman" panose="02020603050405020304" charset="0"/>
                <a:sym typeface="+mn-ea"/>
              </a:rPr>
              <a:t> were made to check water faster. </a:t>
            </a:r>
            <a:endParaRPr lang="en-US" altLang="en-US">
              <a:solidFill>
                <a:schemeClr val="tx1"/>
              </a:solidFill>
              <a:effectLst/>
              <a:latin typeface="Times New Roman" panose="02020603050405020304" charset="0"/>
              <a:cs typeface="Times New Roman" panose="02020603050405020304" charset="0"/>
            </a:endParaRPr>
          </a:p>
          <a:p>
            <a:pPr marL="285750" indent="-285750">
              <a:lnSpc>
                <a:spcPct val="140000"/>
              </a:lnSpc>
              <a:buClr>
                <a:srgbClr val="000000"/>
              </a:buClr>
              <a:buFont typeface="Wingdings" panose="05000000000000000000" charset="0"/>
              <a:buChar char="v"/>
            </a:pPr>
            <a:r>
              <a:rPr lang="en-US" altLang="en-US">
                <a:solidFill>
                  <a:schemeClr val="tx1"/>
                </a:solidFill>
                <a:effectLst/>
                <a:latin typeface="Times New Roman" panose="02020603050405020304" charset="0"/>
                <a:cs typeface="Times New Roman" panose="02020603050405020304" charset="0"/>
                <a:sym typeface="+mn-ea"/>
              </a:rPr>
              <a:t>Now smart computer programs</a:t>
            </a:r>
            <a:r>
              <a:rPr lang="en-IN" altLang="en-US">
                <a:solidFill>
                  <a:schemeClr val="tx1"/>
                </a:solidFill>
                <a:effectLst/>
                <a:latin typeface="Times New Roman" panose="02020603050405020304" charset="0"/>
                <a:cs typeface="Times New Roman" panose="02020603050405020304" charset="0"/>
                <a:sym typeface="+mn-ea"/>
              </a:rPr>
              <a:t> </a:t>
            </a:r>
            <a:r>
              <a:rPr lang="en-US" altLang="en-US">
                <a:solidFill>
                  <a:schemeClr val="tx1"/>
                </a:solidFill>
                <a:effectLst/>
                <a:latin typeface="Times New Roman" panose="02020603050405020304" charset="0"/>
                <a:cs typeface="Times New Roman" panose="02020603050405020304" charset="0"/>
                <a:sym typeface="+mn-ea"/>
              </a:rPr>
              <a:t>like machine learning, help predict water quality quickly and cheaply.</a:t>
            </a:r>
            <a:endParaRPr lang="en-US" altLang="en-US">
              <a:solidFill>
                <a:schemeClr val="tx1"/>
              </a:solidFill>
              <a:effectLst/>
              <a:latin typeface="Times New Roman" panose="02020603050405020304" charset="0"/>
              <a:cs typeface="Times New Roman" panose="02020603050405020304" charset="0"/>
            </a:endParaRPr>
          </a:p>
          <a:p>
            <a:pPr marL="285750" indent="-285750">
              <a:lnSpc>
                <a:spcPct val="140000"/>
              </a:lnSpc>
              <a:buClr>
                <a:srgbClr val="000000"/>
              </a:buClr>
              <a:buFont typeface="Wingdings" panose="05000000000000000000" charset="0"/>
              <a:buChar char="v"/>
            </a:pPr>
            <a:r>
              <a:rPr lang="en-US" altLang="en-US">
                <a:solidFill>
                  <a:schemeClr val="tx1"/>
                </a:solidFill>
                <a:effectLst/>
                <a:latin typeface="Times New Roman" panose="02020603050405020304" charset="0"/>
                <a:cs typeface="Times New Roman" panose="02020603050405020304" charset="0"/>
                <a:sym typeface="+mn-ea"/>
              </a:rPr>
              <a:t>In short, it’s all about using old and new ways to make sure we have clean and safe water for everyone.</a:t>
            </a:r>
            <a:endParaRPr lang="en-US" altLang="en-US">
              <a:solidFill>
                <a:schemeClr val="tx1"/>
              </a:solidFill>
              <a:effectLst/>
              <a:latin typeface="Times New Roman" panose="02020603050405020304" charset="0"/>
              <a:cs typeface="Times New Roman" panose="02020603050405020304" charset="0"/>
            </a:endParaRPr>
          </a:p>
          <a:p>
            <a:pPr marL="285750" indent="-285750">
              <a:lnSpc>
                <a:spcPct val="140000"/>
              </a:lnSpc>
              <a:buClr>
                <a:srgbClr val="000000"/>
              </a:buClr>
              <a:buFont typeface="Wingdings" panose="05000000000000000000" charset="0"/>
              <a:buChar char="v"/>
            </a:pPr>
            <a:r>
              <a:rPr lang="en-IN" altLang="en-US">
                <a:solidFill>
                  <a:schemeClr val="tx1"/>
                </a:solidFill>
                <a:effectLst/>
                <a:latin typeface="Times New Roman" panose="02020603050405020304" charset="0"/>
                <a:cs typeface="Times New Roman" panose="02020603050405020304" charset="0"/>
                <a:sym typeface="+mn-ea"/>
              </a:rPr>
              <a:t>So that we can safeguard tha public health and also can monitor the environment time to time.</a:t>
            </a:r>
            <a:endParaRPr lang="en-IN" altLang="en-US">
              <a:solidFill>
                <a:schemeClr val="tx1"/>
              </a:solidFill>
              <a:effectLst/>
              <a:latin typeface="Times New Roman" panose="02020603050405020304" charset="0"/>
              <a:cs typeface="Times New Roman" panose="02020603050405020304" charset="0"/>
            </a:endParaRPr>
          </a:p>
          <a:p>
            <a:endParaRPr lang="en-US"/>
          </a:p>
        </p:txBody>
      </p:sp>
      <p:sp>
        <p:nvSpPr>
          <p:cNvPr id="4" name="Slide Number Placeholder 3"/>
          <p:cNvSpPr>
            <a:spLocks noGrp="1"/>
          </p:cNvSpPr>
          <p:nvPr>
            <p:ph type="sldNum" sz="quarter" idx="4"/>
          </p:nvPr>
        </p:nvSpPr>
        <p:spPr/>
        <p:txBody>
          <a:bodyPr/>
          <a:p>
            <a:fld id="{3A4F6043-7A67-491B-98BC-F933DED7226D}"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22275" y="365125"/>
            <a:ext cx="9733280" cy="909955"/>
          </a:xfrm>
        </p:spPr>
        <p:txBody>
          <a:bodyPr/>
          <a:p>
            <a:pPr marL="285750" indent="-285750">
              <a:buFont typeface="Wingdings" panose="05000000000000000000" charset="0"/>
              <a:buChar char="v"/>
            </a:pPr>
            <a:r>
              <a:rPr lang="en-IN" altLang="en-US" sz="1800" b="1" u="sng">
                <a:effectLst/>
                <a:latin typeface="Times New Roman" panose="02020603050405020304" charset="0"/>
                <a:cs typeface="Times New Roman" panose="02020603050405020304" charset="0"/>
                <a:sym typeface="+mn-ea"/>
              </a:rPr>
              <a:t>Research Paper 1:</a:t>
            </a:r>
            <a:endParaRPr lang="en-US" sz="1800"/>
          </a:p>
        </p:txBody>
      </p:sp>
      <p:sp>
        <p:nvSpPr>
          <p:cNvPr id="3" name="Content Placeholder 2"/>
          <p:cNvSpPr>
            <a:spLocks noGrp="1"/>
          </p:cNvSpPr>
          <p:nvPr>
            <p:ph idx="1"/>
          </p:nvPr>
        </p:nvSpPr>
        <p:spPr>
          <a:xfrm>
            <a:off x="419100" y="1275080"/>
            <a:ext cx="9740900" cy="4269105"/>
          </a:xfrm>
        </p:spPr>
        <p:txBody>
          <a:bodyPr/>
          <a:p>
            <a:pPr marL="285750" indent="-285750">
              <a:lnSpc>
                <a:spcPct val="180000"/>
              </a:lnSpc>
              <a:buClr>
                <a:srgbClr val="000000"/>
              </a:buClr>
              <a:buFont typeface="Arial" panose="020B0604020202020204" pitchFamily="34" charset="0"/>
              <a:buChar char="•"/>
            </a:pPr>
            <a:r>
              <a:rPr lang="en-IN" altLang="en-US" b="1">
                <a:effectLst/>
                <a:latin typeface="Times New Roman" panose="02020603050405020304" charset="0"/>
                <a:cs typeface="Times New Roman" panose="02020603050405020304" charset="0"/>
                <a:sym typeface="+mn-ea"/>
              </a:rPr>
              <a:t>Title</a:t>
            </a:r>
            <a:r>
              <a:rPr lang="en-US" altLang="en-US" b="1">
                <a:effectLst/>
                <a:latin typeface="Times New Roman" panose="02020603050405020304" charset="0"/>
                <a:cs typeface="Times New Roman" panose="02020603050405020304" charset="0"/>
                <a:sym typeface="+mn-ea"/>
              </a:rPr>
              <a:t>:</a:t>
            </a:r>
            <a:r>
              <a:rPr lang="en-US" altLang="en-US">
                <a:effectLst/>
                <a:latin typeface="Times New Roman" panose="02020603050405020304" charset="0"/>
                <a:cs typeface="Times New Roman" panose="02020603050405020304" charset="0"/>
                <a:sym typeface="+mn-ea"/>
              </a:rPr>
              <a:t> "Comparative Analysis of Filtration Techniques for Water Purity</a:t>
            </a:r>
            <a:r>
              <a:rPr lang="en-IN" altLang="en-US">
                <a:effectLst/>
                <a:latin typeface="Times New Roman" panose="02020603050405020304" charset="0"/>
                <a:cs typeface="Times New Roman" panose="02020603050405020304" charset="0"/>
                <a:sym typeface="+mn-ea"/>
              </a:rPr>
              <a:t>(2016)</a:t>
            </a:r>
            <a:r>
              <a:rPr lang="en-US" altLang="en-US">
                <a:effectLst/>
                <a:latin typeface="Times New Roman" panose="02020603050405020304" charset="0"/>
                <a:cs typeface="Times New Roman" panose="02020603050405020304" charset="0"/>
                <a:sym typeface="+mn-ea"/>
              </a:rPr>
              <a:t>"</a:t>
            </a:r>
            <a:endParaRPr lang="en-US" altLang="en-US">
              <a:solidFill>
                <a:schemeClr val="tx1"/>
              </a:solidFill>
              <a:effectLst/>
              <a:latin typeface="Times New Roman" panose="02020603050405020304" charset="0"/>
              <a:cs typeface="Times New Roman" panose="02020603050405020304" charset="0"/>
            </a:endParaRPr>
          </a:p>
          <a:p>
            <a:pPr marL="285750" indent="-285750">
              <a:lnSpc>
                <a:spcPct val="180000"/>
              </a:lnSpc>
              <a:buClr>
                <a:srgbClr val="000000"/>
              </a:buClr>
              <a:buFont typeface="Arial" panose="020B0604020202020204" pitchFamily="34" charset="0"/>
              <a:buChar char="•"/>
            </a:pPr>
            <a:r>
              <a:rPr lang="en-US" altLang="en-US" b="1">
                <a:effectLst/>
                <a:latin typeface="Times New Roman" panose="02020603050405020304" charset="0"/>
                <a:cs typeface="Times New Roman" panose="02020603050405020304" charset="0"/>
                <a:sym typeface="+mn-ea"/>
              </a:rPr>
              <a:t>Authors:</a:t>
            </a:r>
            <a:r>
              <a:rPr lang="en-US" altLang="en-US">
                <a:effectLst/>
                <a:latin typeface="Times New Roman" panose="02020603050405020304" charset="0"/>
                <a:cs typeface="Times New Roman" panose="02020603050405020304" charset="0"/>
                <a:sym typeface="+mn-ea"/>
              </a:rPr>
              <a:t> S. Achio, F. Kutsanedzie, E. Ameko</a:t>
            </a:r>
            <a:endParaRPr lang="en-US" altLang="en-US">
              <a:effectLst/>
              <a:latin typeface="Times New Roman" panose="02020603050405020304" charset="0"/>
              <a:cs typeface="Times New Roman" panose="02020603050405020304" charset="0"/>
              <a:sym typeface="+mn-ea"/>
            </a:endParaRPr>
          </a:p>
          <a:p>
            <a:pPr marL="285750" indent="-285750">
              <a:lnSpc>
                <a:spcPct val="180000"/>
              </a:lnSpc>
              <a:buClr>
                <a:srgbClr val="000000"/>
              </a:buClr>
              <a:buFont typeface="Arial" panose="020B0604020202020204" pitchFamily="34" charset="0"/>
              <a:buChar char="•"/>
            </a:pPr>
            <a:r>
              <a:rPr lang="en-US" altLang="en-US" b="1">
                <a:effectLst/>
                <a:latin typeface="Times New Roman" panose="02020603050405020304" charset="0"/>
                <a:cs typeface="Times New Roman" panose="02020603050405020304" charset="0"/>
                <a:sym typeface="+mn-ea"/>
              </a:rPr>
              <a:t>Publisher:</a:t>
            </a:r>
            <a:r>
              <a:rPr lang="en-US" altLang="en-US">
                <a:effectLst/>
                <a:latin typeface="Times New Roman" panose="02020603050405020304" charset="0"/>
                <a:cs typeface="Times New Roman" panose="02020603050405020304" charset="0"/>
                <a:sym typeface="+mn-ea"/>
              </a:rPr>
              <a:t> Water Quality Research Journal</a:t>
            </a:r>
            <a:endParaRPr lang="en-US" altLang="en-US">
              <a:solidFill>
                <a:schemeClr val="tx1"/>
              </a:solidFill>
              <a:effectLst/>
              <a:latin typeface="Times New Roman" panose="02020603050405020304" charset="0"/>
              <a:cs typeface="Times New Roman" panose="02020603050405020304" charset="0"/>
            </a:endParaRPr>
          </a:p>
          <a:p>
            <a:pPr marL="285750" indent="-285750" algn="l">
              <a:lnSpc>
                <a:spcPct val="180000"/>
              </a:lnSpc>
              <a:buClr>
                <a:srgbClr val="000000"/>
              </a:buClr>
              <a:buFont typeface="Arial" panose="020B0604020202020204" pitchFamily="34" charset="0"/>
              <a:buChar char="•"/>
            </a:pPr>
            <a:r>
              <a:rPr lang="en-US" altLang="en-US" b="1">
                <a:effectLst/>
                <a:latin typeface="Times New Roman" panose="02020603050405020304" charset="0"/>
                <a:cs typeface="Times New Roman" panose="02020603050405020304" charset="0"/>
                <a:sym typeface="+mn-ea"/>
              </a:rPr>
              <a:t>What They Did:</a:t>
            </a:r>
            <a:r>
              <a:rPr lang="en-US" altLang="en-US">
                <a:effectLst/>
                <a:latin typeface="Times New Roman" panose="02020603050405020304" charset="0"/>
                <a:cs typeface="Times New Roman" panose="02020603050405020304" charset="0"/>
                <a:sym typeface="+mn-ea"/>
              </a:rPr>
              <a:t> This study evaluated the effectiveness of various filtration methods in removing contaminants from water.</a:t>
            </a:r>
            <a:endParaRPr lang="en-US" altLang="en-US">
              <a:solidFill>
                <a:schemeClr val="tx1"/>
              </a:solidFill>
              <a:effectLst/>
              <a:latin typeface="Times New Roman" panose="02020603050405020304" charset="0"/>
              <a:cs typeface="Times New Roman" panose="02020603050405020304" charset="0"/>
            </a:endParaRPr>
          </a:p>
          <a:p>
            <a:pPr marL="285750" indent="-285750">
              <a:lnSpc>
                <a:spcPct val="180000"/>
              </a:lnSpc>
              <a:buClr>
                <a:srgbClr val="000000"/>
              </a:buClr>
              <a:buFont typeface="Arial" panose="020B0604020202020204" pitchFamily="34" charset="0"/>
              <a:buChar char="•"/>
            </a:pPr>
            <a:r>
              <a:rPr lang="en-US" altLang="en-US" b="1">
                <a:effectLst/>
                <a:latin typeface="Times New Roman" panose="02020603050405020304" charset="0"/>
                <a:cs typeface="Times New Roman" panose="02020603050405020304" charset="0"/>
                <a:sym typeface="+mn-ea"/>
              </a:rPr>
              <a:t>Limitations:</a:t>
            </a:r>
            <a:r>
              <a:rPr lang="en-US" altLang="en-US">
                <a:effectLst/>
                <a:latin typeface="Times New Roman" panose="02020603050405020304" charset="0"/>
                <a:cs typeface="Times New Roman" panose="02020603050405020304" charset="0"/>
                <a:sym typeface="+mn-ea"/>
              </a:rPr>
              <a:t> Focused only on physical filtration, ignoring chemical and biological contaminants.</a:t>
            </a:r>
            <a:endParaRPr lang="en-US" altLang="en-US">
              <a:solidFill>
                <a:schemeClr val="tx1"/>
              </a:solidFill>
              <a:effectLst/>
              <a:latin typeface="Times New Roman" panose="02020603050405020304" charset="0"/>
              <a:cs typeface="Times New Roman" panose="02020603050405020304" charset="0"/>
            </a:endParaRPr>
          </a:p>
          <a:p>
            <a:pPr marL="285750" indent="-285750">
              <a:lnSpc>
                <a:spcPct val="180000"/>
              </a:lnSpc>
              <a:buClr>
                <a:srgbClr val="000000"/>
              </a:buClr>
              <a:buFont typeface="Arial" panose="020B0604020202020204" pitchFamily="34" charset="0"/>
              <a:buChar char="•"/>
            </a:pPr>
            <a:r>
              <a:rPr lang="en-US" altLang="en-US" b="1">
                <a:effectLst/>
                <a:latin typeface="Times New Roman" panose="02020603050405020304" charset="0"/>
                <a:cs typeface="Times New Roman" panose="02020603050405020304" charset="0"/>
                <a:sym typeface="+mn-ea"/>
              </a:rPr>
              <a:t>Next Step:</a:t>
            </a:r>
            <a:r>
              <a:rPr lang="en-US" altLang="en-US">
                <a:effectLst/>
                <a:latin typeface="Times New Roman" panose="02020603050405020304" charset="0"/>
                <a:cs typeface="Times New Roman" panose="02020603050405020304" charset="0"/>
                <a:sym typeface="+mn-ea"/>
              </a:rPr>
              <a:t> Later research incorporated chemical analysis to address these gaps.</a:t>
            </a:r>
            <a:endParaRPr lang="en-US" altLang="en-US">
              <a:solidFill>
                <a:schemeClr val="tx1"/>
              </a:solidFill>
              <a:effectLst/>
              <a:latin typeface="Times New Roman" panose="02020603050405020304" charset="0"/>
              <a:cs typeface="Times New Roman" panose="02020603050405020304" charset="0"/>
            </a:endParaRPr>
          </a:p>
          <a:p>
            <a:pPr marL="285750" indent="-285750">
              <a:lnSpc>
                <a:spcPct val="180000"/>
              </a:lnSpc>
              <a:buFont typeface="Arial" panose="020B0604020202020204" pitchFamily="34" charset="0"/>
              <a:buChar char="•"/>
            </a:pPr>
            <a:endParaRPr lang="en-US"/>
          </a:p>
          <a:p>
            <a:endParaRPr lang="en-US"/>
          </a:p>
        </p:txBody>
      </p:sp>
      <p:sp>
        <p:nvSpPr>
          <p:cNvPr id="4" name="Slide Number Placeholder 3"/>
          <p:cNvSpPr>
            <a:spLocks noGrp="1"/>
          </p:cNvSpPr>
          <p:nvPr>
            <p:ph type="sldNum" sz="quarter" idx="4"/>
          </p:nvPr>
        </p:nvSpPr>
        <p:spPr/>
        <p:txBody>
          <a:bodyPr/>
          <a:p>
            <a:fld id="{3A4F6043-7A67-491B-98BC-F933DED7226D}" type="slidenum">
              <a:rPr lang="en-US" smtClean="0"/>
            </a:fld>
            <a:endParaRPr lang="en-US" dirty="0"/>
          </a:p>
        </p:txBody>
      </p:sp>
    </p:spTree>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66BB56-E71F-413C-A17E-3C61B4BD4737}">
  <ds:schemaRefs/>
</ds:datastoreItem>
</file>

<file path=customXml/itemProps2.xml><?xml version="1.0" encoding="utf-8"?>
<ds:datastoreItem xmlns:ds="http://schemas.openxmlformats.org/officeDocument/2006/customXml" ds:itemID="{CD6D0E89-8FE5-4564-B75D-6D6A80E92650}">
  <ds:schemaRefs/>
</ds:datastoreItem>
</file>

<file path=customXml/itemProps3.xml><?xml version="1.0" encoding="utf-8"?>
<ds:datastoreItem xmlns:ds="http://schemas.openxmlformats.org/officeDocument/2006/customXml" ds:itemID="{BCCFBFAD-0D5C-4560-A0B6-6D94F8C67324}">
  <ds:schemaRefs/>
</ds:datastoreItem>
</file>

<file path=docProps/app.xml><?xml version="1.0" encoding="utf-8"?>
<Properties xmlns="http://schemas.openxmlformats.org/officeDocument/2006/extended-properties" xmlns:vt="http://schemas.openxmlformats.org/officeDocument/2006/docPropsVTypes">
  <Template>OffsetVTI</Template>
  <TotalTime>0</TotalTime>
  <Words>10261</Words>
  <Application>WPS Slides</Application>
  <PresentationFormat>Custom</PresentationFormat>
  <Paragraphs>293</Paragraphs>
  <Slides>22</Slides>
  <Notes>8</Notes>
  <HiddenSlides>0</HiddenSlides>
  <MMClips>0</MMClips>
  <ScaleCrop>false</ScaleCrop>
  <HeadingPairs>
    <vt:vector size="6" baseType="variant">
      <vt:variant>
        <vt:lpstr>已用的字体</vt:lpstr>
      </vt:variant>
      <vt:variant>
        <vt:i4>15</vt:i4>
      </vt:variant>
      <vt:variant>
        <vt:lpstr>主题</vt:lpstr>
      </vt:variant>
      <vt:variant>
        <vt:i4>5</vt:i4>
      </vt:variant>
      <vt:variant>
        <vt:lpstr>幻灯片标题</vt:lpstr>
      </vt:variant>
      <vt:variant>
        <vt:i4>22</vt:i4>
      </vt:variant>
    </vt:vector>
  </HeadingPairs>
  <TitlesOfParts>
    <vt:vector size="42" baseType="lpstr">
      <vt:lpstr>Arial</vt:lpstr>
      <vt:lpstr>SimSun</vt:lpstr>
      <vt:lpstr>Wingdings</vt:lpstr>
      <vt:lpstr>Wingdings 2</vt:lpstr>
      <vt:lpstr>Dante (Headings)2</vt:lpstr>
      <vt:lpstr>Segoe Print</vt:lpstr>
      <vt:lpstr>Old English Text MT</vt:lpstr>
      <vt:lpstr>Constantia</vt:lpstr>
      <vt:lpstr>Cambria</vt:lpstr>
      <vt:lpstr>Times New Roman</vt:lpstr>
      <vt:lpstr>Wingdings</vt:lpstr>
      <vt:lpstr>Dante</vt:lpstr>
      <vt:lpstr>Microsoft YaHei</vt:lpstr>
      <vt:lpstr>Arial Unicode MS</vt:lpstr>
      <vt:lpstr>Calibri</vt:lpstr>
      <vt:lpstr>OffsetVTI</vt:lpstr>
      <vt:lpstr>1_OffsetVTI</vt:lpstr>
      <vt:lpstr>2_OffsetVTI</vt:lpstr>
      <vt:lpstr>3_OffsetVTI</vt:lpstr>
      <vt:lpstr>4_OffsetVTI</vt:lpstr>
      <vt:lpstr>PowerPoint 演示文稿</vt:lpstr>
      <vt:lpstr>Agenda</vt:lpstr>
      <vt:lpstr>Abstract</vt:lpstr>
      <vt:lpstr>PowerPoint 演示文稿</vt:lpstr>
      <vt:lpstr>Scope of the project</vt:lpstr>
      <vt:lpstr>Existing System</vt:lpstr>
      <vt:lpstr>Proposed System</vt:lpstr>
      <vt:lpstr>PowerPoint 演示文稿</vt:lpstr>
      <vt:lpstr>PowerPoint 演示文稿</vt:lpstr>
      <vt:lpstr>Research Paper 1:</vt:lpstr>
      <vt:lpstr>Research Paper 2:</vt:lpstr>
      <vt:lpstr>Research Paper 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Ponakala Neelima</cp:lastModifiedBy>
  <cp:revision>12</cp:revision>
  <dcterms:created xsi:type="dcterms:W3CDTF">2024-01-08T20:32:00Z</dcterms:created>
  <dcterms:modified xsi:type="dcterms:W3CDTF">2025-04-23T17:37:23Z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6C734D70B764456D97D3A01D2B95E97E_13</vt:lpwstr>
  </property>
  <property fmtid="{D5CDD505-2E9C-101B-9397-08002B2CF9AE}" pid="4" name="KSOProductBuildVer">
    <vt:lpwstr>1033-12.2.0.20795</vt:lpwstr>
  </property>
</Properties>
</file>