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72" r:id="rId3"/>
  </p:sldMasterIdLst>
  <p:notesMasterIdLst>
    <p:notesMasterId r:id="rId9"/>
  </p:notesMasterIdLst>
  <p:handoutMasterIdLst>
    <p:handoutMasterId r:id="rId10"/>
  </p:handoutMasterIdLst>
  <p:sldIdLst>
    <p:sldId id="261" r:id="rId4"/>
    <p:sldId id="262" r:id="rId5"/>
    <p:sldId id="263" r:id="rId6"/>
    <p:sldId id="259" r:id="rId7"/>
    <p:sldId id="260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0CA3D7"/>
    <a:srgbClr val="666666"/>
    <a:srgbClr val="77D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3" autoAdjust="0"/>
    <p:restoredTop sz="94660"/>
  </p:normalViewPr>
  <p:slideViewPr>
    <p:cSldViewPr>
      <p:cViewPr varScale="1">
        <p:scale>
          <a:sx n="55" d="100"/>
          <a:sy n="55" d="100"/>
        </p:scale>
        <p:origin x="143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420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5680182-982F-4BD8-82BC-0E6BFC80766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732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88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38f6d071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38f6d071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52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38f6d0712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38f6d0712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0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38f6d0712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38f6d0712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8f6d071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8f6d0712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620713"/>
            <a:ext cx="4392613" cy="10795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349500"/>
            <a:ext cx="4392613" cy="4079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77D21A"/>
                </a:solidFill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8625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15125" y="260350"/>
            <a:ext cx="2033588" cy="62642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11188" y="260350"/>
            <a:ext cx="5951537" cy="62642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4177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4882C-925F-4B28-8EDA-8B88A67BCEE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456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CEF26-0BEC-49B5-81C8-0EEDFF3A8FF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39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76713-EC0C-4ACF-AF83-BBCEEBB74D1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44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3EE02-CA7D-4340-BD5D-DE9BFFA825A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65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F569-5B34-4266-BBCD-24714C389F1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380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6FDB6-70BE-4C80-A6E3-6C797EA1558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93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8C529-4897-48FC-BA54-F1D0F133803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076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D08E2-9206-4366-A777-291F7B6FD06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39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43720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3056B-08F4-4A8D-8874-659D0A30CDE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11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A9DBD-154D-436B-9716-1CFD14EA20E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27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2845B-3EC2-4DA1-928C-CC6EDDE30C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487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39750" y="620713"/>
            <a:ext cx="4392600" cy="10796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9750" y="2349500"/>
            <a:ext cx="4392600" cy="408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77D21A"/>
              </a:buClr>
              <a:buSzPts val="2000"/>
              <a:buFont typeface="Dosis"/>
              <a:buNone/>
              <a:defRPr>
                <a:solidFill>
                  <a:srgbClr val="77D21A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6618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11188" y="260351"/>
            <a:ext cx="8137500" cy="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11188" y="1339851"/>
            <a:ext cx="8137500" cy="5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66693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Dosi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Dosi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Dosi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Dosi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Dosi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Dosis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0388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611188" y="260351"/>
            <a:ext cx="8137500" cy="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611188" y="1339851"/>
            <a:ext cx="3992700" cy="5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Dosi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osi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Char char="»"/>
              <a:defRPr sz="18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756150" y="1339851"/>
            <a:ext cx="3992700" cy="5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Dosi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osi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Char char="»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223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osi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None/>
              <a:defRPr sz="1600" b="1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osi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Char char="»"/>
              <a:defRPr sz="16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osi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None/>
              <a:defRPr sz="1600" b="1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osi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Dosi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Dosis"/>
              <a:buChar char="»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0690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611188" y="260351"/>
            <a:ext cx="8137500" cy="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7843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65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62175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457200" y="273051"/>
            <a:ext cx="30084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00" cy="5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Dosi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Dosi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osi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»"/>
              <a:defRPr sz="20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Dosi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Dosi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Dosi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Dosi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Dosi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Dosi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Dosi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Dosi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Dosis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4533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Dosis"/>
              <a:buNone/>
              <a:defRPr sz="32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Dosis"/>
              <a:buNone/>
              <a:defRPr sz="28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None/>
              <a:defRPr sz="2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None/>
              <a:defRPr sz="2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None/>
              <a:defRPr sz="2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None/>
              <a:defRPr sz="2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None/>
              <a:defRPr sz="2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None/>
              <a:defRPr sz="2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Dosi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Dosi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Dosi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Dosi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Dosi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Dosi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Dosi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Dosi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Dosis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1143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611188" y="260351"/>
            <a:ext cx="8137500" cy="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 rot="5400000">
            <a:off x="2087563" y="-136499"/>
            <a:ext cx="5184800" cy="81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8642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 rot="5400000">
            <a:off x="4599663" y="2375701"/>
            <a:ext cx="6264400" cy="20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 rot="5400000">
            <a:off x="454825" y="416851"/>
            <a:ext cx="6264400" cy="5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46572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3"/>
          <p:cNvCxnSpPr/>
          <p:nvPr/>
        </p:nvCxnSpPr>
        <p:spPr>
          <a:xfrm>
            <a:off x="492563" y="1680379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3142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188" y="1339850"/>
            <a:ext cx="39925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6150" y="1339850"/>
            <a:ext cx="399256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6375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953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1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248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814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60350"/>
            <a:ext cx="8137525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339850"/>
            <a:ext cx="813752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C70EB21F-1B73-4F8E-87FB-3359FC403A60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1188" y="260351"/>
            <a:ext cx="8137500" cy="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CA3D7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CA3D7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CA3D7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CA3D7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CA3D7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CA3D7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CA3D7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CA3D7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CA3D7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1188" y="1339851"/>
            <a:ext cx="8137500" cy="5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•"/>
              <a:defRPr sz="2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–"/>
              <a:defRPr sz="2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•"/>
              <a:defRPr sz="2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–"/>
              <a:defRPr sz="2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»"/>
              <a:defRPr sz="2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»"/>
              <a:defRPr sz="2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»"/>
              <a:defRPr sz="2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»"/>
              <a:defRPr sz="2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Dosis"/>
              <a:buChar char="»"/>
              <a:defRPr sz="20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8471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210975" y="1001425"/>
            <a:ext cx="3455700" cy="25380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"/>
              <a:t>Principio de Responsabilidad Unica</a:t>
            </a:r>
            <a:endParaRPr/>
          </a:p>
        </p:txBody>
      </p:sp>
      <p:sp>
        <p:nvSpPr>
          <p:cNvPr id="54" name="Google Shape;54;p14"/>
          <p:cNvSpPr txBox="1"/>
          <p:nvPr/>
        </p:nvSpPr>
        <p:spPr>
          <a:xfrm>
            <a:off x="0" y="4383325"/>
            <a:ext cx="31644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Norlan Esquivel Méndez.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Leonardo Chaves Hernández.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Rafael Cerdas Aburto.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7539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body" idx="4294967295"/>
          </p:nvPr>
        </p:nvSpPr>
        <p:spPr>
          <a:xfrm>
            <a:off x="207100" y="1228975"/>
            <a:ext cx="6352800" cy="42393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50">
                <a:solidFill>
                  <a:schemeClr val="dk2"/>
                </a:solidFill>
              </a:rPr>
              <a:t>El principio de responsabilidad única es introducido por Robert C. Martín como parte de los principios que conforman el acrónimo de SOLID.</a:t>
            </a:r>
            <a:r>
              <a:rPr lang="es" sz="1950">
                <a:solidFill>
                  <a:schemeClr val="dk2"/>
                </a:solidFill>
              </a:rPr>
              <a:t> </a:t>
            </a:r>
            <a:endParaRPr sz="19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>
              <a:solidFill>
                <a:schemeClr val="dk2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50">
                <a:solidFill>
                  <a:schemeClr val="dk2"/>
                </a:solidFill>
              </a:rPr>
              <a:t>SOLID representa los 5 principios básicos de la programación orientada a objetos, al aplicar estos 5 principios que conforman SOLID se puede conseguir un código más estable y flexible.</a:t>
            </a:r>
            <a:endParaRPr sz="20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3600">
              <a:solidFill>
                <a:srgbClr val="0CA3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9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body" idx="4294967295"/>
          </p:nvPr>
        </p:nvSpPr>
        <p:spPr>
          <a:xfrm>
            <a:off x="337675" y="1523300"/>
            <a:ext cx="6081600" cy="30789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s" sz="2050">
                <a:solidFill>
                  <a:schemeClr val="dk2"/>
                </a:solidFill>
              </a:rPr>
              <a:t>El principio de responsabilidad única es el primero de ellos.</a:t>
            </a:r>
            <a:endParaRPr sz="20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s" sz="2050">
                <a:solidFill>
                  <a:schemeClr val="dk2"/>
                </a:solidFill>
              </a:rPr>
              <a:t>Este principio lo que nos dice básicamente es que una clase solamente debería tener una razón para cambiar. “No debe existir más que una razón para que una clase cambie.”</a:t>
            </a:r>
            <a:endParaRPr sz="20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50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body" idx="4294967295"/>
          </p:nvPr>
        </p:nvSpPr>
        <p:spPr>
          <a:xfrm>
            <a:off x="408000" y="1041100"/>
            <a:ext cx="6664200" cy="406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sz="20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s" sz="2050">
                <a:solidFill>
                  <a:schemeClr val="dk2"/>
                </a:solidFill>
              </a:rPr>
              <a:t>Al incumplir este principio a la hora de crear código, hace el código más difícil, tanto de modificar así como de darle mantenimiento. Ya que si no se cumple este principio, a la hora de hacer un cambio en alguna parte del código puede que afecte directa o indirectamente a otra parte del mismo código que no necesariamente tenga alguna relación con el cambio anterior.</a:t>
            </a:r>
            <a:endParaRPr sz="20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s" sz="2050">
                <a:solidFill>
                  <a:schemeClr val="dk2"/>
                </a:solidFill>
              </a:rPr>
              <a:t> Por eso no se debe tener múltiples responsabilidades en una misma clase.</a:t>
            </a:r>
            <a:endParaRPr sz="20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100"/>
              <a:buNone/>
            </a:pP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body" idx="4294967295"/>
          </p:nvPr>
        </p:nvSpPr>
        <p:spPr>
          <a:xfrm>
            <a:off x="227175" y="2417425"/>
            <a:ext cx="6763200" cy="255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s" sz="2050">
                <a:solidFill>
                  <a:schemeClr val="dk2"/>
                </a:solidFill>
              </a:rPr>
              <a:t>Una de las ventajas de este principio es que se consigue alta cohesión y un bajo acoplamiento.</a:t>
            </a:r>
            <a:endParaRPr sz="20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s" sz="2050">
                <a:solidFill>
                  <a:schemeClr val="dk2"/>
                </a:solidFill>
              </a:rPr>
              <a:t>Hay que evitar crear clase muy grandes con más de una responsabilidad porque la clase será más sensible al cambio.</a:t>
            </a:r>
            <a:endParaRPr sz="20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100"/>
              <a:buNone/>
            </a:pPr>
            <a:endParaRPr sz="20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100"/>
              <a:buNone/>
            </a:pP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</TotalTime>
  <Words>238</Words>
  <Application>Microsoft Office PowerPoint</Application>
  <PresentationFormat>On-screen Show (4:3)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Dosis</vt:lpstr>
      <vt:lpstr>Roboto</vt:lpstr>
      <vt:lpstr>template</vt:lpstr>
      <vt:lpstr>Custom Design</vt:lpstr>
      <vt:lpstr>1_template</vt:lpstr>
      <vt:lpstr>Principio de Responsabilidad Unica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 </dc:title>
  <dc:creator>ADMIN</dc:creator>
  <cp:lastModifiedBy>leo chaves</cp:lastModifiedBy>
  <cp:revision>4</cp:revision>
  <dcterms:created xsi:type="dcterms:W3CDTF">2015-02-09T16:30:44Z</dcterms:created>
  <dcterms:modified xsi:type="dcterms:W3CDTF">2020-09-01T05:47:34Z</dcterms:modified>
</cp:coreProperties>
</file>