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4D4D4D"/>
        </a:solidFill>
        <a:effectLst/>
        <a:uFillTx/>
        <a:latin typeface="Dosis"/>
        <a:ea typeface="Dosis"/>
        <a:cs typeface="Dosis"/>
        <a:sym typeface="Dosi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BD1CA"/>
          </a:solidFill>
        </a:fill>
      </a:tcStyle>
    </a:wholeTbl>
    <a:band2H>
      <a:tcTxStyle/>
      <a:tcStyle>
        <a:tcBdr/>
        <a:fill>
          <a:solidFill>
            <a:srgbClr val="F5E9E6"/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5E8CA"/>
          </a:solidFill>
        </a:fill>
      </a:tcStyle>
    </a:wholeTbl>
    <a:band2H>
      <a:tcTxStyle/>
      <a:tcStyle>
        <a:tcBdr/>
        <a:fill>
          <a:solidFill>
            <a:srgbClr val="FAF4E6"/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ff">
        <a:font>
          <a:latin typeface="Dosis"/>
          <a:ea typeface="Dosis"/>
          <a:cs typeface="Dosis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osis"/>
          <a:ea typeface="Dosis"/>
          <a:cs typeface="Dosis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539750" y="620712"/>
            <a:ext cx="4392613" cy="1079501"/>
          </a:xfrm>
          <a:prstGeom prst="rect">
            <a:avLst/>
          </a:prstGeom>
          <a:effectLst>
            <a:outerShdw dist="17961" dir="2700000" rotWithShape="0">
              <a:srgbClr val="9B6902"/>
            </a:outerShdw>
          </a:effectLst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9750" y="2349500"/>
            <a:ext cx="4392613" cy="407988"/>
          </a:xfrm>
          <a:prstGeom prst="rect">
            <a:avLst/>
          </a:prstGeom>
          <a:effectLst>
            <a:outerShdw dist="17961" dir="2700000" rotWithShape="0">
              <a:srgbClr val="9B6902"/>
            </a:outerShdw>
          </a:effectLst>
        </p:spPr>
        <p:txBody>
          <a:bodyPr/>
          <a:lstStyle>
            <a:lvl1pPr marL="0" indent="0">
              <a:buSzTx/>
              <a:buNone/>
              <a:defRPr>
                <a:solidFill>
                  <a:srgbClr val="77D21A"/>
                </a:solidFill>
              </a:defRPr>
            </a:lvl1pPr>
            <a:lvl2pPr>
              <a:defRPr>
                <a:solidFill>
                  <a:srgbClr val="77D21A"/>
                </a:solidFill>
              </a:defRPr>
            </a:lvl2pPr>
            <a:lvl3pPr>
              <a:defRPr>
                <a:solidFill>
                  <a:srgbClr val="77D21A"/>
                </a:solidFill>
              </a:defRPr>
            </a:lvl3pPr>
            <a:lvl4pPr>
              <a:defRPr>
                <a:solidFill>
                  <a:srgbClr val="77D21A"/>
                </a:solidFill>
              </a:defRPr>
            </a:lvl4pPr>
            <a:lvl5pPr>
              <a:defRPr>
                <a:solidFill>
                  <a:srgbClr val="77D21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715125" y="260350"/>
            <a:ext cx="2033589" cy="6264275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611187" y="260350"/>
            <a:ext cx="5951539" cy="62642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o del títul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1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o del título"/>
          <p:cNvSpPr txBox="1">
            <a:spLocks noGrp="1"/>
          </p:cNvSpPr>
          <p:nvPr>
            <p:ph type="title"/>
          </p:nvPr>
        </p:nvSpPr>
        <p:spPr>
          <a:xfrm>
            <a:off x="1908175" y="274638"/>
            <a:ext cx="6767514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0" name="Nivel de texto 1…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b="1" cap="all"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o del título"/>
          <p:cNvSpPr txBox="1">
            <a:spLocks noGrp="1"/>
          </p:cNvSpPr>
          <p:nvPr>
            <p:ph type="title"/>
          </p:nvPr>
        </p:nvSpPr>
        <p:spPr>
          <a:xfrm>
            <a:off x="1908175" y="274638"/>
            <a:ext cx="6767514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38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908175" y="1600200"/>
            <a:ext cx="3313113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4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8" name="Текст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o del título"/>
          <p:cNvSpPr txBox="1">
            <a:spLocks noGrp="1"/>
          </p:cNvSpPr>
          <p:nvPr>
            <p:ph type="title"/>
          </p:nvPr>
        </p:nvSpPr>
        <p:spPr>
          <a:xfrm>
            <a:off x="1908175" y="274638"/>
            <a:ext cx="6767514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5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 b="1"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2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3" name="Текст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17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82" name="Рисунок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o del título"/>
          <p:cNvSpPr txBox="1">
            <a:spLocks noGrp="1"/>
          </p:cNvSpPr>
          <p:nvPr>
            <p:ph type="title"/>
          </p:nvPr>
        </p:nvSpPr>
        <p:spPr>
          <a:xfrm>
            <a:off x="1908175" y="274638"/>
            <a:ext cx="6767514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92" name="Nivel de texto 1…"/>
          <p:cNvSpPr txBox="1">
            <a:spLocks noGrp="1"/>
          </p:cNvSpPr>
          <p:nvPr>
            <p:ph type="body" idx="1"/>
          </p:nvPr>
        </p:nvSpPr>
        <p:spPr>
          <a:xfrm>
            <a:off x="1908175" y="1600200"/>
            <a:ext cx="6778625" cy="4525963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o del título"/>
          <p:cNvSpPr txBox="1">
            <a:spLocks noGrp="1"/>
          </p:cNvSpPr>
          <p:nvPr>
            <p:ph type="title"/>
          </p:nvPr>
        </p:nvSpPr>
        <p:spPr>
          <a:xfrm>
            <a:off x="6992938" y="274638"/>
            <a:ext cx="1693863" cy="58515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D21A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201" name="Nivel de texto 1…"/>
          <p:cNvSpPr txBox="1">
            <a:spLocks noGrp="1"/>
          </p:cNvSpPr>
          <p:nvPr>
            <p:ph type="body" idx="1"/>
          </p:nvPr>
        </p:nvSpPr>
        <p:spPr>
          <a:xfrm>
            <a:off x="1908175" y="274638"/>
            <a:ext cx="4932363" cy="585152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o del título"/>
          <p:cNvSpPr txBox="1">
            <a:spLocks noGrp="1"/>
          </p:cNvSpPr>
          <p:nvPr>
            <p:ph type="title"/>
          </p:nvPr>
        </p:nvSpPr>
        <p:spPr>
          <a:xfrm>
            <a:off x="539750" y="620712"/>
            <a:ext cx="4392601" cy="1079601"/>
          </a:xfrm>
          <a:prstGeom prst="rect">
            <a:avLst/>
          </a:prstGeom>
          <a:effectLst>
            <a:outerShdw dist="17961" dir="2700000" rotWithShape="0">
              <a:srgbClr val="9B6902"/>
            </a:outerShdw>
          </a:effectLst>
        </p:spPr>
        <p:txBody>
          <a:bodyPr lIns="45699" tIns="45699" rIns="45699" bIns="45699"/>
          <a:lstStyle/>
          <a:p>
            <a:r>
              <a:t>Texto del título</a:t>
            </a:r>
          </a:p>
        </p:txBody>
      </p:sp>
      <p:sp>
        <p:nvSpPr>
          <p:cNvPr id="21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9750" y="2349500"/>
            <a:ext cx="4392601" cy="408000"/>
          </a:xfrm>
          <a:prstGeom prst="rect">
            <a:avLst/>
          </a:prstGeom>
          <a:effectLst>
            <a:outerShdw dist="17961" dir="2700000" rotWithShape="0">
              <a:srgbClr val="9B6902"/>
            </a:outerShdw>
          </a:effectLst>
        </p:spPr>
        <p:txBody>
          <a:bodyPr lIns="45699" tIns="45699" rIns="45699" bIns="45699"/>
          <a:lstStyle>
            <a:lvl1pPr marL="355600" indent="-254000">
              <a:buSzTx/>
              <a:buNone/>
              <a:defRPr>
                <a:solidFill>
                  <a:srgbClr val="77D21A"/>
                </a:solidFill>
              </a:defRPr>
            </a:lvl1pPr>
            <a:lvl2pPr marL="914400" indent="-355600">
              <a:buSzPts val="2000"/>
              <a:defRPr>
                <a:solidFill>
                  <a:srgbClr val="77D21A"/>
                </a:solidFill>
              </a:defRPr>
            </a:lvl2pPr>
            <a:lvl3pPr marL="1371600" indent="-355600">
              <a:buSzPts val="2000"/>
              <a:defRPr>
                <a:solidFill>
                  <a:srgbClr val="77D21A"/>
                </a:solidFill>
              </a:defRPr>
            </a:lvl3pPr>
            <a:lvl4pPr marL="1828800" indent="-355600">
              <a:buSzPts val="2000"/>
              <a:defRPr>
                <a:solidFill>
                  <a:srgbClr val="77D21A"/>
                </a:solidFill>
              </a:defRPr>
            </a:lvl4pPr>
            <a:lvl5pPr marL="2286000" indent="-355600">
              <a:buSzPts val="2000"/>
              <a:defRPr>
                <a:solidFill>
                  <a:srgbClr val="77D21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o del título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8137502" cy="868401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Texto del título</a:t>
            </a:r>
          </a:p>
        </p:txBody>
      </p:sp>
      <p:sp>
        <p:nvSpPr>
          <p:cNvPr id="219" name="Nivel de texto 1…"/>
          <p:cNvSpPr txBox="1">
            <a:spLocks noGrp="1"/>
          </p:cNvSpPr>
          <p:nvPr>
            <p:ph type="body" idx="1"/>
          </p:nvPr>
        </p:nvSpPr>
        <p:spPr>
          <a:xfrm>
            <a:off x="611187" y="1339850"/>
            <a:ext cx="8137502" cy="5184802"/>
          </a:xfrm>
          <a:prstGeom prst="rect">
            <a:avLst/>
          </a:prstGeom>
        </p:spPr>
        <p:txBody>
          <a:bodyPr lIns="45699" tIns="45699" rIns="45699" bIns="45699"/>
          <a:lstStyle>
            <a:lvl1pPr marL="4572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1pPr>
            <a:lvl2pPr marL="9144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2pPr>
            <a:lvl3pPr marL="13716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3pPr>
            <a:lvl4pPr marL="18288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4pPr>
            <a:lvl5pPr marL="22860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01"/>
          </a:xfrm>
          <a:prstGeom prst="rect">
            <a:avLst/>
          </a:prstGeom>
        </p:spPr>
        <p:txBody>
          <a:bodyPr lIns="45699" tIns="45699" rIns="45699" bIns="45699" anchor="t"/>
          <a:lstStyle>
            <a:lvl1pPr>
              <a:defRPr sz="4000" b="1"/>
            </a:lvl1pPr>
          </a:lstStyle>
          <a:p>
            <a:r>
              <a:t>Texto del título</a:t>
            </a:r>
          </a:p>
        </p:txBody>
      </p:sp>
      <p:sp>
        <p:nvSpPr>
          <p:cNvPr id="22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001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buSzTx/>
              <a:buNone/>
            </a:lvl1pPr>
            <a:lvl2pPr marL="228600" indent="457200">
              <a:buSzTx/>
              <a:buNone/>
            </a:lvl2pPr>
            <a:lvl3pPr marL="228600" indent="914400">
              <a:buSzTx/>
              <a:buNone/>
            </a:lvl3pPr>
            <a:lvl4pPr marL="228600" indent="1371600">
              <a:buSzTx/>
              <a:buNone/>
            </a:lvl4pPr>
            <a:lvl5pPr marL="228600" indent="1828800">
              <a:buSzTx/>
              <a:buNone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o del título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8137502" cy="868401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Texto del título</a:t>
            </a:r>
          </a:p>
        </p:txBody>
      </p:sp>
      <p:sp>
        <p:nvSpPr>
          <p:cNvPr id="23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611187" y="1339850"/>
            <a:ext cx="3992702" cy="5184802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4064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1pPr>
            <a:lvl2pPr marL="977900" indent="-4445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2pPr>
            <a:lvl3pPr marL="1513839" indent="-497839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3pPr>
            <a:lvl4pPr marL="2019300" indent="-5334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4pPr>
            <a:lvl5pPr marL="2476500" indent="-5334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8" name="Google Shape;20;p5"/>
          <p:cNvSpPr txBox="1">
            <a:spLocks noGrp="1"/>
          </p:cNvSpPr>
          <p:nvPr>
            <p:ph type="body" sz="half" idx="13"/>
          </p:nvPr>
        </p:nvSpPr>
        <p:spPr>
          <a:xfrm>
            <a:off x="4756149" y="1339850"/>
            <a:ext cx="3992702" cy="5184802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406400">
              <a:spcBef>
                <a:spcPts val="500"/>
              </a:spcBef>
              <a:buClr>
                <a:srgbClr val="666666"/>
              </a:buClr>
              <a:buSzPts val="2800"/>
              <a:buFont typeface="Helvetica"/>
              <a:defRPr sz="2800"/>
            </a:pPr>
            <a:endParaRPr/>
          </a:p>
        </p:txBody>
      </p:sp>
      <p:sp>
        <p:nvSpPr>
          <p:cNvPr id="23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201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Texto del título</a:t>
            </a:r>
          </a:p>
        </p:txBody>
      </p:sp>
      <p:sp>
        <p:nvSpPr>
          <p:cNvPr id="24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00" cy="639601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buSzTx/>
              <a:buNone/>
              <a:defRPr sz="2400" b="1"/>
            </a:lvl1pPr>
            <a:lvl2pPr marL="228600" indent="457200">
              <a:buSzTx/>
              <a:buNone/>
              <a:defRPr sz="2400" b="1"/>
            </a:lvl2pPr>
            <a:lvl3pPr marL="228600" indent="914400">
              <a:buSzTx/>
              <a:buNone/>
              <a:defRPr sz="2400" b="1"/>
            </a:lvl3pPr>
            <a:lvl4pPr marL="228600" indent="1371600">
              <a:buSzTx/>
              <a:buNone/>
              <a:defRPr sz="2400" b="1"/>
            </a:lvl4pPr>
            <a:lvl5pPr marL="228600" indent="1828800">
              <a:buSz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48" name="Google Shape;24;p6"/>
          <p:cNvSpPr txBox="1">
            <a:spLocks noGrp="1"/>
          </p:cNvSpPr>
          <p:nvPr>
            <p:ph type="body" sz="half" idx="13"/>
          </p:nvPr>
        </p:nvSpPr>
        <p:spPr>
          <a:xfrm>
            <a:off x="457200" y="2174875"/>
            <a:ext cx="4040100" cy="39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81000">
              <a:buClr>
                <a:srgbClr val="666666"/>
              </a:buClr>
              <a:buSzPts val="2400"/>
              <a:buFont typeface="Helvetica"/>
              <a:defRPr sz="2400"/>
            </a:pPr>
            <a:endParaRPr/>
          </a:p>
        </p:txBody>
      </p:sp>
      <p:sp>
        <p:nvSpPr>
          <p:cNvPr id="249" name="Google Shape;25;p6"/>
          <p:cNvSpPr txBox="1">
            <a:spLocks noGrp="1"/>
          </p:cNvSpPr>
          <p:nvPr>
            <p:ph type="body" sz="quarter" idx="14"/>
          </p:nvPr>
        </p:nvSpPr>
        <p:spPr>
          <a:xfrm>
            <a:off x="4645024" y="1535112"/>
            <a:ext cx="4041902" cy="639601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buSzTx/>
              <a:buNone/>
              <a:defRPr sz="2400" b="1"/>
            </a:pPr>
            <a:endParaRPr/>
          </a:p>
        </p:txBody>
      </p:sp>
      <p:sp>
        <p:nvSpPr>
          <p:cNvPr id="250" name="Google Shape;26;p6"/>
          <p:cNvSpPr txBox="1">
            <a:spLocks noGrp="1"/>
          </p:cNvSpPr>
          <p:nvPr>
            <p:ph type="body" sz="half" idx="15"/>
          </p:nvPr>
        </p:nvSpPr>
        <p:spPr>
          <a:xfrm>
            <a:off x="4645024" y="2174875"/>
            <a:ext cx="4041902" cy="39512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457200" indent="-381000">
              <a:buClr>
                <a:srgbClr val="666666"/>
              </a:buClr>
              <a:buSzPts val="2400"/>
              <a:buFont typeface="Helvetica"/>
              <a:defRPr sz="2400"/>
            </a:pPr>
            <a:endParaRPr/>
          </a:p>
        </p:txBody>
      </p:sp>
      <p:sp>
        <p:nvSpPr>
          <p:cNvPr id="25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o del título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8137502" cy="868401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Texto del título</a:t>
            </a:r>
          </a:p>
        </p:txBody>
      </p:sp>
      <p:sp>
        <p:nvSpPr>
          <p:cNvPr id="25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1" cy="116200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274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1" cy="5853202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431800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1pPr>
            <a:lvl2pPr marL="972457" indent="-464457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2pPr>
            <a:lvl3pPr marL="1498600" indent="-508000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3pPr>
            <a:lvl4pPr marL="2042160" indent="-568960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4pPr>
            <a:lvl5pPr marL="2499360" indent="-568960">
              <a:spcBef>
                <a:spcPts val="600"/>
              </a:spcBef>
              <a:buClr>
                <a:srgbClr val="666666"/>
              </a:buClr>
              <a:buSzPts val="3200"/>
              <a:buFont typeface="Helvetica"/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75" name="Google Shape;33;p9"/>
          <p:cNvSpPr txBox="1">
            <a:spLocks noGrp="1"/>
          </p:cNvSpPr>
          <p:nvPr>
            <p:ph type="body" sz="half" idx="13"/>
          </p:nvPr>
        </p:nvSpPr>
        <p:spPr>
          <a:xfrm>
            <a:off x="457199" y="1435099"/>
            <a:ext cx="3008402" cy="4691202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spcBef>
                <a:spcPts val="200"/>
              </a:spcBef>
              <a:buSzTx/>
              <a:buNone/>
              <a:defRPr sz="1400"/>
            </a:pPr>
            <a:endParaRPr/>
          </a:p>
        </p:txBody>
      </p:sp>
      <p:sp>
        <p:nvSpPr>
          <p:cNvPr id="2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80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284" name="Google Shape;36;p10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spcBef>
                <a:spcPts val="200"/>
              </a:spcBef>
              <a:buSzTx/>
              <a:buNone/>
              <a:defRPr sz="1400"/>
            </a:lvl1pPr>
            <a:lvl2pPr marL="228600" indent="457200">
              <a:spcBef>
                <a:spcPts val="200"/>
              </a:spcBef>
              <a:buSzTx/>
              <a:buNone/>
              <a:defRPr sz="1400"/>
            </a:lvl2pPr>
            <a:lvl3pPr marL="228600" indent="914400">
              <a:spcBef>
                <a:spcPts val="200"/>
              </a:spcBef>
              <a:buSzTx/>
              <a:buNone/>
              <a:defRPr sz="1400"/>
            </a:lvl3pPr>
            <a:lvl4pPr marL="228600" indent="1371600">
              <a:spcBef>
                <a:spcPts val="200"/>
              </a:spcBef>
              <a:buSzTx/>
              <a:buNone/>
              <a:defRPr sz="1400"/>
            </a:lvl4pPr>
            <a:lvl5pPr marL="228600" indent="1828800">
              <a:spcBef>
                <a:spcPts val="200"/>
              </a:spcBef>
              <a:buSzTx/>
              <a:buNone/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o del título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8137502" cy="868401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Texto del título</a:t>
            </a:r>
          </a:p>
        </p:txBody>
      </p:sp>
      <p:sp>
        <p:nvSpPr>
          <p:cNvPr id="294" name="Nivel de texto 1…"/>
          <p:cNvSpPr txBox="1">
            <a:spLocks noGrp="1"/>
          </p:cNvSpPr>
          <p:nvPr>
            <p:ph type="body" idx="1"/>
          </p:nvPr>
        </p:nvSpPr>
        <p:spPr>
          <a:xfrm rot="5400000">
            <a:off x="2087563" y="-136499"/>
            <a:ext cx="5184801" cy="8137501"/>
          </a:xfrm>
          <a:prstGeom prst="rect">
            <a:avLst/>
          </a:prstGeom>
        </p:spPr>
        <p:txBody>
          <a:bodyPr lIns="45699" tIns="45699" rIns="45699" bIns="45699"/>
          <a:lstStyle>
            <a:lvl1pPr marL="4572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1pPr>
            <a:lvl2pPr marL="9144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2pPr>
            <a:lvl3pPr marL="13716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3pPr>
            <a:lvl4pPr marL="18288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4pPr>
            <a:lvl5pPr marL="22860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o del título"/>
          <p:cNvSpPr txBox="1">
            <a:spLocks noGrp="1"/>
          </p:cNvSpPr>
          <p:nvPr>
            <p:ph type="title"/>
          </p:nvPr>
        </p:nvSpPr>
        <p:spPr>
          <a:xfrm rot="5400000">
            <a:off x="4599663" y="2375700"/>
            <a:ext cx="6264401" cy="2033702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Texto del título</a:t>
            </a:r>
          </a:p>
        </p:txBody>
      </p:sp>
      <p:sp>
        <p:nvSpPr>
          <p:cNvPr id="303" name="Nivel de texto 1…"/>
          <p:cNvSpPr txBox="1">
            <a:spLocks noGrp="1"/>
          </p:cNvSpPr>
          <p:nvPr>
            <p:ph type="body" idx="1"/>
          </p:nvPr>
        </p:nvSpPr>
        <p:spPr>
          <a:xfrm rot="5400000">
            <a:off x="454824" y="416851"/>
            <a:ext cx="6264402" cy="5951400"/>
          </a:xfrm>
          <a:prstGeom prst="rect">
            <a:avLst/>
          </a:prstGeom>
        </p:spPr>
        <p:txBody>
          <a:bodyPr lIns="45699" tIns="45699" rIns="45699" bIns="45699"/>
          <a:lstStyle>
            <a:lvl1pPr marL="4572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1pPr>
            <a:lvl2pPr marL="9144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2pPr>
            <a:lvl3pPr marL="13716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3pPr>
            <a:lvl4pPr marL="18288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4pPr>
            <a:lvl5pPr marL="2286000" indent="-342900">
              <a:spcBef>
                <a:spcPts val="300"/>
              </a:spcBef>
              <a:buClr>
                <a:srgbClr val="666666"/>
              </a:buClr>
              <a:buSzPts val="2000"/>
              <a:buFont typeface="Helvetica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0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45;p13"/>
          <p:cNvSpPr/>
          <p:nvPr/>
        </p:nvSpPr>
        <p:spPr>
          <a:xfrm>
            <a:off x="492563" y="1680379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Texto del título"/>
          <p:cNvSpPr txBox="1">
            <a:spLocks noGrp="1"/>
          </p:cNvSpPr>
          <p:nvPr>
            <p:ph type="title"/>
          </p:nvPr>
        </p:nvSpPr>
        <p:spPr>
          <a:xfrm>
            <a:off x="387899" y="610699"/>
            <a:ext cx="8368202" cy="914801"/>
          </a:xfrm>
          <a:prstGeom prst="rect">
            <a:avLst/>
          </a:prstGeom>
        </p:spPr>
        <p:txBody>
          <a:bodyPr lIns="45699" tIns="45699" rIns="45699" bIns="45699"/>
          <a:lstStyle/>
          <a:p>
            <a:r>
              <a:t>Texto del título</a:t>
            </a:r>
          </a:p>
        </p:txBody>
      </p:sp>
      <p:sp>
        <p:nvSpPr>
          <p:cNvPr id="31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87899" y="1986432"/>
            <a:ext cx="8368202" cy="4105200"/>
          </a:xfrm>
          <a:prstGeom prst="rect">
            <a:avLst/>
          </a:prstGeom>
        </p:spPr>
        <p:txBody>
          <a:bodyPr lIns="45699" tIns="45699" rIns="45699" bIns="45699"/>
          <a:lstStyle>
            <a:lvl1pPr marL="457200" indent="-355600">
              <a:buClr>
                <a:srgbClr val="666666"/>
              </a:buClr>
              <a:buSzPts val="2000"/>
              <a:buFont typeface="Helvetica"/>
            </a:lvl1pPr>
            <a:lvl2pPr marL="914400" indent="-355600">
              <a:buClr>
                <a:srgbClr val="666666"/>
              </a:buClr>
              <a:buSzPts val="2000"/>
              <a:buFont typeface="Helvetica"/>
            </a:lvl2pPr>
            <a:lvl3pPr marL="1371600" indent="-355600">
              <a:buClr>
                <a:srgbClr val="666666"/>
              </a:buClr>
              <a:buSzPts val="2000"/>
              <a:buFont typeface="Helvetica"/>
            </a:lvl3pPr>
            <a:lvl4pPr marL="1828800" indent="-355600">
              <a:buClr>
                <a:srgbClr val="666666"/>
              </a:buClr>
              <a:buSzPts val="2000"/>
              <a:buFont typeface="Helvetica"/>
            </a:lvl4pPr>
            <a:lvl5pPr marL="2286000" indent="-355600">
              <a:buClr>
                <a:srgbClr val="666666"/>
              </a:buClr>
              <a:buSzPts val="2000"/>
              <a:buFont typeface="Helvetica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472458" y="6258987"/>
            <a:ext cx="449823" cy="442072"/>
          </a:xfrm>
          <a:prstGeom prst="rect">
            <a:avLst/>
          </a:prstGeom>
        </p:spPr>
        <p:txBody>
          <a:bodyPr lIns="91424" tIns="91424" rIns="91424" bIns="91424"/>
          <a:lstStyle>
            <a:lvl1pPr algn="l"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611187" y="1339850"/>
            <a:ext cx="3992564" cy="518477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8137526" cy="86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11187" y="1339850"/>
            <a:ext cx="8137526" cy="51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CA3D7"/>
          </a:solidFill>
          <a:uFillTx/>
          <a:latin typeface="Dosis"/>
          <a:ea typeface="Dosis"/>
          <a:cs typeface="Dosis"/>
          <a:sym typeface="Dosi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2pPr>
      <a:lvl3pPr marL="1143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4pPr>
      <a:lvl5pPr marL="20574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666666"/>
          </a:solidFill>
          <a:uFillTx/>
          <a:latin typeface="Dosis"/>
          <a:ea typeface="Dosis"/>
          <a:cs typeface="Dosis"/>
          <a:sym typeface="Dosi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53;p14"/>
          <p:cNvSpPr txBox="1">
            <a:spLocks noGrp="1"/>
          </p:cNvSpPr>
          <p:nvPr>
            <p:ph type="title"/>
          </p:nvPr>
        </p:nvSpPr>
        <p:spPr>
          <a:xfrm>
            <a:off x="0" y="1001424"/>
            <a:ext cx="3903825" cy="2538002"/>
          </a:xfrm>
          <a:prstGeom prst="rect">
            <a:avLst/>
          </a:prstGeom>
        </p:spPr>
        <p:txBody>
          <a:bodyPr lIns="45699" tIns="45699" rIns="45699" bIns="45699"/>
          <a:lstStyle>
            <a:lvl1pPr algn="ctr"/>
          </a:lstStyle>
          <a:p>
            <a:r>
              <a:rPr dirty="0"/>
              <a:t>Principio de </a:t>
            </a:r>
            <a:r>
              <a:rPr dirty="0" err="1" smtClean="0"/>
              <a:t>Responsabilidad</a:t>
            </a:r>
            <a:r>
              <a:rPr lang="es-CR" dirty="0" smtClean="0"/>
              <a:t> Ú</a:t>
            </a:r>
            <a:r>
              <a:rPr dirty="0" err="1" smtClean="0"/>
              <a:t>nica</a:t>
            </a:r>
            <a:endParaRPr dirty="0"/>
          </a:p>
        </p:txBody>
      </p:sp>
      <p:sp>
        <p:nvSpPr>
          <p:cNvPr id="324" name="Google Shape;54;p14"/>
          <p:cNvSpPr txBox="1"/>
          <p:nvPr/>
        </p:nvSpPr>
        <p:spPr>
          <a:xfrm>
            <a:off x="-1" y="4383325"/>
            <a:ext cx="3903826" cy="101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Norlan Esquivel Méndez.</a:t>
            </a:r>
          </a:p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Leonardo Chaves Hernández.</a:t>
            </a:r>
          </a:p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Rafael </a:t>
            </a:r>
            <a:r>
              <a:rPr dirty="0" err="1"/>
              <a:t>Cerdas</a:t>
            </a:r>
            <a:r>
              <a:rPr dirty="0"/>
              <a:t> </a:t>
            </a:r>
            <a:r>
              <a:rPr dirty="0" err="1"/>
              <a:t>Aburto</a:t>
            </a:r>
            <a:r>
              <a:rPr dirty="0"/>
              <a:t>.</a:t>
            </a:r>
            <a:r>
              <a:rPr dirty="0">
                <a:solidFill>
                  <a:schemeClr val="accent3">
                    <a:lumOff val="44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59;p15"/>
          <p:cNvSpPr txBox="1">
            <a:spLocks noGrp="1"/>
          </p:cNvSpPr>
          <p:nvPr>
            <p:ph type="body" idx="4294967295"/>
          </p:nvPr>
        </p:nvSpPr>
        <p:spPr>
          <a:xfrm>
            <a:off x="207099" y="1228974"/>
            <a:ext cx="6352802" cy="4239302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dirty="0"/>
              <a:t>El principio de </a:t>
            </a:r>
            <a:r>
              <a:rPr dirty="0" err="1"/>
              <a:t>responsabilidad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introducido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Robert C. Martín </a:t>
            </a:r>
            <a:r>
              <a:rPr dirty="0" err="1"/>
              <a:t>como</a:t>
            </a:r>
            <a:r>
              <a:rPr dirty="0"/>
              <a:t> parte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principios</a:t>
            </a:r>
            <a:r>
              <a:rPr dirty="0"/>
              <a:t> que </a:t>
            </a:r>
            <a:r>
              <a:rPr dirty="0" err="1"/>
              <a:t>conforman</a:t>
            </a:r>
            <a:r>
              <a:rPr dirty="0"/>
              <a:t> el </a:t>
            </a:r>
            <a:r>
              <a:rPr dirty="0" err="1"/>
              <a:t>acrónimo</a:t>
            </a:r>
            <a:r>
              <a:rPr dirty="0"/>
              <a:t> de SOLID.</a:t>
            </a:r>
            <a:r>
              <a:rPr sz="1900" dirty="0"/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endParaRPr sz="1900" dirty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dirty="0"/>
              <a:t>SOLID </a:t>
            </a:r>
            <a:r>
              <a:rPr dirty="0" err="1"/>
              <a:t>representa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5 </a:t>
            </a:r>
            <a:r>
              <a:rPr dirty="0" err="1"/>
              <a:t>principios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 de la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orientada</a:t>
            </a:r>
            <a:r>
              <a:rPr dirty="0"/>
              <a:t> a </a:t>
            </a:r>
            <a:r>
              <a:rPr dirty="0" err="1"/>
              <a:t>objetos</a:t>
            </a:r>
            <a:r>
              <a:rPr dirty="0"/>
              <a:t>, al </a:t>
            </a:r>
            <a:r>
              <a:rPr dirty="0" err="1"/>
              <a:t>aplicar</a:t>
            </a:r>
            <a:r>
              <a:rPr dirty="0"/>
              <a:t> </a:t>
            </a:r>
            <a:r>
              <a:rPr dirty="0" err="1"/>
              <a:t>estos</a:t>
            </a:r>
            <a:r>
              <a:rPr dirty="0"/>
              <a:t> 5 </a:t>
            </a:r>
            <a:r>
              <a:rPr dirty="0" err="1"/>
              <a:t>principios</a:t>
            </a:r>
            <a:r>
              <a:rPr dirty="0"/>
              <a:t> que </a:t>
            </a:r>
            <a:r>
              <a:rPr dirty="0" err="1"/>
              <a:t>conforman</a:t>
            </a:r>
            <a:r>
              <a:rPr dirty="0"/>
              <a:t> SOLID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conseguir</a:t>
            </a:r>
            <a:r>
              <a:rPr dirty="0"/>
              <a:t> un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estable</a:t>
            </a:r>
            <a:r>
              <a:rPr dirty="0"/>
              <a:t> y flexible.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64;p16"/>
          <p:cNvSpPr txBox="1">
            <a:spLocks noGrp="1"/>
          </p:cNvSpPr>
          <p:nvPr>
            <p:ph type="body" sz="half" idx="4294967295"/>
          </p:nvPr>
        </p:nvSpPr>
        <p:spPr>
          <a:xfrm>
            <a:off x="337674" y="1523300"/>
            <a:ext cx="6081602" cy="3078901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0" indent="0" defTabSz="886968">
              <a:lnSpc>
                <a:spcPct val="150000"/>
              </a:lnSpc>
              <a:spcBef>
                <a:spcPts val="0"/>
              </a:spcBef>
              <a:buSzTx/>
              <a:buNone/>
              <a:defRPr sz="1940">
                <a:solidFill>
                  <a:srgbClr val="000000"/>
                </a:solidFill>
              </a:defRPr>
            </a:pPr>
            <a:endParaRPr dirty="0"/>
          </a:p>
          <a:p>
            <a:pPr marL="0" indent="0" algn="just" defTabSz="886968">
              <a:lnSpc>
                <a:spcPct val="150000"/>
              </a:lnSpc>
              <a:spcBef>
                <a:spcPts val="0"/>
              </a:spcBef>
              <a:buSzTx/>
              <a:buNone/>
              <a:defRPr sz="1940">
                <a:solidFill>
                  <a:srgbClr val="000000"/>
                </a:solidFill>
              </a:defRPr>
            </a:pPr>
            <a:r>
              <a:rPr dirty="0"/>
              <a:t>El principio de </a:t>
            </a:r>
            <a:r>
              <a:rPr dirty="0" err="1"/>
              <a:t>responsabilidad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el primero de </a:t>
            </a:r>
            <a:r>
              <a:rPr dirty="0" err="1"/>
              <a:t>ellos</a:t>
            </a:r>
            <a:r>
              <a:rPr dirty="0"/>
              <a:t>.</a:t>
            </a:r>
          </a:p>
          <a:p>
            <a:pPr marL="0" indent="0" algn="just" defTabSz="886968">
              <a:lnSpc>
                <a:spcPct val="150000"/>
              </a:lnSpc>
              <a:spcBef>
                <a:spcPts val="0"/>
              </a:spcBef>
              <a:buSzTx/>
              <a:buNone/>
              <a:defRPr sz="1940">
                <a:solidFill>
                  <a:srgbClr val="000000"/>
                </a:solidFill>
              </a:defRPr>
            </a:pPr>
            <a:r>
              <a:rPr dirty="0"/>
              <a:t>Este principio lo que </a:t>
            </a:r>
            <a:r>
              <a:rPr dirty="0" err="1"/>
              <a:t>nos</a:t>
            </a:r>
            <a:r>
              <a:rPr dirty="0"/>
              <a:t> dice </a:t>
            </a:r>
            <a:r>
              <a:rPr dirty="0" err="1"/>
              <a:t>básicamente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que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 </a:t>
            </a:r>
            <a:r>
              <a:rPr dirty="0" err="1"/>
              <a:t>solamente</a:t>
            </a:r>
            <a:r>
              <a:rPr dirty="0"/>
              <a:t> </a:t>
            </a:r>
            <a:r>
              <a:rPr dirty="0" err="1"/>
              <a:t>debería</a:t>
            </a:r>
            <a:r>
              <a:rPr dirty="0"/>
              <a:t> </a:t>
            </a:r>
            <a:r>
              <a:rPr dirty="0" err="1"/>
              <a:t>tener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razón</a:t>
            </a:r>
            <a:r>
              <a:rPr dirty="0"/>
              <a:t> para </a:t>
            </a:r>
            <a:r>
              <a:rPr dirty="0" err="1"/>
              <a:t>cambiar</a:t>
            </a:r>
            <a:r>
              <a:rPr dirty="0"/>
              <a:t>. “No </a:t>
            </a:r>
            <a:r>
              <a:rPr dirty="0" err="1"/>
              <a:t>debe</a:t>
            </a:r>
            <a:r>
              <a:rPr dirty="0"/>
              <a:t> </a:t>
            </a:r>
            <a:r>
              <a:rPr dirty="0" err="1"/>
              <a:t>existir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que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razón</a:t>
            </a:r>
            <a:r>
              <a:rPr dirty="0"/>
              <a:t> para que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 </a:t>
            </a:r>
            <a:r>
              <a:rPr dirty="0" err="1"/>
              <a:t>cambie</a:t>
            </a:r>
            <a:r>
              <a:rPr dirty="0"/>
              <a:t>.”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69;p17"/>
          <p:cNvSpPr txBox="1">
            <a:spLocks noGrp="1"/>
          </p:cNvSpPr>
          <p:nvPr>
            <p:ph type="body" idx="4294967295"/>
          </p:nvPr>
        </p:nvSpPr>
        <p:spPr>
          <a:xfrm>
            <a:off x="407999" y="1041100"/>
            <a:ext cx="6339165" cy="4065600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0" indent="0" algn="just" defTabSz="813816">
              <a:lnSpc>
                <a:spcPct val="150000"/>
              </a:lnSpc>
              <a:spcBef>
                <a:spcPts val="0"/>
              </a:spcBef>
              <a:buSzTx/>
              <a:buNone/>
              <a:defRPr sz="1779">
                <a:solidFill>
                  <a:srgbClr val="000000"/>
                </a:solidFill>
              </a:defRPr>
            </a:pPr>
            <a:endParaRPr dirty="0"/>
          </a:p>
          <a:p>
            <a:pPr marL="0" indent="0" algn="just" defTabSz="813816">
              <a:lnSpc>
                <a:spcPct val="150000"/>
              </a:lnSpc>
              <a:spcBef>
                <a:spcPts val="0"/>
              </a:spcBef>
              <a:buSzTx/>
              <a:buNone/>
              <a:defRPr sz="1779">
                <a:solidFill>
                  <a:srgbClr val="000000"/>
                </a:solidFill>
              </a:defRPr>
            </a:pPr>
            <a:r>
              <a:rPr dirty="0"/>
              <a:t>Al </a:t>
            </a:r>
            <a:r>
              <a:rPr dirty="0" err="1"/>
              <a:t>incumplir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principio a la hora de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, </a:t>
            </a:r>
            <a:r>
              <a:rPr dirty="0" err="1"/>
              <a:t>hace</a:t>
            </a:r>
            <a:r>
              <a:rPr dirty="0"/>
              <a:t> el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difícil</a:t>
            </a:r>
            <a:r>
              <a:rPr dirty="0"/>
              <a:t>, </a:t>
            </a:r>
            <a:r>
              <a:rPr dirty="0" err="1"/>
              <a:t>tanto</a:t>
            </a:r>
            <a:r>
              <a:rPr dirty="0"/>
              <a:t> de </a:t>
            </a:r>
            <a:r>
              <a:rPr dirty="0" err="1"/>
              <a:t>modificar</a:t>
            </a:r>
            <a:r>
              <a:rPr dirty="0"/>
              <a:t> </a:t>
            </a:r>
            <a:r>
              <a:rPr dirty="0" err="1"/>
              <a:t>así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de </a:t>
            </a:r>
            <a:r>
              <a:rPr dirty="0" err="1"/>
              <a:t>darle</a:t>
            </a:r>
            <a:r>
              <a:rPr dirty="0"/>
              <a:t> </a:t>
            </a:r>
            <a:r>
              <a:rPr dirty="0" err="1"/>
              <a:t>mantenimiento</a:t>
            </a:r>
            <a:r>
              <a:rPr dirty="0"/>
              <a:t>. </a:t>
            </a:r>
            <a:r>
              <a:rPr dirty="0" err="1"/>
              <a:t>Ya</a:t>
            </a:r>
            <a:r>
              <a:rPr dirty="0"/>
              <a:t> que </a:t>
            </a:r>
            <a:r>
              <a:rPr dirty="0" err="1"/>
              <a:t>si</a:t>
            </a:r>
            <a:r>
              <a:rPr dirty="0"/>
              <a:t> no se </a:t>
            </a:r>
            <a:r>
              <a:rPr dirty="0" err="1"/>
              <a:t>cumple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principio, a la hora de </a:t>
            </a:r>
            <a:r>
              <a:rPr dirty="0" err="1"/>
              <a:t>hacer</a:t>
            </a:r>
            <a:r>
              <a:rPr dirty="0"/>
              <a:t> un </a:t>
            </a:r>
            <a:r>
              <a:rPr dirty="0" err="1"/>
              <a:t>cambio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alguna</a:t>
            </a:r>
            <a:r>
              <a:rPr dirty="0"/>
              <a:t> parte del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puede</a:t>
            </a:r>
            <a:r>
              <a:rPr dirty="0"/>
              <a:t> que </a:t>
            </a:r>
            <a:r>
              <a:rPr dirty="0" err="1"/>
              <a:t>afecte</a:t>
            </a:r>
            <a:r>
              <a:rPr dirty="0"/>
              <a:t> </a:t>
            </a:r>
            <a:r>
              <a:rPr dirty="0" err="1"/>
              <a:t>directa</a:t>
            </a:r>
            <a:r>
              <a:rPr dirty="0"/>
              <a:t> o </a:t>
            </a:r>
            <a:r>
              <a:rPr dirty="0" err="1"/>
              <a:t>indirectamente</a:t>
            </a:r>
            <a:r>
              <a:rPr dirty="0"/>
              <a:t> a </a:t>
            </a:r>
            <a:r>
              <a:rPr dirty="0" err="1"/>
              <a:t>otra</a:t>
            </a:r>
            <a:r>
              <a:rPr dirty="0"/>
              <a:t> parte del </a:t>
            </a:r>
            <a:r>
              <a:rPr dirty="0" err="1"/>
              <a:t>mismo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que no </a:t>
            </a:r>
            <a:r>
              <a:rPr dirty="0" err="1"/>
              <a:t>necesariamente</a:t>
            </a:r>
            <a:r>
              <a:rPr dirty="0"/>
              <a:t> </a:t>
            </a:r>
            <a:r>
              <a:rPr dirty="0" err="1"/>
              <a:t>tenga</a:t>
            </a:r>
            <a:r>
              <a:rPr dirty="0"/>
              <a:t> </a:t>
            </a:r>
            <a:r>
              <a:rPr dirty="0" err="1"/>
              <a:t>alguna</a:t>
            </a:r>
            <a:r>
              <a:rPr dirty="0"/>
              <a:t> </a:t>
            </a:r>
            <a:r>
              <a:rPr dirty="0" err="1"/>
              <a:t>relación</a:t>
            </a:r>
            <a:r>
              <a:rPr dirty="0"/>
              <a:t> con el </a:t>
            </a:r>
            <a:r>
              <a:rPr dirty="0" err="1"/>
              <a:t>cambio</a:t>
            </a:r>
            <a:r>
              <a:rPr dirty="0"/>
              <a:t> anterior.</a:t>
            </a:r>
          </a:p>
          <a:p>
            <a:pPr marL="0" indent="0" algn="just" defTabSz="813816">
              <a:lnSpc>
                <a:spcPct val="150000"/>
              </a:lnSpc>
              <a:spcBef>
                <a:spcPts val="0"/>
              </a:spcBef>
              <a:buSzTx/>
              <a:buNone/>
              <a:defRPr sz="1779">
                <a:solidFill>
                  <a:srgbClr val="000000"/>
                </a:solidFill>
              </a:defRPr>
            </a:pP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eso</a:t>
            </a:r>
            <a:r>
              <a:rPr dirty="0"/>
              <a:t> no se </a:t>
            </a:r>
            <a:r>
              <a:rPr dirty="0" err="1"/>
              <a:t>debe</a:t>
            </a:r>
            <a:r>
              <a:rPr dirty="0"/>
              <a:t> </a:t>
            </a:r>
            <a:r>
              <a:rPr dirty="0" err="1"/>
              <a:t>tener</a:t>
            </a:r>
            <a:r>
              <a:rPr dirty="0"/>
              <a:t>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responsabilidades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misma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74;p18"/>
          <p:cNvSpPr txBox="1">
            <a:spLocks noGrp="1"/>
          </p:cNvSpPr>
          <p:nvPr>
            <p:ph type="body" sz="half" idx="4294967295"/>
          </p:nvPr>
        </p:nvSpPr>
        <p:spPr>
          <a:xfrm>
            <a:off x="227174" y="2417424"/>
            <a:ext cx="6492281" cy="2558701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dirty="0" err="1"/>
              <a:t>Una</a:t>
            </a:r>
            <a:r>
              <a:rPr dirty="0"/>
              <a:t> de las </a:t>
            </a:r>
            <a:r>
              <a:rPr dirty="0" err="1"/>
              <a:t>ventajas</a:t>
            </a:r>
            <a:r>
              <a:rPr dirty="0"/>
              <a:t> de </a:t>
            </a:r>
            <a:r>
              <a:rPr dirty="0" err="1"/>
              <a:t>este</a:t>
            </a:r>
            <a:r>
              <a:rPr dirty="0"/>
              <a:t> principio </a:t>
            </a:r>
            <a:r>
              <a:rPr dirty="0" err="1"/>
              <a:t>es</a:t>
            </a:r>
            <a:r>
              <a:rPr dirty="0"/>
              <a:t> que se </a:t>
            </a:r>
            <a:r>
              <a:rPr dirty="0" err="1"/>
              <a:t>consigue</a:t>
            </a:r>
            <a:r>
              <a:rPr dirty="0"/>
              <a:t>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cohesión</a:t>
            </a:r>
            <a:r>
              <a:rPr dirty="0"/>
              <a:t> y un </a:t>
            </a:r>
            <a:r>
              <a:rPr dirty="0" err="1"/>
              <a:t>bajo</a:t>
            </a:r>
            <a:r>
              <a:rPr dirty="0"/>
              <a:t> </a:t>
            </a:r>
            <a:r>
              <a:rPr dirty="0" err="1"/>
              <a:t>acoplamiento</a:t>
            </a:r>
            <a:r>
              <a:rPr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dirty="0"/>
              <a:t>Hay que </a:t>
            </a:r>
            <a:r>
              <a:rPr dirty="0" err="1"/>
              <a:t>evitar</a:t>
            </a:r>
            <a:r>
              <a:rPr dirty="0"/>
              <a:t>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 </a:t>
            </a:r>
            <a:r>
              <a:rPr dirty="0" err="1"/>
              <a:t>muy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 con </a:t>
            </a:r>
            <a:r>
              <a:rPr dirty="0" err="1"/>
              <a:t>más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responsabilidad</a:t>
            </a:r>
            <a:r>
              <a:rPr dirty="0"/>
              <a:t> </a:t>
            </a:r>
            <a:r>
              <a:rPr dirty="0" err="1"/>
              <a:t>porque</a:t>
            </a:r>
            <a:r>
              <a:rPr dirty="0"/>
              <a:t> la </a:t>
            </a:r>
            <a:r>
              <a:rPr dirty="0" err="1"/>
              <a:t>clase</a:t>
            </a:r>
            <a:r>
              <a:rPr dirty="0"/>
              <a:t> </a:t>
            </a:r>
            <a:r>
              <a:rPr dirty="0" err="1"/>
              <a:t>será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sensible al </a:t>
            </a:r>
            <a:r>
              <a:rPr dirty="0" err="1"/>
              <a:t>cambio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Objeto Todopoderoso (God Object)"/>
          <p:cNvSpPr txBox="1"/>
          <p:nvPr/>
        </p:nvSpPr>
        <p:spPr>
          <a:xfrm>
            <a:off x="163476" y="1017678"/>
            <a:ext cx="7212171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3600" b="0">
                <a:solidFill>
                  <a:srgbClr val="0CA3D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Objeto Todopoderoso (God Object)</a:t>
            </a:r>
          </a:p>
        </p:txBody>
      </p:sp>
      <p:sp>
        <p:nvSpPr>
          <p:cNvPr id="335" name="En programación orientada a objetos, un objeto todopoderoso (God Object) es un objeto que conoce demasiado o hace demasiado.…"/>
          <p:cNvSpPr txBox="1"/>
          <p:nvPr/>
        </p:nvSpPr>
        <p:spPr>
          <a:xfrm>
            <a:off x="152950" y="2148435"/>
            <a:ext cx="6635777" cy="399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just" defTabSz="457200">
              <a:lnSpc>
                <a:spcPts val="5600"/>
              </a:lnSpc>
              <a:defRPr sz="2000" b="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orientada</a:t>
            </a:r>
            <a:r>
              <a:rPr dirty="0"/>
              <a:t> a </a:t>
            </a:r>
            <a:r>
              <a:rPr dirty="0" err="1"/>
              <a:t>objetos</a:t>
            </a:r>
            <a:r>
              <a:rPr dirty="0"/>
              <a:t>, un </a:t>
            </a:r>
            <a:r>
              <a:rPr dirty="0" err="1"/>
              <a:t>objeto</a:t>
            </a:r>
            <a:r>
              <a:rPr dirty="0"/>
              <a:t> </a:t>
            </a:r>
            <a:r>
              <a:rPr dirty="0" err="1"/>
              <a:t>todopoderoso</a:t>
            </a:r>
            <a:r>
              <a:rPr dirty="0"/>
              <a:t> (God Object) </a:t>
            </a:r>
            <a:r>
              <a:rPr dirty="0" err="1"/>
              <a:t>es</a:t>
            </a:r>
            <a:r>
              <a:rPr dirty="0"/>
              <a:t> un </a:t>
            </a:r>
            <a:r>
              <a:rPr dirty="0" err="1"/>
              <a:t>objeto</a:t>
            </a:r>
            <a:r>
              <a:rPr dirty="0"/>
              <a:t> que </a:t>
            </a:r>
            <a:r>
              <a:rPr dirty="0" err="1"/>
              <a:t>conoce</a:t>
            </a:r>
            <a:r>
              <a:rPr dirty="0"/>
              <a:t> </a:t>
            </a:r>
            <a:r>
              <a:rPr dirty="0" err="1"/>
              <a:t>demasiado</a:t>
            </a:r>
            <a:r>
              <a:rPr dirty="0"/>
              <a:t> o </a:t>
            </a:r>
            <a:r>
              <a:rPr dirty="0" err="1"/>
              <a:t>hace</a:t>
            </a:r>
            <a:r>
              <a:rPr dirty="0"/>
              <a:t> </a:t>
            </a:r>
            <a:r>
              <a:rPr dirty="0" err="1"/>
              <a:t>demasiado</a:t>
            </a:r>
            <a:r>
              <a:rPr dirty="0"/>
              <a:t>. </a:t>
            </a:r>
            <a:endParaRPr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just" defTabSz="457200">
              <a:defRPr sz="2000" b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endParaRPr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just" defTabSz="457200">
              <a:lnSpc>
                <a:spcPts val="5600"/>
              </a:lnSpc>
              <a:defRPr sz="2000" b="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El </a:t>
            </a:r>
            <a:r>
              <a:rPr dirty="0" err="1"/>
              <a:t>objeto</a:t>
            </a:r>
            <a:r>
              <a:rPr dirty="0"/>
              <a:t> </a:t>
            </a:r>
            <a:r>
              <a:rPr dirty="0" err="1"/>
              <a:t>todopoderoso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un </a:t>
            </a:r>
            <a:r>
              <a:rPr dirty="0" err="1"/>
              <a:t>ejemplo</a:t>
            </a:r>
            <a:r>
              <a:rPr dirty="0"/>
              <a:t> de un anti-</a:t>
            </a:r>
            <a:r>
              <a:rPr dirty="0" err="1"/>
              <a:t>patrón</a:t>
            </a:r>
            <a:r>
              <a:rPr dirty="0"/>
              <a:t> y </a:t>
            </a:r>
            <a:r>
              <a:rPr dirty="0" err="1"/>
              <a:t>es</a:t>
            </a:r>
            <a:r>
              <a:rPr dirty="0"/>
              <a:t> lo </a:t>
            </a:r>
            <a:r>
              <a:rPr dirty="0" err="1"/>
              <a:t>contrario</a:t>
            </a:r>
            <a:r>
              <a:rPr dirty="0"/>
              <a:t> del principio de </a:t>
            </a:r>
            <a:r>
              <a:rPr dirty="0" err="1"/>
              <a:t>responsabilidad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- Como ejemplo de objeto todopoderoso podemos tomar una navaja rusa, tiene muchas funciones y esto lo podemos tomar como el NO CUMPLIMIENTO de la responsabilidad única."/>
          <p:cNvSpPr txBox="1"/>
          <p:nvPr/>
        </p:nvSpPr>
        <p:spPr>
          <a:xfrm>
            <a:off x="243608" y="1054551"/>
            <a:ext cx="4975180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 defTabSz="457200"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- Como </a:t>
            </a:r>
            <a:r>
              <a:rPr dirty="0" err="1"/>
              <a:t>ejemplo</a:t>
            </a:r>
            <a:r>
              <a:rPr dirty="0"/>
              <a:t> de </a:t>
            </a:r>
            <a:r>
              <a:rPr dirty="0" err="1"/>
              <a:t>objeto</a:t>
            </a:r>
            <a:r>
              <a:rPr dirty="0"/>
              <a:t> </a:t>
            </a:r>
            <a:r>
              <a:rPr dirty="0" err="1"/>
              <a:t>todopoderoso</a:t>
            </a:r>
            <a:r>
              <a:rPr dirty="0"/>
              <a:t>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tomar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navaja</a:t>
            </a:r>
            <a:r>
              <a:rPr dirty="0"/>
              <a:t> </a:t>
            </a:r>
            <a:r>
              <a:rPr dirty="0" err="1"/>
              <a:t>rusa</a:t>
            </a:r>
            <a:r>
              <a:rPr dirty="0"/>
              <a:t>, 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muchas</a:t>
            </a:r>
            <a:r>
              <a:rPr dirty="0"/>
              <a:t> </a:t>
            </a:r>
            <a:r>
              <a:rPr dirty="0" err="1"/>
              <a:t>funciones</a:t>
            </a:r>
            <a:r>
              <a:rPr dirty="0"/>
              <a:t> y </a:t>
            </a:r>
            <a:r>
              <a:rPr dirty="0" err="1"/>
              <a:t>esto</a:t>
            </a:r>
            <a:r>
              <a:rPr dirty="0"/>
              <a:t> lo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tomar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el </a:t>
            </a:r>
            <a:r>
              <a:rPr u="sng" dirty="0"/>
              <a:t>NO CUMPLIMIENTO</a:t>
            </a:r>
            <a:r>
              <a:rPr dirty="0"/>
              <a:t> de la </a:t>
            </a:r>
            <a:r>
              <a:rPr dirty="0" err="1"/>
              <a:t>responsabilidad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.</a:t>
            </a:r>
          </a:p>
        </p:txBody>
      </p:sp>
      <p:sp>
        <p:nvSpPr>
          <p:cNvPr id="338" name="- De otra manera podemos tomar un destornillador que tiene una sola función."/>
          <p:cNvSpPr txBox="1"/>
          <p:nvPr/>
        </p:nvSpPr>
        <p:spPr>
          <a:xfrm>
            <a:off x="182115" y="3840121"/>
            <a:ext cx="5036673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457200">
              <a:defRPr sz="2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just"/>
            <a:r>
              <a:rPr dirty="0"/>
              <a:t> - De </a:t>
            </a:r>
            <a:r>
              <a:rPr dirty="0" err="1"/>
              <a:t>otra</a:t>
            </a:r>
            <a:r>
              <a:rPr dirty="0"/>
              <a:t> </a:t>
            </a:r>
            <a:r>
              <a:rPr dirty="0" err="1"/>
              <a:t>manera</a:t>
            </a:r>
            <a:r>
              <a:rPr dirty="0"/>
              <a:t>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tomar</a:t>
            </a:r>
            <a:r>
              <a:rPr dirty="0"/>
              <a:t> un </a:t>
            </a:r>
            <a:r>
              <a:rPr dirty="0" err="1"/>
              <a:t>destornillador</a:t>
            </a:r>
            <a:r>
              <a:rPr dirty="0"/>
              <a:t> que </a:t>
            </a:r>
            <a:r>
              <a:rPr dirty="0" err="1"/>
              <a:t>tiene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sola </a:t>
            </a:r>
            <a:r>
              <a:rPr dirty="0" err="1"/>
              <a:t>función</a:t>
            </a:r>
            <a:r>
              <a:rPr dirty="0"/>
              <a:t>.</a:t>
            </a:r>
          </a:p>
        </p:txBody>
      </p:sp>
      <p:pic>
        <p:nvPicPr>
          <p:cNvPr id="339" name="LTwaTJy9wGC9tLtNColerRT65ToC9pTjwxcqfJxPT8g4HI2GBr9aYZzSaAUk9_IuJRP5Ixek6h5TzXnwUrnFP2bk-zGTcLAuW2kh7--ZyJPIL0Jz-5scJgJmdtH5sT5NE9W11WQpl60.png" descr="LTwaTJy9wGC9tLtNColerRT65ToC9pTjwxcqfJxPT8g4HI2GBr9aYZzSaAUk9_IuJRP5Ixek6h5TzXnwUrnFP2bk-zGTcLAuW2kh7--ZyJPIL0Jz-5scJgJmdtH5sT5NE9W11WQpl6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158" y="1189655"/>
            <a:ext cx="1875450" cy="2093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sOylD5ybOhdZ4XDvAsytdB4XY63BzO0BTPOJNBxMmyRxCSE3FLPG7SVDCEl-7zB6XAZ9HjTdqNNZEroZdpp8MKwMzbCicZ25T4TI5Tg_S2I7XbxN7073aWSiQJjDtxr3efu6AIm84UY.png" descr="sOylD5ybOhdZ4XDvAsytdB4XY63BzO0BTPOJNBxMmyRxCSE3FLPG7SVDCEl-7zB6XAZ9HjTdqNNZEroZdpp8MKwMzbCicZ25T4TI5Tg_S2I7XbxN7073aWSiQJjDtxr3efu6AIm84U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415" y="3839447"/>
            <a:ext cx="1746935" cy="1668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in."/>
          <p:cNvSpPr txBox="1"/>
          <p:nvPr/>
        </p:nvSpPr>
        <p:spPr>
          <a:xfrm>
            <a:off x="786729" y="1026582"/>
            <a:ext cx="1120337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4800" b="0">
                <a:solidFill>
                  <a:srgbClr val="0CA3D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Fin.</a:t>
            </a:r>
          </a:p>
        </p:txBody>
      </p:sp>
      <p:sp>
        <p:nvSpPr>
          <p:cNvPr id="343" name="Muchas gracias por su atención."/>
          <p:cNvSpPr txBox="1"/>
          <p:nvPr/>
        </p:nvSpPr>
        <p:spPr>
          <a:xfrm>
            <a:off x="777044" y="2159690"/>
            <a:ext cx="4899735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600" b="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just"/>
            <a:r>
              <a:rPr dirty="0" err="1"/>
              <a:t>Muchas</a:t>
            </a:r>
            <a:r>
              <a:rPr dirty="0"/>
              <a:t> gracias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atención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plate">
  <a:themeElements>
    <a:clrScheme name="template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C75E00"/>
      </a:accent1>
      <a:accent2>
        <a:srgbClr val="FED416"/>
      </a:accent2>
      <a:accent3>
        <a:srgbClr val="8F8F8F"/>
      </a:accent3>
      <a:accent4>
        <a:srgbClr val="404040"/>
      </a:accent4>
      <a:accent5>
        <a:srgbClr val="E0B6AA"/>
      </a:accent5>
      <a:accent6>
        <a:srgbClr val="E6C013"/>
      </a:accent6>
      <a:hlink>
        <a:srgbClr val="0000FF"/>
      </a:hlink>
      <a:folHlink>
        <a:srgbClr val="FF00FF"/>
      </a:folHlink>
    </a:clrScheme>
    <a:fontScheme name="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Tx/>
            <a:latin typeface="Dosis"/>
            <a:ea typeface="Dosis"/>
            <a:cs typeface="Dosis"/>
            <a:sym typeface="Dosi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Tx/>
            <a:latin typeface="Dosis"/>
            <a:ea typeface="Dosis"/>
            <a:cs typeface="Dosis"/>
            <a:sym typeface="Dosi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75E00"/>
      </a:accent1>
      <a:accent2>
        <a:srgbClr val="FED416"/>
      </a:accent2>
      <a:accent3>
        <a:srgbClr val="8F8F8F"/>
      </a:accent3>
      <a:accent4>
        <a:srgbClr val="404040"/>
      </a:accent4>
      <a:accent5>
        <a:srgbClr val="E0B6AA"/>
      </a:accent5>
      <a:accent6>
        <a:srgbClr val="E6C013"/>
      </a:accent6>
      <a:hlink>
        <a:srgbClr val="0000FF"/>
      </a:hlink>
      <a:folHlink>
        <a:srgbClr val="FF00FF"/>
      </a:folHlink>
    </a:clrScheme>
    <a:fontScheme name="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Tx/>
            <a:latin typeface="Dosis"/>
            <a:ea typeface="Dosis"/>
            <a:cs typeface="Dosis"/>
            <a:sym typeface="Dosi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Tx/>
            <a:latin typeface="Dosis"/>
            <a:ea typeface="Dosis"/>
            <a:cs typeface="Dosis"/>
            <a:sym typeface="Dosi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Dosis</vt:lpstr>
      <vt:lpstr>Helvetica</vt:lpstr>
      <vt:lpstr>Roboto</vt:lpstr>
      <vt:lpstr>Times</vt:lpstr>
      <vt:lpstr>template</vt:lpstr>
      <vt:lpstr>Principio de Responsabilidad Única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 de Responsabilidad Única</dc:title>
  <cp:lastModifiedBy>Norlan</cp:lastModifiedBy>
  <cp:revision>1</cp:revision>
  <dcterms:modified xsi:type="dcterms:W3CDTF">2020-09-01T06:57:38Z</dcterms:modified>
</cp:coreProperties>
</file>