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0CA3D7"/>
    <a:srgbClr val="666666"/>
    <a:srgbClr val="77D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>
      <p:cViewPr varScale="1">
        <p:scale>
          <a:sx n="73" d="100"/>
          <a:sy n="73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420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5680182-982F-4BD8-82BC-0E6BFC807664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32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88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38f6d071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38f6d071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52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8f6d071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8f6d071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0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20713"/>
            <a:ext cx="4392613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349500"/>
            <a:ext cx="4392613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5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15125" y="260350"/>
            <a:ext cx="2033588" cy="62642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1188" y="260350"/>
            <a:ext cx="5951537" cy="62642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77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4882C-925F-4B28-8EDA-8B88A67BCEE2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45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CEF26-0BEC-49B5-81C8-0EEDFF3A8FF5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9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76713-EC0C-4ACF-AF83-BBCEEBB74D15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4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3EE02-CA7D-4340-BD5D-DE9BFFA825AD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6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F569-5B34-4266-BBCD-24714C389F1E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38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6FDB6-70BE-4C80-A6E3-6C797EA1558F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93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8C529-4897-48FC-BA54-F1D0F1338036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076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D08E2-9206-4366-A777-291F7B6FD065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3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72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3056B-08F4-4A8D-8874-659D0A30CDE1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11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A9DBD-154D-436B-9716-1CFD14EA20E7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27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2845B-3EC2-4DA1-928C-CC6EDDE30CA8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8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6217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188" y="1339850"/>
            <a:ext cx="39925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6150" y="1339850"/>
            <a:ext cx="39925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75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248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81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81375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39850"/>
            <a:ext cx="81375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C70EB21F-1B73-4F8E-87FB-3359FC403A60}" type="slidenum">
              <a:rPr lang="ru-RU"/>
              <a:pPr/>
              <a:t>‹Nº›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210975" y="1001425"/>
            <a:ext cx="3455700" cy="25380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"/>
              <a:t>Principio de Responsabilidad Unica</a:t>
            </a:r>
            <a:endParaRPr/>
          </a:p>
        </p:txBody>
      </p:sp>
      <p:sp>
        <p:nvSpPr>
          <p:cNvPr id="54" name="Google Shape;54;p14"/>
          <p:cNvSpPr txBox="1"/>
          <p:nvPr/>
        </p:nvSpPr>
        <p:spPr>
          <a:xfrm>
            <a:off x="0" y="4383325"/>
            <a:ext cx="31644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Norlan Esquivel Méndez.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Leonardo Chaves Hernández.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Rafael Cerdas Aburto.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7539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body" idx="4294967295"/>
          </p:nvPr>
        </p:nvSpPr>
        <p:spPr>
          <a:xfrm>
            <a:off x="207100" y="1228975"/>
            <a:ext cx="6352800" cy="42393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50">
                <a:solidFill>
                  <a:schemeClr val="dk2"/>
                </a:solidFill>
              </a:rPr>
              <a:t>El principio de responsabilidad única es introducido por Robert C. Martín como parte de los principios que conforman el acrónimo de SOLID.</a:t>
            </a:r>
            <a:r>
              <a:rPr lang="es" sz="1950">
                <a:solidFill>
                  <a:schemeClr val="dk2"/>
                </a:solidFill>
              </a:rPr>
              <a:t> </a:t>
            </a:r>
            <a:endParaRPr sz="19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50">
                <a:solidFill>
                  <a:schemeClr val="dk2"/>
                </a:solidFill>
              </a:rPr>
              <a:t>SOLID representa los 5 principios básicos de la programación orientada a objetos, al aplicar estos 5 principios que conforman SOLID se puede conseguir un código más estable y flexible.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3600">
              <a:solidFill>
                <a:srgbClr val="0CA3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9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4294967295"/>
          </p:nvPr>
        </p:nvSpPr>
        <p:spPr>
          <a:xfrm>
            <a:off x="337675" y="1523300"/>
            <a:ext cx="6081600" cy="30789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s" sz="2050">
                <a:solidFill>
                  <a:schemeClr val="dk2"/>
                </a:solidFill>
              </a:rPr>
              <a:t>El principio de responsabilidad única es el primero de ellos.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s" sz="2050">
                <a:solidFill>
                  <a:schemeClr val="dk2"/>
                </a:solidFill>
              </a:rPr>
              <a:t>Este principio lo que nos dice básicamente es que una clase solamente debería tener una razón para cambiar. “No debe existir más que una razón para que una clase cambie.”</a:t>
            </a:r>
            <a:endParaRPr sz="2050">
              <a:solidFill>
                <a:schemeClr val="dk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500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115</Words>
  <Application>Microsoft Office PowerPoint</Application>
  <PresentationFormat>Presentación en pantalla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Dosis</vt:lpstr>
      <vt:lpstr>Roboto</vt:lpstr>
      <vt:lpstr>template</vt:lpstr>
      <vt:lpstr>Custom Design</vt:lpstr>
      <vt:lpstr>Principio de Responsabilidad Unica</vt:lpstr>
      <vt:lpstr>Presentación de PowerPoint</vt:lpstr>
      <vt:lpstr>Presentación de PowerPoint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 </dc:title>
  <dc:creator>ADMIN</dc:creator>
  <cp:lastModifiedBy>Norlan</cp:lastModifiedBy>
  <cp:revision>3</cp:revision>
  <dcterms:created xsi:type="dcterms:W3CDTF">2015-02-09T16:30:44Z</dcterms:created>
  <dcterms:modified xsi:type="dcterms:W3CDTF">2020-09-01T05:26:07Z</dcterms:modified>
</cp:coreProperties>
</file>