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BD1CA"/>
          </a:solidFill>
        </a:fill>
      </a:tcStyle>
    </a:wholeTbl>
    <a:band2H>
      <a:tcTxStyle b="def" i="def"/>
      <a:tcStyle>
        <a:tcBdr/>
        <a:fill>
          <a:solidFill>
            <a:srgbClr val="F5E9E6"/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5E8CA"/>
          </a:solidFill>
        </a:fill>
      </a:tcStyle>
    </a:wholeTbl>
    <a:band2H>
      <a:tcTxStyle b="def" i="def"/>
      <a:tcStyle>
        <a:tcBdr/>
        <a:fill>
          <a:solidFill>
            <a:srgbClr val="FAF4E6"/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1" name="Shape 3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539750" y="620712"/>
            <a:ext cx="4392613" cy="1079501"/>
          </a:xfrm>
          <a:prstGeom prst="rect">
            <a:avLst/>
          </a:prstGeom>
          <a:effectLst>
            <a:outerShdw sx="100000" sy="100000" kx="0" ky="0" algn="b" rotWithShape="0" blurRad="0" dist="17961" dir="2700000">
              <a:srgbClr val="9B6902"/>
            </a:outerShdw>
          </a:effectLst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539750" y="2349500"/>
            <a:ext cx="4392613" cy="407988"/>
          </a:xfrm>
          <a:prstGeom prst="rect">
            <a:avLst/>
          </a:prstGeom>
          <a:effectLst>
            <a:outerShdw sx="100000" sy="100000" kx="0" ky="0" algn="b" rotWithShape="0" blurRad="0" dist="17961" dir="2700000">
              <a:srgbClr val="9B6902"/>
            </a:outerShdw>
          </a:effectLst>
        </p:spPr>
        <p:txBody>
          <a:bodyPr/>
          <a:lstStyle>
            <a:lvl1pPr marL="0" indent="0">
              <a:buSzTx/>
              <a:buNone/>
              <a:defRPr>
                <a:solidFill>
                  <a:srgbClr val="77D21A"/>
                </a:solidFill>
              </a:defRPr>
            </a:lvl1pPr>
            <a:lvl2pPr>
              <a:defRPr>
                <a:solidFill>
                  <a:srgbClr val="77D21A"/>
                </a:solidFill>
              </a:defRPr>
            </a:lvl2pPr>
            <a:lvl3pPr>
              <a:defRPr>
                <a:solidFill>
                  <a:srgbClr val="77D21A"/>
                </a:solidFill>
              </a:defRPr>
            </a:lvl3pPr>
            <a:lvl4pPr>
              <a:defRPr>
                <a:solidFill>
                  <a:srgbClr val="77D21A"/>
                </a:solidFill>
              </a:defRPr>
            </a:lvl4pPr>
            <a:lvl5pPr>
              <a:defRPr>
                <a:solidFill>
                  <a:srgbClr val="77D21A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6715125" y="260350"/>
            <a:ext cx="2033589" cy="6264275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611187" y="260350"/>
            <a:ext cx="5951539" cy="6264275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o del títul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11" name="Nivel de texto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2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o del título"/>
          <p:cNvSpPr txBox="1"/>
          <p:nvPr>
            <p:ph type="title"/>
          </p:nvPr>
        </p:nvSpPr>
        <p:spPr>
          <a:xfrm>
            <a:off x="1908175" y="274638"/>
            <a:ext cx="6767514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20" name="Nivel de texto 1…"/>
          <p:cNvSpPr txBox="1"/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1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o del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29" name="Nivel de texto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0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o del título"/>
          <p:cNvSpPr txBox="1"/>
          <p:nvPr>
            <p:ph type="title"/>
          </p:nvPr>
        </p:nvSpPr>
        <p:spPr>
          <a:xfrm>
            <a:off x="1908175" y="274638"/>
            <a:ext cx="6767514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38" name="Nivel de texto 1…"/>
          <p:cNvSpPr txBox="1"/>
          <p:nvPr>
            <p:ph type="body" sz="half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9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47" name="Nivel de texto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8" name="Текст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49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o del título"/>
          <p:cNvSpPr txBox="1"/>
          <p:nvPr>
            <p:ph type="title"/>
          </p:nvPr>
        </p:nvSpPr>
        <p:spPr>
          <a:xfrm>
            <a:off x="1908175" y="274638"/>
            <a:ext cx="6767514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7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o del títul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72" name="Nivel de texto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3" name="Текст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174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o del títul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82" name="Рисунок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3" name="Nivel de texto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4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o del título"/>
          <p:cNvSpPr txBox="1"/>
          <p:nvPr>
            <p:ph type="title"/>
          </p:nvPr>
        </p:nvSpPr>
        <p:spPr>
          <a:xfrm>
            <a:off x="1908175" y="274638"/>
            <a:ext cx="6767514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92" name="Nivel de texto 1…"/>
          <p:cNvSpPr txBox="1"/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3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o del título"/>
          <p:cNvSpPr txBox="1"/>
          <p:nvPr>
            <p:ph type="title"/>
          </p:nvPr>
        </p:nvSpPr>
        <p:spPr>
          <a:xfrm>
            <a:off x="6992938" y="274638"/>
            <a:ext cx="1693863" cy="58515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01" name="Nivel de texto 1…"/>
          <p:cNvSpPr txBox="1"/>
          <p:nvPr>
            <p:ph type="body" idx="1"/>
          </p:nvPr>
        </p:nvSpPr>
        <p:spPr>
          <a:xfrm>
            <a:off x="1908175" y="274638"/>
            <a:ext cx="4932363" cy="5851526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2" name="Número de diapositiva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b="0"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o del título"/>
          <p:cNvSpPr txBox="1"/>
          <p:nvPr>
            <p:ph type="title"/>
          </p:nvPr>
        </p:nvSpPr>
        <p:spPr>
          <a:xfrm>
            <a:off x="539750" y="620712"/>
            <a:ext cx="4392601" cy="1079601"/>
          </a:xfrm>
          <a:prstGeom prst="rect">
            <a:avLst/>
          </a:prstGeom>
          <a:effectLst>
            <a:outerShdw sx="100000" sy="100000" kx="0" ky="0" algn="b" rotWithShape="0" blurRad="0" dist="17961" dir="2700000">
              <a:srgbClr val="9B6902"/>
            </a:outerShdw>
          </a:effectLst>
        </p:spPr>
        <p:txBody>
          <a:bodyPr lIns="45699" tIns="45699" rIns="45699" bIns="45699"/>
          <a:lstStyle/>
          <a:p>
            <a:pPr/>
            <a:r>
              <a:t>Texto del título</a:t>
            </a:r>
          </a:p>
        </p:txBody>
      </p:sp>
      <p:sp>
        <p:nvSpPr>
          <p:cNvPr id="210" name="Nivel de texto 1…"/>
          <p:cNvSpPr txBox="1"/>
          <p:nvPr>
            <p:ph type="body" sz="quarter" idx="1"/>
          </p:nvPr>
        </p:nvSpPr>
        <p:spPr>
          <a:xfrm>
            <a:off x="539750" y="2349500"/>
            <a:ext cx="4392601" cy="408000"/>
          </a:xfrm>
          <a:prstGeom prst="rect">
            <a:avLst/>
          </a:prstGeom>
          <a:effectLst>
            <a:outerShdw sx="100000" sy="100000" kx="0" ky="0" algn="b" rotWithShape="0" blurRad="0" dist="17961" dir="2700000">
              <a:srgbClr val="9B6902"/>
            </a:outerShdw>
          </a:effectLst>
        </p:spPr>
        <p:txBody>
          <a:bodyPr lIns="45699" tIns="45699" rIns="45699" bIns="45699"/>
          <a:lstStyle>
            <a:lvl1pPr marL="355600" indent="-254000">
              <a:buSzTx/>
              <a:buNone/>
              <a:defRPr>
                <a:solidFill>
                  <a:srgbClr val="77D21A"/>
                </a:solidFill>
              </a:defRPr>
            </a:lvl1pPr>
            <a:lvl2pPr marL="914400" indent="-355600">
              <a:buSzPts val="2000"/>
              <a:defRPr>
                <a:solidFill>
                  <a:srgbClr val="77D21A"/>
                </a:solidFill>
              </a:defRPr>
            </a:lvl2pPr>
            <a:lvl3pPr marL="1371600" indent="-355600">
              <a:buSzPts val="2000"/>
              <a:defRPr>
                <a:solidFill>
                  <a:srgbClr val="77D21A"/>
                </a:solidFill>
              </a:defRPr>
            </a:lvl3pPr>
            <a:lvl4pPr marL="1828800" indent="-355600">
              <a:buSzPts val="2000"/>
              <a:defRPr>
                <a:solidFill>
                  <a:srgbClr val="77D21A"/>
                </a:solidFill>
              </a:defRPr>
            </a:lvl4pPr>
            <a:lvl5pPr marL="2286000" indent="-355600">
              <a:buSzPts val="2000"/>
              <a:defRPr>
                <a:solidFill>
                  <a:srgbClr val="77D21A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o del título"/>
          <p:cNvSpPr txBox="1"/>
          <p:nvPr>
            <p:ph type="title"/>
          </p:nvPr>
        </p:nvSpPr>
        <p:spPr>
          <a:xfrm>
            <a:off x="611187" y="260350"/>
            <a:ext cx="8137502" cy="8684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Texto del título</a:t>
            </a:r>
          </a:p>
        </p:txBody>
      </p:sp>
      <p:sp>
        <p:nvSpPr>
          <p:cNvPr id="219" name="Nivel de texto 1…"/>
          <p:cNvSpPr txBox="1"/>
          <p:nvPr>
            <p:ph type="body" idx="1"/>
          </p:nvPr>
        </p:nvSpPr>
        <p:spPr>
          <a:xfrm>
            <a:off x="611187" y="1339850"/>
            <a:ext cx="8137502" cy="5184802"/>
          </a:xfrm>
          <a:prstGeom prst="rect">
            <a:avLst/>
          </a:prstGeom>
        </p:spPr>
        <p:txBody>
          <a:bodyPr lIns="45699" tIns="45699" rIns="45699" bIns="45699"/>
          <a:lstStyle>
            <a:lvl1pPr marL="4572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1pPr>
            <a:lvl2pPr marL="9144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2pPr>
            <a:lvl3pPr marL="13716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3pPr>
            <a:lvl4pPr marL="18288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4pPr>
            <a:lvl5pPr marL="22860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o del título"/>
          <p:cNvSpPr txBox="1"/>
          <p:nvPr>
            <p:ph type="title"/>
          </p:nvPr>
        </p:nvSpPr>
        <p:spPr>
          <a:xfrm>
            <a:off x="722312" y="4406900"/>
            <a:ext cx="7772401" cy="1362001"/>
          </a:xfrm>
          <a:prstGeom prst="rect">
            <a:avLst/>
          </a:prstGeom>
        </p:spPr>
        <p:txBody>
          <a:bodyPr lIns="45699" tIns="45699" rIns="45699" bIns="45699" anchor="t"/>
          <a:lstStyle>
            <a:lvl1pPr>
              <a:defRPr b="1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228" name="Nivel de texto 1…"/>
          <p:cNvSpPr txBox="1"/>
          <p:nvPr>
            <p:ph type="body" sz="quarter" idx="1"/>
          </p:nvPr>
        </p:nvSpPr>
        <p:spPr>
          <a:xfrm>
            <a:off x="722312" y="2906713"/>
            <a:ext cx="7772401" cy="1500001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buSzTx/>
              <a:buNone/>
            </a:lvl1pPr>
            <a:lvl2pPr marL="228600" indent="457200">
              <a:buSzTx/>
              <a:buNone/>
            </a:lvl2pPr>
            <a:lvl3pPr marL="228600" indent="914400">
              <a:buSzTx/>
              <a:buNone/>
            </a:lvl3pPr>
            <a:lvl4pPr marL="228600" indent="1371600">
              <a:buSzTx/>
              <a:buNone/>
            </a:lvl4pPr>
            <a:lvl5pPr marL="228600" indent="1828800"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o del título"/>
          <p:cNvSpPr txBox="1"/>
          <p:nvPr>
            <p:ph type="title"/>
          </p:nvPr>
        </p:nvSpPr>
        <p:spPr>
          <a:xfrm>
            <a:off x="611187" y="260350"/>
            <a:ext cx="8137502" cy="8684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Texto del título</a:t>
            </a:r>
          </a:p>
        </p:txBody>
      </p:sp>
      <p:sp>
        <p:nvSpPr>
          <p:cNvPr id="237" name="Nivel de texto 1…"/>
          <p:cNvSpPr txBox="1"/>
          <p:nvPr>
            <p:ph type="body" sz="half" idx="1"/>
          </p:nvPr>
        </p:nvSpPr>
        <p:spPr>
          <a:xfrm>
            <a:off x="611187" y="1339850"/>
            <a:ext cx="3992702" cy="5184802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4064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1pPr>
            <a:lvl2pPr marL="977900" indent="-4445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2pPr>
            <a:lvl3pPr marL="1513839" indent="-497839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3pPr>
            <a:lvl4pPr marL="2019300" indent="-5334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4pPr>
            <a:lvl5pPr marL="2476500" indent="-5334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8" name="Google Shape;20;p5"/>
          <p:cNvSpPr txBox="1"/>
          <p:nvPr>
            <p:ph type="body" sz="half" idx="13"/>
          </p:nvPr>
        </p:nvSpPr>
        <p:spPr>
          <a:xfrm>
            <a:off x="4756149" y="1339850"/>
            <a:ext cx="3992702" cy="5184802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4064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pPr>
          </a:p>
        </p:txBody>
      </p:sp>
      <p:sp>
        <p:nvSpPr>
          <p:cNvPr id="23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o del título"/>
          <p:cNvSpPr txBox="1"/>
          <p:nvPr>
            <p:ph type="title"/>
          </p:nvPr>
        </p:nvSpPr>
        <p:spPr>
          <a:xfrm>
            <a:off x="457200" y="274636"/>
            <a:ext cx="8229600" cy="11432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Texto del título</a:t>
            </a:r>
          </a:p>
        </p:txBody>
      </p:sp>
      <p:sp>
        <p:nvSpPr>
          <p:cNvPr id="247" name="Nivel de texto 1…"/>
          <p:cNvSpPr txBox="1"/>
          <p:nvPr>
            <p:ph type="body" sz="quarter" idx="1"/>
          </p:nvPr>
        </p:nvSpPr>
        <p:spPr>
          <a:xfrm>
            <a:off x="457200" y="1535112"/>
            <a:ext cx="4040100" cy="639601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buSzTx/>
              <a:buNone/>
              <a:defRPr b="1" sz="2400"/>
            </a:lvl1pPr>
            <a:lvl2pPr marL="228600" indent="457200">
              <a:buSzTx/>
              <a:buNone/>
              <a:defRPr b="1" sz="2400"/>
            </a:lvl2pPr>
            <a:lvl3pPr marL="228600" indent="914400">
              <a:buSzTx/>
              <a:buNone/>
              <a:defRPr b="1" sz="2400"/>
            </a:lvl3pPr>
            <a:lvl4pPr marL="228600" indent="1371600">
              <a:buSzTx/>
              <a:buNone/>
              <a:defRPr b="1" sz="2400"/>
            </a:lvl4pPr>
            <a:lvl5pPr marL="228600" indent="1828800">
              <a:buSz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48" name="Google Shape;24;p6"/>
          <p:cNvSpPr txBox="1"/>
          <p:nvPr>
            <p:ph type="body" sz="half" idx="13"/>
          </p:nvPr>
        </p:nvSpPr>
        <p:spPr>
          <a:xfrm>
            <a:off x="457200" y="2174875"/>
            <a:ext cx="4040100" cy="39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81000">
              <a:buClr>
                <a:srgbClr val="666666"/>
              </a:buClr>
              <a:buSzPts val="2400"/>
              <a:buFont typeface="Helvetica"/>
              <a:defRPr sz="2400"/>
            </a:pPr>
          </a:p>
        </p:txBody>
      </p:sp>
      <p:sp>
        <p:nvSpPr>
          <p:cNvPr id="249" name="Google Shape;25;p6"/>
          <p:cNvSpPr txBox="1"/>
          <p:nvPr>
            <p:ph type="body" sz="quarter" idx="14"/>
          </p:nvPr>
        </p:nvSpPr>
        <p:spPr>
          <a:xfrm>
            <a:off x="4645024" y="1535112"/>
            <a:ext cx="4041902" cy="639601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buSzTx/>
              <a:buNone/>
              <a:defRPr b="1" sz="2400"/>
            </a:pPr>
          </a:p>
        </p:txBody>
      </p:sp>
      <p:sp>
        <p:nvSpPr>
          <p:cNvPr id="250" name="Google Shape;26;p6"/>
          <p:cNvSpPr txBox="1"/>
          <p:nvPr>
            <p:ph type="body" sz="half" idx="15"/>
          </p:nvPr>
        </p:nvSpPr>
        <p:spPr>
          <a:xfrm>
            <a:off x="4645024" y="2174875"/>
            <a:ext cx="4041902" cy="39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81000">
              <a:buClr>
                <a:srgbClr val="666666"/>
              </a:buClr>
              <a:buSzPts val="2400"/>
              <a:buFont typeface="Helvetica"/>
              <a:defRPr sz="2400"/>
            </a:pPr>
          </a:p>
        </p:txBody>
      </p:sp>
      <p:sp>
        <p:nvSpPr>
          <p:cNvPr id="25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o del título"/>
          <p:cNvSpPr txBox="1"/>
          <p:nvPr>
            <p:ph type="title"/>
          </p:nvPr>
        </p:nvSpPr>
        <p:spPr>
          <a:xfrm>
            <a:off x="611187" y="260350"/>
            <a:ext cx="8137502" cy="8684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Texto del título</a:t>
            </a:r>
          </a:p>
        </p:txBody>
      </p:sp>
      <p:sp>
        <p:nvSpPr>
          <p:cNvPr id="25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b="1" cap="all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o del título"/>
          <p:cNvSpPr txBox="1"/>
          <p:nvPr>
            <p:ph type="title"/>
          </p:nvPr>
        </p:nvSpPr>
        <p:spPr>
          <a:xfrm>
            <a:off x="457200" y="273050"/>
            <a:ext cx="3008401" cy="116200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274" name="Nivel de texto 1…"/>
          <p:cNvSpPr txBox="1"/>
          <p:nvPr>
            <p:ph type="body" idx="1"/>
          </p:nvPr>
        </p:nvSpPr>
        <p:spPr>
          <a:xfrm>
            <a:off x="3575050" y="273050"/>
            <a:ext cx="5111701" cy="5853202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431800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1pPr>
            <a:lvl2pPr marL="972457" indent="-464457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2pPr>
            <a:lvl3pPr marL="1498600" indent="-508000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3pPr>
            <a:lvl4pPr marL="2042160" indent="-568960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4pPr>
            <a:lvl5pPr marL="2499360" indent="-568960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75" name="Google Shape;33;p9"/>
          <p:cNvSpPr txBox="1"/>
          <p:nvPr>
            <p:ph type="body" sz="half" idx="13"/>
          </p:nvPr>
        </p:nvSpPr>
        <p:spPr>
          <a:xfrm>
            <a:off x="457199" y="1435099"/>
            <a:ext cx="3008402" cy="4691202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spcBef>
                <a:spcPts val="200"/>
              </a:spcBef>
              <a:buSzTx/>
              <a:buNone/>
              <a:defRPr sz="1400"/>
            </a:pPr>
          </a:p>
        </p:txBody>
      </p:sp>
      <p:sp>
        <p:nvSpPr>
          <p:cNvPr id="2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o del título"/>
          <p:cNvSpPr txBox="1"/>
          <p:nvPr>
            <p:ph type="title"/>
          </p:nvPr>
        </p:nvSpPr>
        <p:spPr>
          <a:xfrm>
            <a:off x="1792288" y="4800600"/>
            <a:ext cx="5486401" cy="56680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284" name="Google Shape;36;p10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Nivel de texto 1…"/>
          <p:cNvSpPr txBox="1"/>
          <p:nvPr>
            <p:ph type="body" sz="quarter" idx="1"/>
          </p:nvPr>
        </p:nvSpPr>
        <p:spPr>
          <a:xfrm>
            <a:off x="1792288" y="5367337"/>
            <a:ext cx="5486401" cy="8048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spcBef>
                <a:spcPts val="200"/>
              </a:spcBef>
              <a:buSzTx/>
              <a:buNone/>
              <a:defRPr sz="1400"/>
            </a:lvl1pPr>
            <a:lvl2pPr marL="228600" indent="457200">
              <a:spcBef>
                <a:spcPts val="200"/>
              </a:spcBef>
              <a:buSzTx/>
              <a:buNone/>
              <a:defRPr sz="1400"/>
            </a:lvl2pPr>
            <a:lvl3pPr marL="228600" indent="914400">
              <a:spcBef>
                <a:spcPts val="200"/>
              </a:spcBef>
              <a:buSzTx/>
              <a:buNone/>
              <a:defRPr sz="1400"/>
            </a:lvl3pPr>
            <a:lvl4pPr marL="228600" indent="1371600">
              <a:spcBef>
                <a:spcPts val="200"/>
              </a:spcBef>
              <a:buSzTx/>
              <a:buNone/>
              <a:defRPr sz="1400"/>
            </a:lvl4pPr>
            <a:lvl5pPr marL="228600" indent="1828800">
              <a:spcBef>
                <a:spcPts val="200"/>
              </a:spcBef>
              <a:buSz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o del título"/>
          <p:cNvSpPr txBox="1"/>
          <p:nvPr>
            <p:ph type="title"/>
          </p:nvPr>
        </p:nvSpPr>
        <p:spPr>
          <a:xfrm>
            <a:off x="611187" y="260350"/>
            <a:ext cx="8137502" cy="8684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Texto del título</a:t>
            </a:r>
          </a:p>
        </p:txBody>
      </p:sp>
      <p:sp>
        <p:nvSpPr>
          <p:cNvPr id="294" name="Nivel de texto 1…"/>
          <p:cNvSpPr txBox="1"/>
          <p:nvPr>
            <p:ph type="body" idx="1"/>
          </p:nvPr>
        </p:nvSpPr>
        <p:spPr>
          <a:xfrm rot="5400000">
            <a:off x="2087563" y="-136499"/>
            <a:ext cx="5184801" cy="8137501"/>
          </a:xfrm>
          <a:prstGeom prst="rect">
            <a:avLst/>
          </a:prstGeom>
        </p:spPr>
        <p:txBody>
          <a:bodyPr lIns="45699" tIns="45699" rIns="45699" bIns="45699"/>
          <a:lstStyle>
            <a:lvl1pPr marL="4572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1pPr>
            <a:lvl2pPr marL="9144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2pPr>
            <a:lvl3pPr marL="13716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3pPr>
            <a:lvl4pPr marL="18288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4pPr>
            <a:lvl5pPr marL="22860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o del título"/>
          <p:cNvSpPr txBox="1"/>
          <p:nvPr>
            <p:ph type="title"/>
          </p:nvPr>
        </p:nvSpPr>
        <p:spPr>
          <a:xfrm rot="5400000">
            <a:off x="4599663" y="2375700"/>
            <a:ext cx="6264401" cy="2033702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Texto del título</a:t>
            </a:r>
          </a:p>
        </p:txBody>
      </p:sp>
      <p:sp>
        <p:nvSpPr>
          <p:cNvPr id="303" name="Nivel de texto 1…"/>
          <p:cNvSpPr txBox="1"/>
          <p:nvPr>
            <p:ph type="body" idx="1"/>
          </p:nvPr>
        </p:nvSpPr>
        <p:spPr>
          <a:xfrm rot="5400000">
            <a:off x="454824" y="416851"/>
            <a:ext cx="6264402" cy="5951400"/>
          </a:xfrm>
          <a:prstGeom prst="rect">
            <a:avLst/>
          </a:prstGeom>
        </p:spPr>
        <p:txBody>
          <a:bodyPr lIns="45699" tIns="45699" rIns="45699" bIns="45699"/>
          <a:lstStyle>
            <a:lvl1pPr marL="4572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1pPr>
            <a:lvl2pPr marL="9144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2pPr>
            <a:lvl3pPr marL="13716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3pPr>
            <a:lvl4pPr marL="18288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4pPr>
            <a:lvl5pPr marL="22860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0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45;p13"/>
          <p:cNvSpPr/>
          <p:nvPr/>
        </p:nvSpPr>
        <p:spPr>
          <a:xfrm>
            <a:off x="492563" y="1680379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Texto del título"/>
          <p:cNvSpPr txBox="1"/>
          <p:nvPr>
            <p:ph type="title"/>
          </p:nvPr>
        </p:nvSpPr>
        <p:spPr>
          <a:xfrm>
            <a:off x="387899" y="610699"/>
            <a:ext cx="8368202" cy="9148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Texto del título</a:t>
            </a:r>
          </a:p>
        </p:txBody>
      </p:sp>
      <p:sp>
        <p:nvSpPr>
          <p:cNvPr id="313" name="Nivel de texto 1…"/>
          <p:cNvSpPr txBox="1"/>
          <p:nvPr>
            <p:ph type="body" idx="1"/>
          </p:nvPr>
        </p:nvSpPr>
        <p:spPr>
          <a:xfrm>
            <a:off x="387899" y="1986432"/>
            <a:ext cx="8368202" cy="410520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55600">
              <a:buClr>
                <a:srgbClr val="666666"/>
              </a:buClr>
              <a:buSzPts val="2000"/>
              <a:buFont typeface="Helvetica"/>
            </a:lvl1pPr>
            <a:lvl2pPr marL="914400" indent="-355600">
              <a:buClr>
                <a:srgbClr val="666666"/>
              </a:buClr>
              <a:buSzPts val="2000"/>
              <a:buFont typeface="Helvetica"/>
            </a:lvl2pPr>
            <a:lvl3pPr marL="1371600" indent="-355600">
              <a:buClr>
                <a:srgbClr val="666666"/>
              </a:buClr>
              <a:buSzPts val="2000"/>
              <a:buFont typeface="Helvetica"/>
            </a:lvl3pPr>
            <a:lvl4pPr marL="1828800" indent="-355600">
              <a:buClr>
                <a:srgbClr val="666666"/>
              </a:buClr>
              <a:buSzPts val="2000"/>
              <a:buFont typeface="Helvetica"/>
            </a:lvl4pPr>
            <a:lvl5pPr marL="2286000" indent="-355600">
              <a:buClr>
                <a:srgbClr val="666666"/>
              </a:buClr>
              <a:buSzPts val="2000"/>
              <a:buFont typeface="Helvetica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4" name="Número de diapositiva"/>
          <p:cNvSpPr txBox="1"/>
          <p:nvPr>
            <p:ph type="sldNum" sz="quarter" idx="2"/>
          </p:nvPr>
        </p:nvSpPr>
        <p:spPr>
          <a:xfrm>
            <a:off x="8472458" y="6258987"/>
            <a:ext cx="449823" cy="442072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611187" y="1339850"/>
            <a:ext cx="3992564" cy="518477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611187" y="260350"/>
            <a:ext cx="8137526" cy="86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611187" y="1339850"/>
            <a:ext cx="8137526" cy="51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2pPr>
      <a:lvl3pPr marL="1143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4pPr>
      <a:lvl5pPr marL="20574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53;p14"/>
          <p:cNvSpPr txBox="1"/>
          <p:nvPr>
            <p:ph type="title"/>
          </p:nvPr>
        </p:nvSpPr>
        <p:spPr>
          <a:xfrm>
            <a:off x="210975" y="1001424"/>
            <a:ext cx="3455700" cy="2538002"/>
          </a:xfrm>
          <a:prstGeom prst="rect">
            <a:avLst/>
          </a:prstGeom>
        </p:spPr>
        <p:txBody>
          <a:bodyPr lIns="45699" tIns="45699" rIns="45699" bIns="45699"/>
          <a:lstStyle>
            <a:lvl1pPr algn="ctr"/>
          </a:lstStyle>
          <a:p>
            <a:pPr/>
            <a:r>
              <a:t>Principio de Responsabilidad Unica</a:t>
            </a:r>
          </a:p>
        </p:txBody>
      </p:sp>
      <p:sp>
        <p:nvSpPr>
          <p:cNvPr id="324" name="Google Shape;54;p14"/>
          <p:cNvSpPr txBox="1"/>
          <p:nvPr/>
        </p:nvSpPr>
        <p:spPr>
          <a:xfrm>
            <a:off x="-1" y="4383325"/>
            <a:ext cx="3164402" cy="130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Norlan Esquivel Méndez.</a:t>
            </a:r>
          </a:p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Leonardo Chaves Hernández.</a:t>
            </a:r>
          </a:p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Rafael Cerdas Aburto.</a:t>
            </a:r>
            <a:r>
              <a:rPr>
                <a:solidFill>
                  <a:schemeClr val="accent3">
                    <a:lumOff val="44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59;p15"/>
          <p:cNvSpPr txBox="1"/>
          <p:nvPr>
            <p:ph type="body" idx="4294967295"/>
          </p:nvPr>
        </p:nvSpPr>
        <p:spPr>
          <a:xfrm>
            <a:off x="207099" y="1228974"/>
            <a:ext cx="6352802" cy="4239302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El principio de responsabilidad única es introducido por Robert C. Martín como parte de los principios que conforman el acrónimo de SOLID.</a:t>
            </a:r>
            <a:r>
              <a:rPr sz="1900"/>
              <a:t> </a:t>
            </a:r>
            <a:endParaRPr sz="1900"/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SOLID representa los 5 principios básicos de la programación orientada a objetos, al aplicar estos 5 principios que conforman SOLID se puede conseguir un código más estable y flexible.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64;p16"/>
          <p:cNvSpPr txBox="1"/>
          <p:nvPr>
            <p:ph type="body" sz="half" idx="4294967295"/>
          </p:nvPr>
        </p:nvSpPr>
        <p:spPr>
          <a:xfrm>
            <a:off x="337674" y="1523300"/>
            <a:ext cx="6081602" cy="30789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defTabSz="886968">
              <a:lnSpc>
                <a:spcPct val="150000"/>
              </a:lnSpc>
              <a:spcBef>
                <a:spcPts val="0"/>
              </a:spcBef>
              <a:buSzTx/>
              <a:buNone/>
              <a:defRPr sz="1940">
                <a:solidFill>
                  <a:srgbClr val="000000"/>
                </a:solidFill>
              </a:defRPr>
            </a:pPr>
          </a:p>
          <a:p>
            <a:pPr marL="0" indent="0" defTabSz="886968">
              <a:lnSpc>
                <a:spcPct val="150000"/>
              </a:lnSpc>
              <a:spcBef>
                <a:spcPts val="0"/>
              </a:spcBef>
              <a:buSzTx/>
              <a:buNone/>
              <a:defRPr sz="1940">
                <a:solidFill>
                  <a:srgbClr val="000000"/>
                </a:solidFill>
              </a:defRPr>
            </a:pPr>
            <a:r>
              <a:t>El principio de responsabilidad única es el primero de ellos.</a:t>
            </a:r>
          </a:p>
          <a:p>
            <a:pPr marL="0" indent="0" defTabSz="886968">
              <a:lnSpc>
                <a:spcPct val="150000"/>
              </a:lnSpc>
              <a:spcBef>
                <a:spcPts val="0"/>
              </a:spcBef>
              <a:buSzTx/>
              <a:buNone/>
              <a:defRPr sz="1940">
                <a:solidFill>
                  <a:srgbClr val="000000"/>
                </a:solidFill>
              </a:defRPr>
            </a:pPr>
            <a:r>
              <a:t>Este principio lo que nos dice básicamente es que una clase solamente debería tener una razón para cambiar. “No debe existir más que una razón para que una clase cambie.”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69;p17"/>
          <p:cNvSpPr txBox="1"/>
          <p:nvPr>
            <p:ph type="body" idx="4294967295"/>
          </p:nvPr>
        </p:nvSpPr>
        <p:spPr>
          <a:xfrm>
            <a:off x="407999" y="1041100"/>
            <a:ext cx="6664202" cy="4065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defTabSz="813816">
              <a:lnSpc>
                <a:spcPct val="150000"/>
              </a:lnSpc>
              <a:spcBef>
                <a:spcPts val="0"/>
              </a:spcBef>
              <a:buSzTx/>
              <a:buNone/>
              <a:defRPr sz="1779">
                <a:solidFill>
                  <a:srgbClr val="000000"/>
                </a:solidFill>
              </a:defRPr>
            </a:pPr>
          </a:p>
          <a:p>
            <a:pPr marL="0" indent="0" defTabSz="813816">
              <a:lnSpc>
                <a:spcPct val="150000"/>
              </a:lnSpc>
              <a:spcBef>
                <a:spcPts val="0"/>
              </a:spcBef>
              <a:buSzTx/>
              <a:buNone/>
              <a:defRPr sz="1779">
                <a:solidFill>
                  <a:srgbClr val="000000"/>
                </a:solidFill>
              </a:defRPr>
            </a:pPr>
            <a:r>
              <a:t>Al incumplir este principio a la hora de crear código, hace el código más difícil, tanto de modificar así como de darle mantenimiento. Ya que si no se cumple este principio, a la hora de hacer un cambio en alguna parte del código puede que afecte directa o indirectamente a otra parte del mismo código que no necesariamente tenga alguna relación con el cambio anterior.</a:t>
            </a:r>
          </a:p>
          <a:p>
            <a:pPr marL="0" indent="0" defTabSz="813816">
              <a:lnSpc>
                <a:spcPct val="150000"/>
              </a:lnSpc>
              <a:spcBef>
                <a:spcPts val="0"/>
              </a:spcBef>
              <a:buSzTx/>
              <a:buNone/>
              <a:defRPr sz="1779">
                <a:solidFill>
                  <a:srgbClr val="000000"/>
                </a:solidFill>
              </a:defRPr>
            </a:pPr>
            <a:r>
              <a:t> Por eso no se debe tener múltiples responsabilidades en una misma clase.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74;p18"/>
          <p:cNvSpPr txBox="1"/>
          <p:nvPr>
            <p:ph type="body" sz="half" idx="4294967295"/>
          </p:nvPr>
        </p:nvSpPr>
        <p:spPr>
          <a:xfrm>
            <a:off x="227174" y="2417424"/>
            <a:ext cx="6763202" cy="25587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Una de las ventajas de este principio es que se consigue alta cohesión y un bajo acoplamiento.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Hay que evitar crear clase muy grandes con más de una responsabilidad porque la clase será más sensible al cambio.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Objeto Todopoderoso (God Object)"/>
          <p:cNvSpPr txBox="1"/>
          <p:nvPr/>
        </p:nvSpPr>
        <p:spPr>
          <a:xfrm>
            <a:off x="163476" y="1017678"/>
            <a:ext cx="7212171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b="0" sz="3600">
                <a:solidFill>
                  <a:srgbClr val="0CA3D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Objeto Todopoderoso (God Object)</a:t>
            </a:r>
          </a:p>
        </p:txBody>
      </p:sp>
      <p:sp>
        <p:nvSpPr>
          <p:cNvPr id="335" name="En programación orientada a objetos, un objeto todopoderoso (God Object) es un objeto que conoce demasiado o hace demasiado.…"/>
          <p:cNvSpPr txBox="1"/>
          <p:nvPr/>
        </p:nvSpPr>
        <p:spPr>
          <a:xfrm>
            <a:off x="152950" y="2148435"/>
            <a:ext cx="8393185" cy="315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5600"/>
              </a:lnSpc>
              <a:defRPr b="0" sz="20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En programación orientada a objetos, un objeto todopoderoso (God Object) es un objeto que conoce demasiado o hace demasiado. 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457200">
              <a:defRPr b="0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7200">
              <a:lnSpc>
                <a:spcPts val="5600"/>
              </a:lnSpc>
              <a:defRPr b="0" sz="20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El objeto todopoderoso es un ejemplo de un anti-patrón y es lo contrario del principio de responsabilidad única.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- Como ejemplo de objeto todopoderoso podemos tomar una navaja rusa, tiene muchas funciones y esto lo podemos tomar como el NO CUMPLIMIENTO de la responsabilidad única."/>
          <p:cNvSpPr txBox="1"/>
          <p:nvPr/>
        </p:nvSpPr>
        <p:spPr>
          <a:xfrm>
            <a:off x="243608" y="1054551"/>
            <a:ext cx="4975180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0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Como ejemplo de objeto todopoderoso podemos tomar una navaja rusa, tiene muchas funciones y esto lo podemos tomar como el </a:t>
            </a:r>
            <a:r>
              <a:rPr u="sng"/>
              <a:t>NO CUMPLIMIENTO</a:t>
            </a:r>
            <a:r>
              <a:t> de la responsabilidad única.</a:t>
            </a:r>
          </a:p>
        </p:txBody>
      </p:sp>
      <p:sp>
        <p:nvSpPr>
          <p:cNvPr id="338" name="- De otra manera podemos tomar un destornillador que tiene una sola función."/>
          <p:cNvSpPr txBox="1"/>
          <p:nvPr/>
        </p:nvSpPr>
        <p:spPr>
          <a:xfrm>
            <a:off x="182115" y="3840121"/>
            <a:ext cx="5318837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b="0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 - De otra manera podemos tomar un destornillador que tiene una sola función.</a:t>
            </a:r>
          </a:p>
        </p:txBody>
      </p:sp>
      <p:pic>
        <p:nvPicPr>
          <p:cNvPr id="339" name="LTwaTJy9wGC9tLtNColerRT65ToC9pTjwxcqfJxPT8g4HI2GBr9aYZzSaAUk9_IuJRP5Ixek6h5TzXnwUrnFP2bk-zGTcLAuW2kh7--ZyJPIL0Jz-5scJgJmdtH5sT5NE9W11WQpl60.png" descr="LTwaTJy9wGC9tLtNColerRT65ToC9pTjwxcqfJxPT8g4HI2GBr9aYZzSaAUk9_IuJRP5Ixek6h5TzXnwUrnFP2bk-zGTcLAuW2kh7--ZyJPIL0Jz-5scJgJmdtH5sT5NE9W11WQpl6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158" y="1189655"/>
            <a:ext cx="1875450" cy="2093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sOylD5ybOhdZ4XDvAsytdB4XY63BzO0BTPOJNBxMmyRxCSE3FLPG7SVDCEl-7zB6XAZ9HjTdqNNZEroZdpp8MKwMzbCicZ25T4TI5Tg_S2I7XbxN7073aWSiQJjDtxr3efu6AIm84UY.png" descr="sOylD5ybOhdZ4XDvAsytdB4XY63BzO0BTPOJNBxMmyRxCSE3FLPG7SVDCEl-7zB6XAZ9HjTdqNNZEroZdpp8MKwMzbCicZ25T4TI5Tg_S2I7XbxN7073aWSiQJjDtxr3efu6AIm84U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415" y="3839447"/>
            <a:ext cx="1746935" cy="1668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in."/>
          <p:cNvSpPr txBox="1"/>
          <p:nvPr/>
        </p:nvSpPr>
        <p:spPr>
          <a:xfrm>
            <a:off x="786729" y="1026582"/>
            <a:ext cx="1120337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b="0" sz="4800">
                <a:solidFill>
                  <a:srgbClr val="0CA3D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Fin.</a:t>
            </a:r>
          </a:p>
        </p:txBody>
      </p:sp>
      <p:sp>
        <p:nvSpPr>
          <p:cNvPr id="343" name="Muchas gracias por su atención."/>
          <p:cNvSpPr txBox="1"/>
          <p:nvPr/>
        </p:nvSpPr>
        <p:spPr>
          <a:xfrm>
            <a:off x="797982" y="2159690"/>
            <a:ext cx="4857858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b="0" sz="26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Muchas gracias por su atención.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C75E00"/>
      </a:accent1>
      <a:accent2>
        <a:srgbClr val="FED416"/>
      </a:accent2>
      <a:accent3>
        <a:srgbClr val="8F8F8F"/>
      </a:accent3>
      <a:accent4>
        <a:srgbClr val="404040"/>
      </a:accent4>
      <a:accent5>
        <a:srgbClr val="E0B6AA"/>
      </a:accent5>
      <a:accent6>
        <a:srgbClr val="E6C013"/>
      </a:accent6>
      <a:hlink>
        <a:srgbClr val="0000FF"/>
      </a:hlink>
      <a:folHlink>
        <a:srgbClr val="FF00FF"/>
      </a:folHlink>
    </a:clrScheme>
    <a:fontScheme name="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Tx/>
            <a:latin typeface="Dosis"/>
            <a:ea typeface="Dosis"/>
            <a:cs typeface="Dosis"/>
            <a:sym typeface="Dosi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Tx/>
            <a:latin typeface="Dosis"/>
            <a:ea typeface="Dosis"/>
            <a:cs typeface="Dosis"/>
            <a:sym typeface="Dosi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75E00"/>
      </a:accent1>
      <a:accent2>
        <a:srgbClr val="FED416"/>
      </a:accent2>
      <a:accent3>
        <a:srgbClr val="8F8F8F"/>
      </a:accent3>
      <a:accent4>
        <a:srgbClr val="404040"/>
      </a:accent4>
      <a:accent5>
        <a:srgbClr val="E0B6AA"/>
      </a:accent5>
      <a:accent6>
        <a:srgbClr val="E6C013"/>
      </a:accent6>
      <a:hlink>
        <a:srgbClr val="0000FF"/>
      </a:hlink>
      <a:folHlink>
        <a:srgbClr val="FF00FF"/>
      </a:folHlink>
    </a:clrScheme>
    <a:fontScheme name="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Tx/>
            <a:latin typeface="Dosis"/>
            <a:ea typeface="Dosis"/>
            <a:cs typeface="Dosis"/>
            <a:sym typeface="Dosi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4D4D4D"/>
            </a:solidFill>
            <a:effectLst/>
            <a:uFillTx/>
            <a:latin typeface="Dosis"/>
            <a:ea typeface="Dosis"/>
            <a:cs typeface="Dosis"/>
            <a:sym typeface="Dosi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