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4"/>
  </p:sldMasterIdLst>
  <p:sldIdLst>
    <p:sldId id="307" r:id="rId5"/>
    <p:sldId id="283" r:id="rId6"/>
    <p:sldId id="289" r:id="rId7"/>
    <p:sldId id="308" r:id="rId8"/>
    <p:sldId id="310" r:id="rId9"/>
    <p:sldId id="311" r:id="rId10"/>
    <p:sldId id="309" r:id="rId11"/>
    <p:sldId id="2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eltathailand.com/" TargetMode="External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_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1E9EBA-B88C-4731-B44A-419865607F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6647" y="1118615"/>
            <a:ext cx="9144000" cy="1864899"/>
          </a:xfr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defRPr sz="46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altLang="zh-TW" dirty="0"/>
              <a:t>Presentation Title Goes Here</a:t>
            </a:r>
            <a:br>
              <a:rPr lang="en-US" altLang="zh-TW" dirty="0"/>
            </a:br>
            <a:r>
              <a:rPr lang="en-US" altLang="zh-TW" dirty="0"/>
              <a:t>Maximum 2 Lines (32-46pt)</a:t>
            </a:r>
            <a:endParaRPr 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C9BD8EC-F37F-4F94-8712-797CC1161E9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6647" y="3015629"/>
            <a:ext cx="9144000" cy="137010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3000">
                <a:solidFill>
                  <a:schemeClr val="tx2"/>
                </a:solidFill>
                <a:latin typeface="+mj-lt"/>
                <a:ea typeface="+mj-ea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altLang="zh-TW" sz="3000" dirty="0"/>
              <a:t>Presentation Subtitle Goes Here</a:t>
            </a:r>
            <a:br>
              <a:rPr lang="en-US" altLang="zh-TW" sz="3000" dirty="0"/>
            </a:br>
            <a:r>
              <a:rPr lang="en-US" altLang="zh-TW" sz="3000" dirty="0"/>
              <a:t>Maximum 2 Lines (24-32pt)</a:t>
            </a:r>
          </a:p>
        </p:txBody>
      </p:sp>
      <p:sp>
        <p:nvSpPr>
          <p:cNvPr id="11" name="頁尾版面配置區 4">
            <a:extLst>
              <a:ext uri="{FF2B5EF4-FFF2-40B4-BE49-F238E27FC236}">
                <a16:creationId xmlns:a16="http://schemas.microsoft.com/office/drawing/2014/main" id="{38A83012-CC3B-47DF-9FCA-A1115F39D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8612" y="5739683"/>
            <a:ext cx="5707316" cy="218356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sz="1800" dirty="0"/>
              <a:t>Presenter</a:t>
            </a:r>
            <a:r>
              <a:rPr lang="zh-TW" altLang="en-US" sz="1800" dirty="0"/>
              <a:t> </a:t>
            </a:r>
            <a:r>
              <a:rPr lang="en-US" altLang="zh-TW" sz="1800" dirty="0"/>
              <a:t>Name</a:t>
            </a:r>
            <a:r>
              <a:rPr lang="zh-TW" altLang="en-US" sz="1800" dirty="0"/>
              <a:t>｜</a:t>
            </a:r>
            <a:r>
              <a:rPr lang="en-US" altLang="zh-TW" sz="1800" dirty="0"/>
              <a:t>Department</a:t>
            </a:r>
            <a:r>
              <a:rPr lang="zh-TW" altLang="en-US" sz="1800" dirty="0"/>
              <a:t>｜</a:t>
            </a:r>
            <a:r>
              <a:rPr lang="en-US" altLang="zh-TW" sz="1800" dirty="0"/>
              <a:t>MM/DD/YYYY</a:t>
            </a:r>
          </a:p>
        </p:txBody>
      </p:sp>
      <p:sp>
        <p:nvSpPr>
          <p:cNvPr id="9" name="文字版面配置區 4">
            <a:extLst>
              <a:ext uri="{FF2B5EF4-FFF2-40B4-BE49-F238E27FC236}">
                <a16:creationId xmlns:a16="http://schemas.microsoft.com/office/drawing/2014/main" id="{C5F15596-5511-4524-8143-5414A6D0A4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4219" y="738191"/>
            <a:ext cx="2133446" cy="38042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zh-TW" dirty="0"/>
              <a:t>Cover </a:t>
            </a:r>
            <a:r>
              <a:rPr lang="en-US" altLang="zh-TW" dirty="0" err="1"/>
              <a:t>Page_White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743222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_Image">
    <p:bg>
      <p:bgPr>
        <a:blipFill dpi="0" rotWithShape="1">
          <a:blip r:embed="rId2">
            <a:alphaModFix amt="97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532A9990-6214-495A-B5B6-C1801359D16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12179379" cy="6850900"/>
          </a:xfrm>
          <a:prstGeom prst="rect">
            <a:avLst/>
          </a:prstGeom>
        </p:spPr>
      </p:pic>
      <p:sp>
        <p:nvSpPr>
          <p:cNvPr id="7" name="日期版面配置區 3">
            <a:extLst>
              <a:ext uri="{FF2B5EF4-FFF2-40B4-BE49-F238E27FC236}">
                <a16:creationId xmlns:a16="http://schemas.microsoft.com/office/drawing/2014/main" id="{CE458713-38E5-4D94-9527-7C2BC1D5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8912" y="5705762"/>
            <a:ext cx="2010917" cy="319651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MM/DD/YYYY</a:t>
            </a:r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135E4C83-C41A-49B9-9C41-417375F79B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897" y="533373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u="none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TW" dirty="0"/>
              <a:t>Presenter Name</a:t>
            </a:r>
            <a:r>
              <a:rPr lang="zh-TW" altLang="en-US" dirty="0"/>
              <a:t>｜</a:t>
            </a:r>
            <a:r>
              <a:rPr lang="en-US" altLang="zh-TW" dirty="0"/>
              <a:t>Department </a:t>
            </a:r>
            <a:endParaRPr lang="en-US" dirty="0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C41E9EBA-B88C-4731-B44A-419865607F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6647" y="1137872"/>
            <a:ext cx="9144000" cy="1864899"/>
          </a:xfr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defRPr sz="46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r>
              <a:rPr lang="en-US" altLang="zh-TW" dirty="0"/>
              <a:t>Presentation Title Goes Here</a:t>
            </a:r>
            <a:br>
              <a:rPr lang="en-US" altLang="zh-TW" dirty="0"/>
            </a:br>
            <a:r>
              <a:rPr lang="en-US" altLang="zh-TW" dirty="0"/>
              <a:t>Maximum 2 Lines (32-46pt)</a:t>
            </a:r>
            <a:endParaRPr lang="en-US" dirty="0"/>
          </a:p>
        </p:txBody>
      </p:sp>
      <p:sp>
        <p:nvSpPr>
          <p:cNvPr id="11" name="文字版面配置區 4">
            <a:extLst>
              <a:ext uri="{FF2B5EF4-FFF2-40B4-BE49-F238E27FC236}">
                <a16:creationId xmlns:a16="http://schemas.microsoft.com/office/drawing/2014/main" id="{35B9A589-C73E-46B0-B30E-8BBC42A4E0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34219" y="738191"/>
            <a:ext cx="2133446" cy="38042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zh-TW" dirty="0"/>
              <a:t>Cover </a:t>
            </a:r>
            <a:r>
              <a:rPr lang="en-US" altLang="zh-TW" dirty="0" err="1"/>
              <a:t>Page_Image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478695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4B44CAB8-9DEC-4DEF-99E0-D78F53E4F8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6647" y="1118621"/>
            <a:ext cx="9144000" cy="1864899"/>
          </a:xfr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defRPr sz="4600" b="0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en-US" altLang="zh-TW" dirty="0"/>
              <a:t>Break Page Title Goes Here</a:t>
            </a:r>
            <a:br>
              <a:rPr lang="en-US" altLang="zh-TW" dirty="0"/>
            </a:br>
            <a:r>
              <a:rPr lang="en-US" altLang="zh-TW" dirty="0"/>
              <a:t>Maximum 2 Lines (32-46pt)</a:t>
            </a:r>
            <a:endParaRPr lang="en-US" dirty="0"/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814F8012-3519-4A75-B26B-57773CA554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6647" y="3015632"/>
            <a:ext cx="9144000" cy="1353169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  <a:latin typeface="+mj-lt"/>
                <a:ea typeface="Verdana" panose="020B0604030504040204" pitchFamily="34" charset="0"/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altLang="zh-TW" dirty="0"/>
              <a:t>Break Page Subtitle Goes Here</a:t>
            </a:r>
            <a:br>
              <a:rPr lang="en-US" altLang="zh-TW" dirty="0"/>
            </a:br>
            <a:r>
              <a:rPr lang="en-US" altLang="zh-TW" dirty="0"/>
              <a:t>Maximum 2 Lines (24-32pt)</a:t>
            </a:r>
          </a:p>
        </p:txBody>
      </p:sp>
    </p:spTree>
    <p:extLst>
      <p:ext uri="{BB962C8B-B14F-4D97-AF65-F5344CB8AC3E}">
        <p14:creationId xmlns:p14="http://schemas.microsoft.com/office/powerpoint/2010/main" val="196405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440" y="6225871"/>
            <a:ext cx="1368000" cy="620345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EF22CCF-5B81-47DC-861A-B0A56BD7A10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06400" y="1170462"/>
            <a:ext cx="11379200" cy="4953777"/>
          </a:xfrm>
        </p:spPr>
        <p:txBody>
          <a:bodyPr>
            <a:normAutofit/>
          </a:bodyPr>
          <a:lstStyle>
            <a:lvl1pPr>
              <a:lnSpc>
                <a:spcPct val="110000"/>
              </a:lnSpc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altLang="zh-TW" dirty="0"/>
              <a:t>Content goes here (20pt)</a:t>
            </a:r>
            <a:endParaRPr lang="en-US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4EB72046-7EFA-4D5B-9003-30F89B1D91A8}"/>
              </a:ext>
            </a:extLst>
          </p:cNvPr>
          <p:cNvSpPr txBox="1"/>
          <p:nvPr userDrawn="1"/>
        </p:nvSpPr>
        <p:spPr>
          <a:xfrm>
            <a:off x="116026" y="6478467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23BD820-02AB-4111-88E2-98F36ECA9073}" type="slidenum">
              <a:rPr lang="en-US" sz="1400" smtClean="0"/>
              <a:t>‹#›</a:t>
            </a:fld>
            <a:endParaRPr lang="en-US" sz="1400"/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8C46C83-D634-4B86-88D9-5C8B6A41BF9F}"/>
              </a:ext>
            </a:extLst>
          </p:cNvPr>
          <p:cNvSpPr txBox="1"/>
          <p:nvPr userDrawn="1"/>
        </p:nvSpPr>
        <p:spPr>
          <a:xfrm>
            <a:off x="482266" y="6528265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/>
              <a:t>Delta Confidential</a:t>
            </a:r>
          </a:p>
        </p:txBody>
      </p: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C6679C81-FA7B-49D6-82F0-C4527FE45A1A}"/>
              </a:ext>
            </a:extLst>
          </p:cNvPr>
          <p:cNvGrpSpPr/>
          <p:nvPr userDrawn="1"/>
        </p:nvGrpSpPr>
        <p:grpSpPr>
          <a:xfrm>
            <a:off x="0" y="7008895"/>
            <a:ext cx="10358581" cy="423333"/>
            <a:chOff x="0" y="5256671"/>
            <a:chExt cx="7768936" cy="317500"/>
          </a:xfrm>
        </p:grpSpPr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C83B355D-DD8E-4886-8A9F-6BD99BFA8CC1}"/>
                </a:ext>
              </a:extLst>
            </p:cNvPr>
            <p:cNvGrpSpPr/>
            <p:nvPr userDrawn="1"/>
          </p:nvGrpSpPr>
          <p:grpSpPr>
            <a:xfrm>
              <a:off x="0" y="5256671"/>
              <a:ext cx="1321058" cy="317500"/>
              <a:chOff x="0" y="5256671"/>
              <a:chExt cx="1321058" cy="317500"/>
            </a:xfrm>
          </p:grpSpPr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1D816D3C-CE63-43F8-AC10-9DFB5870EB4D}"/>
                  </a:ext>
                </a:extLst>
              </p:cNvPr>
              <p:cNvSpPr/>
              <p:nvPr/>
            </p:nvSpPr>
            <p:spPr>
              <a:xfrm>
                <a:off x="0" y="5256671"/>
                <a:ext cx="317500" cy="3175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69A01EFE-0697-4F67-B705-BD578BDC33D9}"/>
                  </a:ext>
                </a:extLst>
              </p:cNvPr>
              <p:cNvSpPr/>
              <p:nvPr userDrawn="1"/>
            </p:nvSpPr>
            <p:spPr>
              <a:xfrm>
                <a:off x="501779" y="5256671"/>
                <a:ext cx="317500" cy="317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8301EB92-F246-4444-B0E1-6E87E28C044D}"/>
                  </a:ext>
                </a:extLst>
              </p:cNvPr>
              <p:cNvSpPr/>
              <p:nvPr userDrawn="1"/>
            </p:nvSpPr>
            <p:spPr>
              <a:xfrm>
                <a:off x="1003558" y="5256671"/>
                <a:ext cx="317500" cy="317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93191886-C7FD-40A9-9609-57D23380C62A}"/>
                </a:ext>
              </a:extLst>
            </p:cNvPr>
            <p:cNvGrpSpPr/>
            <p:nvPr userDrawn="1"/>
          </p:nvGrpSpPr>
          <p:grpSpPr>
            <a:xfrm>
              <a:off x="2441313" y="5256671"/>
              <a:ext cx="5327623" cy="317500"/>
              <a:chOff x="2441313" y="5256671"/>
              <a:chExt cx="5327623" cy="317500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28AB9346-3609-4A19-8654-F1F89BAE3612}"/>
                  </a:ext>
                </a:extLst>
              </p:cNvPr>
              <p:cNvSpPr/>
              <p:nvPr/>
            </p:nvSpPr>
            <p:spPr>
              <a:xfrm>
                <a:off x="3944349" y="5256671"/>
                <a:ext cx="317500" cy="317500"/>
              </a:xfrm>
              <a:prstGeom prst="rect">
                <a:avLst/>
              </a:prstGeom>
              <a:solidFill>
                <a:srgbClr val="96E6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35B6686-F122-4A22-94BF-260EA4280B4D}"/>
                  </a:ext>
                </a:extLst>
              </p:cNvPr>
              <p:cNvSpPr/>
              <p:nvPr/>
            </p:nvSpPr>
            <p:spPr>
              <a:xfrm>
                <a:off x="4946373" y="5256671"/>
                <a:ext cx="317500" cy="317500"/>
              </a:xfrm>
              <a:prstGeom prst="rect">
                <a:avLst/>
              </a:prstGeom>
              <a:solidFill>
                <a:srgbClr val="E6F0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C5EDC45A-2526-46FB-81F7-22EE4872B6AF}"/>
                  </a:ext>
                </a:extLst>
              </p:cNvPr>
              <p:cNvSpPr/>
              <p:nvPr/>
            </p:nvSpPr>
            <p:spPr>
              <a:xfrm>
                <a:off x="6449409" y="5256671"/>
                <a:ext cx="317500" cy="317500"/>
              </a:xfrm>
              <a:prstGeom prst="rect">
                <a:avLst/>
              </a:prstGeom>
              <a:solidFill>
                <a:srgbClr val="FFDC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AFCD5573-BB02-4224-8085-E3255856A371}"/>
                  </a:ext>
                </a:extLst>
              </p:cNvPr>
              <p:cNvSpPr/>
              <p:nvPr/>
            </p:nvSpPr>
            <p:spPr>
              <a:xfrm>
                <a:off x="2942325" y="5256671"/>
                <a:ext cx="317500" cy="317500"/>
              </a:xfrm>
              <a:prstGeom prst="rect">
                <a:avLst/>
              </a:prstGeom>
              <a:solidFill>
                <a:srgbClr val="1E5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2F5AD25B-A76B-4782-93A6-A6CFC1F793DB}"/>
                  </a:ext>
                </a:extLst>
              </p:cNvPr>
              <p:cNvSpPr/>
              <p:nvPr/>
            </p:nvSpPr>
            <p:spPr>
              <a:xfrm>
                <a:off x="4445361" y="5256671"/>
                <a:ext cx="317500" cy="317500"/>
              </a:xfrm>
              <a:prstGeom prst="rect">
                <a:avLst/>
              </a:prstGeom>
              <a:solidFill>
                <a:srgbClr val="0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E31B0147-73D4-4A0E-AB60-BDE5D65A0FDA}"/>
                  </a:ext>
                </a:extLst>
              </p:cNvPr>
              <p:cNvSpPr/>
              <p:nvPr/>
            </p:nvSpPr>
            <p:spPr>
              <a:xfrm>
                <a:off x="5447385" y="5256671"/>
                <a:ext cx="317500" cy="317500"/>
              </a:xfrm>
              <a:prstGeom prst="rect">
                <a:avLst/>
              </a:prstGeom>
              <a:solidFill>
                <a:srgbClr val="00B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20304356-DABA-4FB6-ACD2-3D555DA768DA}"/>
                  </a:ext>
                </a:extLst>
              </p:cNvPr>
              <p:cNvSpPr/>
              <p:nvPr/>
            </p:nvSpPr>
            <p:spPr>
              <a:xfrm>
                <a:off x="6950421" y="5256671"/>
                <a:ext cx="317500" cy="317500"/>
              </a:xfrm>
              <a:prstGeom prst="rect">
                <a:avLst/>
              </a:prstGeom>
              <a:solidFill>
                <a:srgbClr val="FFA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2A159378-35B9-4C04-9A3C-0680A883C20B}"/>
                  </a:ext>
                </a:extLst>
              </p:cNvPr>
              <p:cNvSpPr/>
              <p:nvPr/>
            </p:nvSpPr>
            <p:spPr>
              <a:xfrm>
                <a:off x="3443337" y="5256671"/>
                <a:ext cx="317500" cy="317500"/>
              </a:xfrm>
              <a:prstGeom prst="rect">
                <a:avLst/>
              </a:prstGeom>
              <a:solidFill>
                <a:srgbClr val="002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06606867-067F-4294-8D14-6300FB59E7A6}"/>
                  </a:ext>
                </a:extLst>
              </p:cNvPr>
              <p:cNvSpPr/>
              <p:nvPr/>
            </p:nvSpPr>
            <p:spPr>
              <a:xfrm>
                <a:off x="5948397" y="5256671"/>
                <a:ext cx="317500" cy="317500"/>
              </a:xfrm>
              <a:prstGeom prst="rect">
                <a:avLst/>
              </a:prstGeom>
              <a:solidFill>
                <a:srgbClr val="0082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C0B9F68F-02FA-4B05-BD0F-46245FAE32A1}"/>
                  </a:ext>
                </a:extLst>
              </p:cNvPr>
              <p:cNvSpPr/>
              <p:nvPr/>
            </p:nvSpPr>
            <p:spPr>
              <a:xfrm>
                <a:off x="7451436" y="5256671"/>
                <a:ext cx="317500" cy="317500"/>
              </a:xfrm>
              <a:prstGeom prst="rect">
                <a:avLst/>
              </a:prstGeom>
              <a:solidFill>
                <a:srgbClr val="C88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91D1B3FF-2264-4799-880B-9AC63365E06E}"/>
                  </a:ext>
                </a:extLst>
              </p:cNvPr>
              <p:cNvSpPr/>
              <p:nvPr userDrawn="1"/>
            </p:nvSpPr>
            <p:spPr>
              <a:xfrm>
                <a:off x="2441313" y="5256671"/>
                <a:ext cx="317500" cy="317500"/>
              </a:xfrm>
              <a:prstGeom prst="rect">
                <a:avLst/>
              </a:prstGeom>
              <a:solidFill>
                <a:srgbClr val="BEE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4" name="標題 4">
            <a:extLst>
              <a:ext uri="{FF2B5EF4-FFF2-40B4-BE49-F238E27FC236}">
                <a16:creationId xmlns:a16="http://schemas.microsoft.com/office/drawing/2014/main" id="{2702107E-0279-495A-BF89-DD786730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6400" y="440356"/>
            <a:ext cx="11379200" cy="679396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Page Title Goes Here (28-32pt)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815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age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702107E-0279-495A-BF89-DD786730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 dirty="0"/>
              <a:t>Page Title Goes Here (28-32pt)</a:t>
            </a:r>
            <a:endParaRPr lang="en-US" dirty="0"/>
          </a:p>
        </p:txBody>
      </p: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8AEA3F42-8ED3-4628-89CC-CE9DC5D371F1}"/>
              </a:ext>
            </a:extLst>
          </p:cNvPr>
          <p:cNvGrpSpPr/>
          <p:nvPr userDrawn="1"/>
        </p:nvGrpSpPr>
        <p:grpSpPr>
          <a:xfrm>
            <a:off x="0" y="7008895"/>
            <a:ext cx="10358581" cy="423333"/>
            <a:chOff x="0" y="5256671"/>
            <a:chExt cx="7768936" cy="317500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BDCAFD82-B8CA-4738-843C-0FC6D7C6C5F5}"/>
                </a:ext>
              </a:extLst>
            </p:cNvPr>
            <p:cNvGrpSpPr/>
            <p:nvPr userDrawn="1"/>
          </p:nvGrpSpPr>
          <p:grpSpPr>
            <a:xfrm>
              <a:off x="0" y="5256671"/>
              <a:ext cx="1321058" cy="317500"/>
              <a:chOff x="0" y="5256671"/>
              <a:chExt cx="1321058" cy="317500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3C299B04-932C-4519-8E76-017FBD3A569A}"/>
                  </a:ext>
                </a:extLst>
              </p:cNvPr>
              <p:cNvSpPr/>
              <p:nvPr/>
            </p:nvSpPr>
            <p:spPr>
              <a:xfrm>
                <a:off x="0" y="5256671"/>
                <a:ext cx="317500" cy="3175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0B20FB35-F562-4362-B563-165B24074653}"/>
                  </a:ext>
                </a:extLst>
              </p:cNvPr>
              <p:cNvSpPr/>
              <p:nvPr userDrawn="1"/>
            </p:nvSpPr>
            <p:spPr>
              <a:xfrm>
                <a:off x="501779" y="5256671"/>
                <a:ext cx="317500" cy="317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0DE5232E-7B0E-4AEF-9D43-2E173D30F319}"/>
                  </a:ext>
                </a:extLst>
              </p:cNvPr>
              <p:cNvSpPr/>
              <p:nvPr userDrawn="1"/>
            </p:nvSpPr>
            <p:spPr>
              <a:xfrm>
                <a:off x="1003558" y="5256671"/>
                <a:ext cx="317500" cy="317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9D8FD8BE-B575-4450-95FD-B132F2FBF30C}"/>
                </a:ext>
              </a:extLst>
            </p:cNvPr>
            <p:cNvGrpSpPr/>
            <p:nvPr userDrawn="1"/>
          </p:nvGrpSpPr>
          <p:grpSpPr>
            <a:xfrm>
              <a:off x="2441313" y="5256671"/>
              <a:ext cx="5327623" cy="317500"/>
              <a:chOff x="2441313" y="5256671"/>
              <a:chExt cx="5327623" cy="317500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A6D470B-49E6-460D-A2F7-3AA3A3B20021}"/>
                  </a:ext>
                </a:extLst>
              </p:cNvPr>
              <p:cNvSpPr/>
              <p:nvPr/>
            </p:nvSpPr>
            <p:spPr>
              <a:xfrm>
                <a:off x="3944349" y="5256671"/>
                <a:ext cx="317500" cy="317500"/>
              </a:xfrm>
              <a:prstGeom prst="rect">
                <a:avLst/>
              </a:prstGeom>
              <a:solidFill>
                <a:srgbClr val="96E6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184DC0D2-E428-4F38-B04F-7DC781667A34}"/>
                  </a:ext>
                </a:extLst>
              </p:cNvPr>
              <p:cNvSpPr/>
              <p:nvPr/>
            </p:nvSpPr>
            <p:spPr>
              <a:xfrm>
                <a:off x="4946373" y="5256671"/>
                <a:ext cx="317500" cy="317500"/>
              </a:xfrm>
              <a:prstGeom prst="rect">
                <a:avLst/>
              </a:prstGeom>
              <a:solidFill>
                <a:srgbClr val="E6F0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81D0C29-FC7B-4F3F-BD32-E40206A62370}"/>
                  </a:ext>
                </a:extLst>
              </p:cNvPr>
              <p:cNvSpPr/>
              <p:nvPr/>
            </p:nvSpPr>
            <p:spPr>
              <a:xfrm>
                <a:off x="6449409" y="5256671"/>
                <a:ext cx="317500" cy="317500"/>
              </a:xfrm>
              <a:prstGeom prst="rect">
                <a:avLst/>
              </a:prstGeom>
              <a:solidFill>
                <a:srgbClr val="FFDC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D032A71D-5325-4D28-B4B1-6B6BF4AAB30A}"/>
                  </a:ext>
                </a:extLst>
              </p:cNvPr>
              <p:cNvSpPr/>
              <p:nvPr/>
            </p:nvSpPr>
            <p:spPr>
              <a:xfrm>
                <a:off x="2942325" y="5256671"/>
                <a:ext cx="317500" cy="317500"/>
              </a:xfrm>
              <a:prstGeom prst="rect">
                <a:avLst/>
              </a:prstGeom>
              <a:solidFill>
                <a:srgbClr val="1E5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738A70FA-150B-4708-B634-5950D1A00DF9}"/>
                  </a:ext>
                </a:extLst>
              </p:cNvPr>
              <p:cNvSpPr/>
              <p:nvPr/>
            </p:nvSpPr>
            <p:spPr>
              <a:xfrm>
                <a:off x="4445361" y="5256671"/>
                <a:ext cx="317500" cy="317500"/>
              </a:xfrm>
              <a:prstGeom prst="rect">
                <a:avLst/>
              </a:prstGeom>
              <a:solidFill>
                <a:srgbClr val="0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D3854FDB-0E9B-46EB-A142-15E78B7E2E6D}"/>
                  </a:ext>
                </a:extLst>
              </p:cNvPr>
              <p:cNvSpPr/>
              <p:nvPr/>
            </p:nvSpPr>
            <p:spPr>
              <a:xfrm>
                <a:off x="5447385" y="5256671"/>
                <a:ext cx="317500" cy="317500"/>
              </a:xfrm>
              <a:prstGeom prst="rect">
                <a:avLst/>
              </a:prstGeom>
              <a:solidFill>
                <a:srgbClr val="00B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6FD94B95-A8E7-4E9F-A041-9A4885EECF37}"/>
                  </a:ext>
                </a:extLst>
              </p:cNvPr>
              <p:cNvSpPr/>
              <p:nvPr/>
            </p:nvSpPr>
            <p:spPr>
              <a:xfrm>
                <a:off x="6950421" y="5256671"/>
                <a:ext cx="317500" cy="317500"/>
              </a:xfrm>
              <a:prstGeom prst="rect">
                <a:avLst/>
              </a:prstGeom>
              <a:solidFill>
                <a:srgbClr val="FFA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1F6E9780-35D6-4AF2-80BB-A3569C8BA2E3}"/>
                  </a:ext>
                </a:extLst>
              </p:cNvPr>
              <p:cNvSpPr/>
              <p:nvPr/>
            </p:nvSpPr>
            <p:spPr>
              <a:xfrm>
                <a:off x="3443337" y="5256671"/>
                <a:ext cx="317500" cy="317500"/>
              </a:xfrm>
              <a:prstGeom prst="rect">
                <a:avLst/>
              </a:prstGeom>
              <a:solidFill>
                <a:srgbClr val="002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4A11A937-B5ED-40BD-9B95-73D6C01FBDBD}"/>
                  </a:ext>
                </a:extLst>
              </p:cNvPr>
              <p:cNvSpPr/>
              <p:nvPr/>
            </p:nvSpPr>
            <p:spPr>
              <a:xfrm>
                <a:off x="5948397" y="5256671"/>
                <a:ext cx="317500" cy="317500"/>
              </a:xfrm>
              <a:prstGeom prst="rect">
                <a:avLst/>
              </a:prstGeom>
              <a:solidFill>
                <a:srgbClr val="0082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71465539-F4BD-48C9-8CC9-44AE7B975869}"/>
                  </a:ext>
                </a:extLst>
              </p:cNvPr>
              <p:cNvSpPr/>
              <p:nvPr/>
            </p:nvSpPr>
            <p:spPr>
              <a:xfrm>
                <a:off x="7451436" y="5256671"/>
                <a:ext cx="317500" cy="317500"/>
              </a:xfrm>
              <a:prstGeom prst="rect">
                <a:avLst/>
              </a:prstGeom>
              <a:solidFill>
                <a:srgbClr val="C88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85BCC709-E469-4948-B4D5-AF8897457737}"/>
                  </a:ext>
                </a:extLst>
              </p:cNvPr>
              <p:cNvSpPr/>
              <p:nvPr userDrawn="1"/>
            </p:nvSpPr>
            <p:spPr>
              <a:xfrm>
                <a:off x="2441313" y="5256671"/>
                <a:ext cx="317500" cy="317500"/>
              </a:xfrm>
              <a:prstGeom prst="rect">
                <a:avLst/>
              </a:prstGeom>
              <a:solidFill>
                <a:srgbClr val="BEE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EB72046-7EFA-4D5B-9003-30F89B1D91A8}"/>
              </a:ext>
            </a:extLst>
          </p:cNvPr>
          <p:cNvSpPr txBox="1"/>
          <p:nvPr userDrawn="1"/>
        </p:nvSpPr>
        <p:spPr>
          <a:xfrm>
            <a:off x="116026" y="6478467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23BD820-02AB-4111-88E2-98F36ECA9073}" type="slidenum">
              <a:rPr lang="en-US" sz="1400" smtClean="0"/>
              <a:t>‹#›</a:t>
            </a:fld>
            <a:endParaRPr lang="en-US" sz="140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8C46C83-D634-4B86-88D9-5C8B6A41BF9F}"/>
              </a:ext>
            </a:extLst>
          </p:cNvPr>
          <p:cNvSpPr txBox="1"/>
          <p:nvPr userDrawn="1"/>
        </p:nvSpPr>
        <p:spPr>
          <a:xfrm>
            <a:off x="482266" y="6528265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/>
              <a:t>Delta Confidential</a:t>
            </a:r>
          </a:p>
        </p:txBody>
      </p: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440" y="6225871"/>
            <a:ext cx="1368000" cy="62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9164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age_Without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群組 48">
            <a:extLst>
              <a:ext uri="{FF2B5EF4-FFF2-40B4-BE49-F238E27FC236}">
                <a16:creationId xmlns:a16="http://schemas.microsoft.com/office/drawing/2014/main" id="{8AEA3F42-8ED3-4628-89CC-CE9DC5D371F1}"/>
              </a:ext>
            </a:extLst>
          </p:cNvPr>
          <p:cNvGrpSpPr/>
          <p:nvPr userDrawn="1"/>
        </p:nvGrpSpPr>
        <p:grpSpPr>
          <a:xfrm>
            <a:off x="0" y="7008895"/>
            <a:ext cx="10358581" cy="423333"/>
            <a:chOff x="0" y="5256671"/>
            <a:chExt cx="7768936" cy="317500"/>
          </a:xfrm>
        </p:grpSpPr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BDCAFD82-B8CA-4738-843C-0FC6D7C6C5F5}"/>
                </a:ext>
              </a:extLst>
            </p:cNvPr>
            <p:cNvGrpSpPr/>
            <p:nvPr userDrawn="1"/>
          </p:nvGrpSpPr>
          <p:grpSpPr>
            <a:xfrm>
              <a:off x="0" y="5256671"/>
              <a:ext cx="1321058" cy="317500"/>
              <a:chOff x="0" y="5256671"/>
              <a:chExt cx="1321058" cy="317500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3C299B04-932C-4519-8E76-017FBD3A569A}"/>
                  </a:ext>
                </a:extLst>
              </p:cNvPr>
              <p:cNvSpPr/>
              <p:nvPr/>
            </p:nvSpPr>
            <p:spPr>
              <a:xfrm>
                <a:off x="0" y="5256671"/>
                <a:ext cx="317500" cy="3175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0B20FB35-F562-4362-B563-165B24074653}"/>
                  </a:ext>
                </a:extLst>
              </p:cNvPr>
              <p:cNvSpPr/>
              <p:nvPr userDrawn="1"/>
            </p:nvSpPr>
            <p:spPr>
              <a:xfrm>
                <a:off x="501779" y="5256671"/>
                <a:ext cx="317500" cy="317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0DE5232E-7B0E-4AEF-9D43-2E173D30F319}"/>
                  </a:ext>
                </a:extLst>
              </p:cNvPr>
              <p:cNvSpPr/>
              <p:nvPr userDrawn="1"/>
            </p:nvSpPr>
            <p:spPr>
              <a:xfrm>
                <a:off x="1003558" y="5256671"/>
                <a:ext cx="317500" cy="317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51" name="群組 50">
              <a:extLst>
                <a:ext uri="{FF2B5EF4-FFF2-40B4-BE49-F238E27FC236}">
                  <a16:creationId xmlns:a16="http://schemas.microsoft.com/office/drawing/2014/main" id="{9D8FD8BE-B575-4450-95FD-B132F2FBF30C}"/>
                </a:ext>
              </a:extLst>
            </p:cNvPr>
            <p:cNvGrpSpPr/>
            <p:nvPr userDrawn="1"/>
          </p:nvGrpSpPr>
          <p:grpSpPr>
            <a:xfrm>
              <a:off x="2441313" y="5256671"/>
              <a:ext cx="5327623" cy="317500"/>
              <a:chOff x="2441313" y="5256671"/>
              <a:chExt cx="5327623" cy="317500"/>
            </a:xfrm>
          </p:grpSpPr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FA6D470B-49E6-460D-A2F7-3AA3A3B20021}"/>
                  </a:ext>
                </a:extLst>
              </p:cNvPr>
              <p:cNvSpPr/>
              <p:nvPr/>
            </p:nvSpPr>
            <p:spPr>
              <a:xfrm>
                <a:off x="3944349" y="5256671"/>
                <a:ext cx="317500" cy="317500"/>
              </a:xfrm>
              <a:prstGeom prst="rect">
                <a:avLst/>
              </a:prstGeom>
              <a:solidFill>
                <a:srgbClr val="96E6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184DC0D2-E428-4F38-B04F-7DC781667A34}"/>
                  </a:ext>
                </a:extLst>
              </p:cNvPr>
              <p:cNvSpPr/>
              <p:nvPr/>
            </p:nvSpPr>
            <p:spPr>
              <a:xfrm>
                <a:off x="4946373" y="5256671"/>
                <a:ext cx="317500" cy="317500"/>
              </a:xfrm>
              <a:prstGeom prst="rect">
                <a:avLst/>
              </a:prstGeom>
              <a:solidFill>
                <a:srgbClr val="E6F0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681D0C29-FC7B-4F3F-BD32-E40206A62370}"/>
                  </a:ext>
                </a:extLst>
              </p:cNvPr>
              <p:cNvSpPr/>
              <p:nvPr/>
            </p:nvSpPr>
            <p:spPr>
              <a:xfrm>
                <a:off x="6449409" y="5256671"/>
                <a:ext cx="317500" cy="317500"/>
              </a:xfrm>
              <a:prstGeom prst="rect">
                <a:avLst/>
              </a:prstGeom>
              <a:solidFill>
                <a:srgbClr val="FFDC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D032A71D-5325-4D28-B4B1-6B6BF4AAB30A}"/>
                  </a:ext>
                </a:extLst>
              </p:cNvPr>
              <p:cNvSpPr/>
              <p:nvPr/>
            </p:nvSpPr>
            <p:spPr>
              <a:xfrm>
                <a:off x="2942325" y="5256671"/>
                <a:ext cx="317500" cy="317500"/>
              </a:xfrm>
              <a:prstGeom prst="rect">
                <a:avLst/>
              </a:prstGeom>
              <a:solidFill>
                <a:srgbClr val="1E5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738A70FA-150B-4708-B634-5950D1A00DF9}"/>
                  </a:ext>
                </a:extLst>
              </p:cNvPr>
              <p:cNvSpPr/>
              <p:nvPr/>
            </p:nvSpPr>
            <p:spPr>
              <a:xfrm>
                <a:off x="4445361" y="5256671"/>
                <a:ext cx="317500" cy="317500"/>
              </a:xfrm>
              <a:prstGeom prst="rect">
                <a:avLst/>
              </a:prstGeom>
              <a:solidFill>
                <a:srgbClr val="0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D3854FDB-0E9B-46EB-A142-15E78B7E2E6D}"/>
                  </a:ext>
                </a:extLst>
              </p:cNvPr>
              <p:cNvSpPr/>
              <p:nvPr/>
            </p:nvSpPr>
            <p:spPr>
              <a:xfrm>
                <a:off x="5447385" y="5256671"/>
                <a:ext cx="317500" cy="317500"/>
              </a:xfrm>
              <a:prstGeom prst="rect">
                <a:avLst/>
              </a:prstGeom>
              <a:solidFill>
                <a:srgbClr val="00B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6FD94B95-A8E7-4E9F-A041-9A4885EECF37}"/>
                  </a:ext>
                </a:extLst>
              </p:cNvPr>
              <p:cNvSpPr/>
              <p:nvPr/>
            </p:nvSpPr>
            <p:spPr>
              <a:xfrm>
                <a:off x="6950421" y="5256671"/>
                <a:ext cx="317500" cy="317500"/>
              </a:xfrm>
              <a:prstGeom prst="rect">
                <a:avLst/>
              </a:prstGeom>
              <a:solidFill>
                <a:srgbClr val="FFA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1F6E9780-35D6-4AF2-80BB-A3569C8BA2E3}"/>
                  </a:ext>
                </a:extLst>
              </p:cNvPr>
              <p:cNvSpPr/>
              <p:nvPr/>
            </p:nvSpPr>
            <p:spPr>
              <a:xfrm>
                <a:off x="3443337" y="5256671"/>
                <a:ext cx="317500" cy="317500"/>
              </a:xfrm>
              <a:prstGeom prst="rect">
                <a:avLst/>
              </a:prstGeom>
              <a:solidFill>
                <a:srgbClr val="002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4A11A937-B5ED-40BD-9B95-73D6C01FBDBD}"/>
                  </a:ext>
                </a:extLst>
              </p:cNvPr>
              <p:cNvSpPr/>
              <p:nvPr/>
            </p:nvSpPr>
            <p:spPr>
              <a:xfrm>
                <a:off x="5948397" y="5256671"/>
                <a:ext cx="317500" cy="317500"/>
              </a:xfrm>
              <a:prstGeom prst="rect">
                <a:avLst/>
              </a:prstGeom>
              <a:solidFill>
                <a:srgbClr val="0082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71465539-F4BD-48C9-8CC9-44AE7B975869}"/>
                  </a:ext>
                </a:extLst>
              </p:cNvPr>
              <p:cNvSpPr/>
              <p:nvPr/>
            </p:nvSpPr>
            <p:spPr>
              <a:xfrm>
                <a:off x="7451436" y="5256671"/>
                <a:ext cx="317500" cy="317500"/>
              </a:xfrm>
              <a:prstGeom prst="rect">
                <a:avLst/>
              </a:prstGeom>
              <a:solidFill>
                <a:srgbClr val="C88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85BCC709-E469-4948-B4D5-AF8897457737}"/>
                  </a:ext>
                </a:extLst>
              </p:cNvPr>
              <p:cNvSpPr/>
              <p:nvPr userDrawn="1"/>
            </p:nvSpPr>
            <p:spPr>
              <a:xfrm>
                <a:off x="2441313" y="5256671"/>
                <a:ext cx="317500" cy="317500"/>
              </a:xfrm>
              <a:prstGeom prst="rect">
                <a:avLst/>
              </a:prstGeom>
              <a:solidFill>
                <a:srgbClr val="BEE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EB72046-7EFA-4D5B-9003-30F89B1D91A8}"/>
              </a:ext>
            </a:extLst>
          </p:cNvPr>
          <p:cNvSpPr txBox="1"/>
          <p:nvPr userDrawn="1"/>
        </p:nvSpPr>
        <p:spPr>
          <a:xfrm>
            <a:off x="116026" y="6478467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823BD820-02AB-4111-88E2-98F36ECA9073}" type="slidenum">
              <a:rPr lang="en-US" sz="1400" smtClean="0"/>
              <a:t>‹#›</a:t>
            </a:fld>
            <a:endParaRPr lang="en-US" sz="140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8C46C83-D634-4B86-88D9-5C8B6A41BF9F}"/>
              </a:ext>
            </a:extLst>
          </p:cNvPr>
          <p:cNvSpPr txBox="1"/>
          <p:nvPr userDrawn="1"/>
        </p:nvSpPr>
        <p:spPr>
          <a:xfrm>
            <a:off x="482266" y="6528265"/>
            <a:ext cx="11913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/>
              <a:t>Delta Confidential</a:t>
            </a:r>
          </a:p>
        </p:txBody>
      </p: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3440" y="6225871"/>
            <a:ext cx="1368000" cy="620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4208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Page_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5F44435C-4EDB-4AB4-AAD6-08BF8682BA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6647" y="1099372"/>
            <a:ext cx="9144000" cy="1864899"/>
          </a:xfrm>
        </p:spPr>
        <p:txBody>
          <a:bodyPr anchor="t">
            <a:normAutofit/>
          </a:bodyPr>
          <a:lstStyle>
            <a:lvl1pPr algn="l">
              <a:lnSpc>
                <a:spcPct val="110000"/>
              </a:lnSpc>
              <a:defRPr sz="4600" b="0">
                <a:solidFill>
                  <a:schemeClr val="tx1"/>
                </a:solidFill>
                <a:latin typeface="+mj-lt"/>
                <a:ea typeface="Verdana" panose="020B0604030504040204" pitchFamily="34" charset="0"/>
              </a:defRPr>
            </a:lvl1pPr>
          </a:lstStyle>
          <a:p>
            <a:r>
              <a:rPr lang="en-US" altLang="zh-TW" dirty="0"/>
              <a:t>Smarter. Greener. Together. </a:t>
            </a:r>
            <a:br>
              <a:rPr lang="en-US" dirty="0"/>
            </a:br>
            <a:endParaRPr lang="en-US" dirty="0"/>
          </a:p>
        </p:txBody>
      </p:sp>
      <p:sp>
        <p:nvSpPr>
          <p:cNvPr id="6" name="文字版面配置區 4">
            <a:extLst>
              <a:ext uri="{FF2B5EF4-FFF2-40B4-BE49-F238E27FC236}">
                <a16:creationId xmlns:a16="http://schemas.microsoft.com/office/drawing/2014/main" id="{38C78CAC-0A95-4D70-9EAA-CE96A16F9E0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5370" y="60183"/>
            <a:ext cx="2133446" cy="38042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 altLang="zh-TW" dirty="0"/>
              <a:t>Ending </a:t>
            </a:r>
            <a:r>
              <a:rPr lang="en-US" altLang="zh-TW" dirty="0" err="1"/>
              <a:t>Page_White</a:t>
            </a:r>
            <a:endParaRPr lang="zh-TW" altLang="en-US" dirty="0"/>
          </a:p>
        </p:txBody>
      </p:sp>
      <p:sp>
        <p:nvSpPr>
          <p:cNvPr id="4" name="文字方塊 5">
            <a:extLst>
              <a:ext uri="{FF2B5EF4-FFF2-40B4-BE49-F238E27FC236}">
                <a16:creationId xmlns:a16="http://schemas.microsoft.com/office/drawing/2014/main" id="{455F666B-DD4F-4AD7-996E-A439A87F9C7E}"/>
              </a:ext>
            </a:extLst>
          </p:cNvPr>
          <p:cNvSpPr txBox="1"/>
          <p:nvPr userDrawn="1"/>
        </p:nvSpPr>
        <p:spPr>
          <a:xfrm>
            <a:off x="1555483" y="5635487"/>
            <a:ext cx="4586900" cy="8032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solidFill>
                  <a:schemeClr val="tx2"/>
                </a:solidFill>
              </a:rPr>
              <a:t>To learn more about Delta,</a:t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please visit </a:t>
            </a:r>
            <a:r>
              <a:rPr lang="en-US" sz="1400" dirty="0">
                <a:solidFill>
                  <a:schemeClr val="tx2"/>
                </a:solidFill>
                <a:hlinkClick r:id="rId3"/>
              </a:rPr>
              <a:t>www.DeltaThailand.com</a:t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or scan the QR code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504" y="5280157"/>
            <a:ext cx="1187979" cy="118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8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Page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矩形 33">
            <a:extLst>
              <a:ext uri="{FF2B5EF4-FFF2-40B4-BE49-F238E27FC236}">
                <a16:creationId xmlns:a16="http://schemas.microsoft.com/office/drawing/2014/main" id="{3B392DE6-2AF2-4E28-AF03-1A4F3D15BEAE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3" name="矩形 52"/>
          <p:cNvSpPr/>
          <p:nvPr userDrawn="1"/>
        </p:nvSpPr>
        <p:spPr>
          <a:xfrm>
            <a:off x="0" y="-1"/>
            <a:ext cx="12192000" cy="4831883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zh-TW" altLang="en-US" dirty="0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ABE8868F-CA4D-431A-BCA3-79708C4A93CC}"/>
              </a:ext>
            </a:extLst>
          </p:cNvPr>
          <p:cNvGrpSpPr/>
          <p:nvPr userDrawn="1"/>
        </p:nvGrpSpPr>
        <p:grpSpPr>
          <a:xfrm>
            <a:off x="0" y="7008895"/>
            <a:ext cx="10358581" cy="423333"/>
            <a:chOff x="0" y="5256671"/>
            <a:chExt cx="7768936" cy="317500"/>
          </a:xfrm>
        </p:grpSpPr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E5238164-92D2-4070-B189-8D969D4D4C1C}"/>
                </a:ext>
              </a:extLst>
            </p:cNvPr>
            <p:cNvGrpSpPr/>
            <p:nvPr userDrawn="1"/>
          </p:nvGrpSpPr>
          <p:grpSpPr>
            <a:xfrm>
              <a:off x="0" y="5256671"/>
              <a:ext cx="1321058" cy="317500"/>
              <a:chOff x="0" y="5256671"/>
              <a:chExt cx="1321058" cy="317500"/>
            </a:xfrm>
          </p:grpSpPr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FD4CBB22-8F55-4813-A361-6B31616CEFC5}"/>
                  </a:ext>
                </a:extLst>
              </p:cNvPr>
              <p:cNvSpPr/>
              <p:nvPr/>
            </p:nvSpPr>
            <p:spPr>
              <a:xfrm>
                <a:off x="0" y="5256671"/>
                <a:ext cx="317500" cy="3175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9AE6129C-E538-40C6-95CE-8D689DA806C3}"/>
                  </a:ext>
                </a:extLst>
              </p:cNvPr>
              <p:cNvSpPr/>
              <p:nvPr userDrawn="1"/>
            </p:nvSpPr>
            <p:spPr>
              <a:xfrm>
                <a:off x="501779" y="5256671"/>
                <a:ext cx="317500" cy="317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B42DF3C8-6F17-4F9B-8224-82E6BF529D75}"/>
                  </a:ext>
                </a:extLst>
              </p:cNvPr>
              <p:cNvSpPr/>
              <p:nvPr userDrawn="1"/>
            </p:nvSpPr>
            <p:spPr>
              <a:xfrm>
                <a:off x="1003558" y="5256671"/>
                <a:ext cx="317500" cy="317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CA03870D-CA4E-4A68-B643-C828AB156380}"/>
                </a:ext>
              </a:extLst>
            </p:cNvPr>
            <p:cNvGrpSpPr/>
            <p:nvPr userDrawn="1"/>
          </p:nvGrpSpPr>
          <p:grpSpPr>
            <a:xfrm>
              <a:off x="2441313" y="5256671"/>
              <a:ext cx="5327623" cy="317500"/>
              <a:chOff x="2441313" y="5256671"/>
              <a:chExt cx="5327623" cy="317500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204627FC-9E22-4DF5-9620-E588D5B1D754}"/>
                  </a:ext>
                </a:extLst>
              </p:cNvPr>
              <p:cNvSpPr/>
              <p:nvPr/>
            </p:nvSpPr>
            <p:spPr>
              <a:xfrm>
                <a:off x="3944349" y="5256671"/>
                <a:ext cx="317500" cy="317500"/>
              </a:xfrm>
              <a:prstGeom prst="rect">
                <a:avLst/>
              </a:prstGeom>
              <a:solidFill>
                <a:srgbClr val="96E6B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9FFB4E0B-7913-4DBA-B9BC-22815DD1E9F5}"/>
                  </a:ext>
                </a:extLst>
              </p:cNvPr>
              <p:cNvSpPr/>
              <p:nvPr/>
            </p:nvSpPr>
            <p:spPr>
              <a:xfrm>
                <a:off x="4946373" y="5256671"/>
                <a:ext cx="317500" cy="317500"/>
              </a:xfrm>
              <a:prstGeom prst="rect">
                <a:avLst/>
              </a:prstGeom>
              <a:solidFill>
                <a:srgbClr val="E6F00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2E6EA7B8-B405-4A2B-8F6C-66644CA26469}"/>
                  </a:ext>
                </a:extLst>
              </p:cNvPr>
              <p:cNvSpPr/>
              <p:nvPr/>
            </p:nvSpPr>
            <p:spPr>
              <a:xfrm>
                <a:off x="6449409" y="5256671"/>
                <a:ext cx="317500" cy="317500"/>
              </a:xfrm>
              <a:prstGeom prst="rect">
                <a:avLst/>
              </a:prstGeom>
              <a:solidFill>
                <a:srgbClr val="FFDC7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531D023A-8171-4D62-AD85-A3E51BEECBCA}"/>
                  </a:ext>
                </a:extLst>
              </p:cNvPr>
              <p:cNvSpPr/>
              <p:nvPr/>
            </p:nvSpPr>
            <p:spPr>
              <a:xfrm>
                <a:off x="2942325" y="5256671"/>
                <a:ext cx="317500" cy="317500"/>
              </a:xfrm>
              <a:prstGeom prst="rect">
                <a:avLst/>
              </a:prstGeom>
              <a:solidFill>
                <a:srgbClr val="1E50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B8F6B22F-DD93-4EC4-8E97-7E5A61686F3E}"/>
                  </a:ext>
                </a:extLst>
              </p:cNvPr>
              <p:cNvSpPr/>
              <p:nvPr/>
            </p:nvSpPr>
            <p:spPr>
              <a:xfrm>
                <a:off x="4445361" y="5256671"/>
                <a:ext cx="317500" cy="317500"/>
              </a:xfrm>
              <a:prstGeom prst="rect">
                <a:avLst/>
              </a:prstGeom>
              <a:solidFill>
                <a:srgbClr val="008C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28833C97-6D6E-40FC-976A-CF4C2B0848D9}"/>
                  </a:ext>
                </a:extLst>
              </p:cNvPr>
              <p:cNvSpPr/>
              <p:nvPr/>
            </p:nvSpPr>
            <p:spPr>
              <a:xfrm>
                <a:off x="5447385" y="5256671"/>
                <a:ext cx="317500" cy="317500"/>
              </a:xfrm>
              <a:prstGeom prst="rect">
                <a:avLst/>
              </a:prstGeom>
              <a:solidFill>
                <a:srgbClr val="00BE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ED3716C8-CA0D-4806-A013-3F0E791C886C}"/>
                  </a:ext>
                </a:extLst>
              </p:cNvPr>
              <p:cNvSpPr/>
              <p:nvPr/>
            </p:nvSpPr>
            <p:spPr>
              <a:xfrm>
                <a:off x="6950421" y="5256671"/>
                <a:ext cx="317500" cy="317500"/>
              </a:xfrm>
              <a:prstGeom prst="rect">
                <a:avLst/>
              </a:prstGeom>
              <a:solidFill>
                <a:srgbClr val="FFAA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EB57F906-7144-4062-914D-703110CC17BF}"/>
                  </a:ext>
                </a:extLst>
              </p:cNvPr>
              <p:cNvSpPr/>
              <p:nvPr/>
            </p:nvSpPr>
            <p:spPr>
              <a:xfrm>
                <a:off x="3443337" y="5256671"/>
                <a:ext cx="317500" cy="317500"/>
              </a:xfrm>
              <a:prstGeom prst="rect">
                <a:avLst/>
              </a:prstGeom>
              <a:solidFill>
                <a:srgbClr val="0028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09D68DFB-0813-4C3A-8CE7-03C842C11ED7}"/>
                  </a:ext>
                </a:extLst>
              </p:cNvPr>
              <p:cNvSpPr/>
              <p:nvPr/>
            </p:nvSpPr>
            <p:spPr>
              <a:xfrm>
                <a:off x="5948397" y="5256671"/>
                <a:ext cx="317500" cy="317500"/>
              </a:xfrm>
              <a:prstGeom prst="rect">
                <a:avLst/>
              </a:prstGeom>
              <a:solidFill>
                <a:srgbClr val="0082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AE8DE291-898F-4470-A37E-2D3C217EDD29}"/>
                  </a:ext>
                </a:extLst>
              </p:cNvPr>
              <p:cNvSpPr/>
              <p:nvPr/>
            </p:nvSpPr>
            <p:spPr>
              <a:xfrm>
                <a:off x="7451436" y="5256671"/>
                <a:ext cx="317500" cy="317500"/>
              </a:xfrm>
              <a:prstGeom prst="rect">
                <a:avLst/>
              </a:prstGeom>
              <a:solidFill>
                <a:srgbClr val="C88C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37A1C886-D4A7-40F8-BEDF-DE906366403B}"/>
                  </a:ext>
                </a:extLst>
              </p:cNvPr>
              <p:cNvSpPr/>
              <p:nvPr userDrawn="1"/>
            </p:nvSpPr>
            <p:spPr>
              <a:xfrm>
                <a:off x="2441313" y="5256671"/>
                <a:ext cx="317500" cy="317500"/>
              </a:xfrm>
              <a:prstGeom prst="rect">
                <a:avLst/>
              </a:prstGeom>
              <a:solidFill>
                <a:srgbClr val="BEE6F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sp>
        <p:nvSpPr>
          <p:cNvPr id="22" name="標題 1">
            <a:extLst>
              <a:ext uri="{FF2B5EF4-FFF2-40B4-BE49-F238E27FC236}">
                <a16:creationId xmlns:a16="http://schemas.microsoft.com/office/drawing/2014/main" id="{9FF8E5F9-3E27-4FB9-9E7F-AA69CBB722EF}"/>
              </a:ext>
            </a:extLst>
          </p:cNvPr>
          <p:cNvSpPr txBox="1">
            <a:spLocks/>
          </p:cNvSpPr>
          <p:nvPr userDrawn="1"/>
        </p:nvSpPr>
        <p:spPr>
          <a:xfrm>
            <a:off x="376089" y="5152426"/>
            <a:ext cx="9144000" cy="1212111"/>
          </a:xfrm>
          <a:prstGeom prst="rect">
            <a:avLst/>
          </a:prstGeom>
        </p:spPr>
        <p:txBody>
          <a:bodyPr/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TW" sz="4400" b="0" dirty="0">
                <a:solidFill>
                  <a:schemeClr val="tx1"/>
                </a:solidFill>
                <a:latin typeface="+mn-lt"/>
              </a:rPr>
              <a:t>Smarter. Greener. Together. </a:t>
            </a:r>
            <a:br>
              <a:rPr lang="en-US" altLang="zh-TW" sz="4400" b="0" dirty="0">
                <a:solidFill>
                  <a:schemeClr val="tx1"/>
                </a:solidFill>
                <a:latin typeface="+mn-lt"/>
              </a:rPr>
            </a:br>
            <a:endParaRPr lang="en-US" sz="44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3" name="圖片 2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5101" y="5475968"/>
            <a:ext cx="2814118" cy="1276115"/>
          </a:xfrm>
          <a:prstGeom prst="rect">
            <a:avLst/>
          </a:prstGeom>
        </p:spPr>
      </p:pic>
      <p:sp>
        <p:nvSpPr>
          <p:cNvPr id="55" name="圖片版面配置區 6">
            <a:extLst>
              <a:ext uri="{FF2B5EF4-FFF2-40B4-BE49-F238E27FC236}">
                <a16:creationId xmlns:a16="http://schemas.microsoft.com/office/drawing/2014/main" id="{BEC39B5C-7A19-45E5-87B6-A4D4ACE9133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588" y="-12701"/>
            <a:ext cx="12192001" cy="471393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0070C0"/>
                </a:solidFill>
              </a:defRPr>
            </a:lvl1pPr>
          </a:lstStyle>
          <a:p>
            <a:r>
              <a:rPr lang="en-US" altLang="zh-TW" dirty="0"/>
              <a:t>     Ending </a:t>
            </a:r>
            <a:r>
              <a:rPr lang="en-US" altLang="zh-TW" dirty="0" err="1"/>
              <a:t>Page_Image</a:t>
            </a:r>
            <a:r>
              <a:rPr lang="en-US" altLang="zh-TW" dirty="0"/>
              <a:t>: </a:t>
            </a:r>
            <a:br>
              <a:rPr lang="en-US" altLang="zh-TW" dirty="0"/>
            </a:br>
            <a:r>
              <a:rPr lang="en-US" altLang="zh-TW" dirty="0"/>
              <a:t>      A corporate-level, sector-level or product-level brand communication imagery can be applied in this gray area.</a:t>
            </a:r>
          </a:p>
          <a:p>
            <a:endParaRPr lang="zh-TW" altLang="en-US" dirty="0"/>
          </a:p>
        </p:txBody>
      </p:sp>
      <p:grpSp>
        <p:nvGrpSpPr>
          <p:cNvPr id="5" name="群組 4"/>
          <p:cNvGrpSpPr/>
          <p:nvPr userDrawn="1"/>
        </p:nvGrpSpPr>
        <p:grpSpPr>
          <a:xfrm>
            <a:off x="-1200" y="4701237"/>
            <a:ext cx="12193200" cy="144000"/>
            <a:chOff x="22799" y="4912990"/>
            <a:chExt cx="12193200" cy="144000"/>
          </a:xfrm>
        </p:grpSpPr>
        <p:sp>
          <p:nvSpPr>
            <p:cNvPr id="2" name="矩形 1"/>
            <p:cNvSpPr/>
            <p:nvPr userDrawn="1"/>
          </p:nvSpPr>
          <p:spPr>
            <a:xfrm>
              <a:off x="22799" y="4912990"/>
              <a:ext cx="12193200" cy="144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" name="矩形 3"/>
            <p:cNvSpPr/>
            <p:nvPr userDrawn="1"/>
          </p:nvSpPr>
          <p:spPr>
            <a:xfrm>
              <a:off x="9767999" y="4912990"/>
              <a:ext cx="2448000" cy="144000"/>
            </a:xfrm>
            <a:prstGeom prst="rect">
              <a:avLst/>
            </a:prstGeom>
            <a:solidFill>
              <a:srgbClr val="B9EB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/>
            <p:cNvSpPr/>
            <p:nvPr userDrawn="1"/>
          </p:nvSpPr>
          <p:spPr>
            <a:xfrm>
              <a:off x="7323672" y="4912990"/>
              <a:ext cx="2448000" cy="144000"/>
            </a:xfrm>
            <a:prstGeom prst="rect">
              <a:avLst/>
            </a:prstGeom>
            <a:solidFill>
              <a:srgbClr val="64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0056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84B288-D41F-4145-A1C0-E0281E1E2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440356"/>
            <a:ext cx="11379200" cy="67939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 altLang="zh-TW" dirty="0"/>
              <a:t>Page Title Goes Here (32pt)</a:t>
            </a:r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3BE7FFB-6DD4-4C49-91B1-9DC75DF6E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400" y="1170462"/>
            <a:ext cx="11379200" cy="466963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altLang="zh-TW" dirty="0"/>
              <a:t>Content goes here (24pt)</a:t>
            </a:r>
            <a:endParaRPr 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BD7ECA-A67F-4BFF-9619-0DDD6E5A92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0" y="6176267"/>
            <a:ext cx="2743200" cy="4221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MM/DD/YYYY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9C03B7-7699-4072-AC6D-A339A44A70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3611" y="6191967"/>
            <a:ext cx="4114800" cy="4374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u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Presenter Name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C81264-E3A8-4919-AA46-612C30BB1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6402" y="6191968"/>
            <a:ext cx="401121" cy="4225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81BD21A8-5E88-4AE4-993C-2D76760CAD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93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42" r:id="rId2"/>
    <p:sldLayoutId id="2147483741" r:id="rId3"/>
    <p:sldLayoutId id="2147483737" r:id="rId4"/>
    <p:sldLayoutId id="2147483738" r:id="rId5"/>
    <p:sldLayoutId id="2147483743" r:id="rId6"/>
    <p:sldLayoutId id="2147483740" r:id="rId7"/>
    <p:sldLayoutId id="2147483739" r:id="rId8"/>
  </p:sldLayoutIdLst>
  <p:hf hdr="0"/>
  <p:txStyles>
    <p:titleStyle>
      <a:lvl1pPr algn="ctr" defTabSz="914377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43FF19-6AE0-40E2-A551-EE30A5D33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647" y="1133836"/>
            <a:ext cx="9144000" cy="1864899"/>
          </a:xfrm>
        </p:spPr>
        <p:txBody>
          <a:bodyPr>
            <a:normAutofit/>
          </a:bodyPr>
          <a:lstStyle/>
          <a:p>
            <a:r>
              <a:rPr lang="en-US" altLang="zh-TW" dirty="0"/>
              <a:t>User Interface</a:t>
            </a:r>
            <a:endParaRPr lang="en-US" dirty="0"/>
          </a:p>
        </p:txBody>
      </p:sp>
      <p:sp>
        <p:nvSpPr>
          <p:cNvPr id="8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18912" y="5705762"/>
            <a:ext cx="2010917" cy="319651"/>
          </a:xfrm>
        </p:spPr>
        <p:txBody>
          <a:bodyPr/>
          <a:lstStyle/>
          <a:p>
            <a:r>
              <a:rPr lang="en-US" dirty="0"/>
              <a:t>MM/DD/YYYY</a:t>
            </a:r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838897" y="5333736"/>
            <a:ext cx="4114800" cy="365125"/>
          </a:xfrm>
        </p:spPr>
        <p:txBody>
          <a:bodyPr/>
          <a:lstStyle/>
          <a:p>
            <a:r>
              <a:rPr lang="en-US" altLang="zh-TW" dirty="0"/>
              <a:t>Presenter Name</a:t>
            </a:r>
            <a:r>
              <a:rPr lang="zh-TW" altLang="en-US" dirty="0"/>
              <a:t>｜</a:t>
            </a:r>
            <a:r>
              <a:rPr lang="en-US" altLang="zh-TW" dirty="0"/>
              <a:t>Department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88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1B239D-4634-41AC-8A02-183F68031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372981"/>
            <a:ext cx="11379200" cy="679396"/>
          </a:xfrm>
        </p:spPr>
        <p:txBody>
          <a:bodyPr/>
          <a:lstStyle/>
          <a:p>
            <a:r>
              <a:rPr lang="en-US" altLang="zh-TW" dirty="0"/>
              <a:t>Requirements</a:t>
            </a:r>
            <a:endParaRPr 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605D68-7F74-4F42-9A23-39AC40EC2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424" y="1170462"/>
            <a:ext cx="11306175" cy="495377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‒"/>
            </a:pP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Interface show result.</a:t>
            </a:r>
          </a:p>
          <a:p>
            <a:pPr>
              <a:buFont typeface="Arial" panose="020B0604020202020204" pitchFamily="34" charset="0"/>
              <a:buChar char="‒"/>
            </a:pP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Show detail about point that measure such as pass or fail.</a:t>
            </a:r>
          </a:p>
          <a:p>
            <a:pPr>
              <a:buFont typeface="Arial" panose="020B0604020202020204" pitchFamily="34" charset="0"/>
              <a:buChar char="‒"/>
            </a:pP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Adjust value such as R max, R min.</a:t>
            </a:r>
          </a:p>
          <a:p>
            <a:pPr>
              <a:buFont typeface="Arial" panose="020B0604020202020204" pitchFamily="34" charset="0"/>
              <a:buChar char="‒"/>
            </a:pPr>
            <a:r>
              <a:rPr lang="en-US" sz="2000" dirty="0">
                <a:solidFill>
                  <a:srgbClr val="333333"/>
                </a:solidFill>
                <a:latin typeface="Arial" panose="020B0604020202020204" pitchFamily="34" charset="0"/>
              </a:rPr>
              <a:t>Adjust number of points that has to be measure.  </a:t>
            </a:r>
          </a:p>
          <a:p>
            <a:pPr>
              <a:buFont typeface="Arial" panose="020B0604020202020204" pitchFamily="34" charset="0"/>
              <a:buChar char="‒"/>
            </a:pP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Export file (.txt).</a:t>
            </a:r>
          </a:p>
        </p:txBody>
      </p:sp>
    </p:spTree>
    <p:extLst>
      <p:ext uri="{BB962C8B-B14F-4D97-AF65-F5344CB8AC3E}">
        <p14:creationId xmlns:p14="http://schemas.microsoft.com/office/powerpoint/2010/main" val="328032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8268E-0FFF-4C83-935B-7A171BE5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391196"/>
            <a:ext cx="11379200" cy="679396"/>
          </a:xfrm>
        </p:spPr>
        <p:txBody>
          <a:bodyPr/>
          <a:lstStyle/>
          <a:p>
            <a:r>
              <a:rPr lang="en-US" altLang="zh-TW" dirty="0"/>
              <a:t>UI Desing Draft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A8394E-E204-EC61-2A90-B542113303B9}"/>
              </a:ext>
            </a:extLst>
          </p:cNvPr>
          <p:cNvSpPr/>
          <p:nvPr/>
        </p:nvSpPr>
        <p:spPr>
          <a:xfrm>
            <a:off x="363268" y="1643332"/>
            <a:ext cx="5287993" cy="35713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30F9BF-D28A-8D50-8CFC-E734C2F84F3C}"/>
              </a:ext>
            </a:extLst>
          </p:cNvPr>
          <p:cNvSpPr/>
          <p:nvPr/>
        </p:nvSpPr>
        <p:spPr>
          <a:xfrm>
            <a:off x="363267" y="1643332"/>
            <a:ext cx="5287993" cy="2027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E651EE-1C19-D4BC-89E2-E8230E29D39B}"/>
              </a:ext>
            </a:extLst>
          </p:cNvPr>
          <p:cNvSpPr/>
          <p:nvPr/>
        </p:nvSpPr>
        <p:spPr>
          <a:xfrm>
            <a:off x="363266" y="1846053"/>
            <a:ext cx="640080" cy="2027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A7313A-C96C-12DE-CDA7-73416B56F92D}"/>
              </a:ext>
            </a:extLst>
          </p:cNvPr>
          <p:cNvSpPr/>
          <p:nvPr/>
        </p:nvSpPr>
        <p:spPr>
          <a:xfrm>
            <a:off x="1003346" y="1846056"/>
            <a:ext cx="822960" cy="2027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Setting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C6B245-FBDA-B88E-4EA5-E6234D810438}"/>
              </a:ext>
            </a:extLst>
          </p:cNvPr>
          <p:cNvSpPr/>
          <p:nvPr/>
        </p:nvSpPr>
        <p:spPr>
          <a:xfrm>
            <a:off x="558800" y="2591727"/>
            <a:ext cx="2779623" cy="187726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OK/NG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BB06F3-0314-0FF1-F757-8E5B98801AE3}"/>
              </a:ext>
            </a:extLst>
          </p:cNvPr>
          <p:cNvSpPr/>
          <p:nvPr/>
        </p:nvSpPr>
        <p:spPr>
          <a:xfrm>
            <a:off x="3570090" y="2595634"/>
            <a:ext cx="822960" cy="2027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Point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62B8EF-44DA-747D-66ED-D4F2A43F96A6}"/>
              </a:ext>
            </a:extLst>
          </p:cNvPr>
          <p:cNvSpPr/>
          <p:nvPr/>
        </p:nvSpPr>
        <p:spPr>
          <a:xfrm>
            <a:off x="3570090" y="2869928"/>
            <a:ext cx="822960" cy="2027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Point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CB266E-D855-EC43-9A8F-CAEEA66DBF8C}"/>
              </a:ext>
            </a:extLst>
          </p:cNvPr>
          <p:cNvSpPr/>
          <p:nvPr/>
        </p:nvSpPr>
        <p:spPr>
          <a:xfrm>
            <a:off x="3570090" y="3442668"/>
            <a:ext cx="822960" cy="2027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Point 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64BA64-7715-FDF1-D35F-7B147719D906}"/>
              </a:ext>
            </a:extLst>
          </p:cNvPr>
          <p:cNvSpPr/>
          <p:nvPr/>
        </p:nvSpPr>
        <p:spPr>
          <a:xfrm>
            <a:off x="4533373" y="2609095"/>
            <a:ext cx="365760" cy="202721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F793D6-E67D-E182-0D14-202CFB48F887}"/>
              </a:ext>
            </a:extLst>
          </p:cNvPr>
          <p:cNvSpPr/>
          <p:nvPr/>
        </p:nvSpPr>
        <p:spPr>
          <a:xfrm>
            <a:off x="558800" y="2279934"/>
            <a:ext cx="822960" cy="2027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Point x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60B7A1-4398-32AE-99E8-283CEA220C5D}"/>
              </a:ext>
            </a:extLst>
          </p:cNvPr>
          <p:cNvSpPr/>
          <p:nvPr/>
        </p:nvSpPr>
        <p:spPr>
          <a:xfrm>
            <a:off x="4537735" y="2862217"/>
            <a:ext cx="365760" cy="202721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F6882E-501C-A05D-2BC5-716B9A433EFD}"/>
              </a:ext>
            </a:extLst>
          </p:cNvPr>
          <p:cNvSpPr/>
          <p:nvPr/>
        </p:nvSpPr>
        <p:spPr>
          <a:xfrm>
            <a:off x="4532655" y="3442668"/>
            <a:ext cx="365760" cy="202721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22722C-8246-37F6-2446-B37877EE394B}"/>
              </a:ext>
            </a:extLst>
          </p:cNvPr>
          <p:cNvSpPr txBox="1"/>
          <p:nvPr/>
        </p:nvSpPr>
        <p:spPr>
          <a:xfrm>
            <a:off x="3802344" y="3096801"/>
            <a:ext cx="461665" cy="2742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DF7288-EAED-7406-E36D-914F977C12FC}"/>
              </a:ext>
            </a:extLst>
          </p:cNvPr>
          <p:cNvSpPr txBox="1"/>
          <p:nvPr/>
        </p:nvSpPr>
        <p:spPr>
          <a:xfrm>
            <a:off x="4732617" y="3110262"/>
            <a:ext cx="461665" cy="27429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6ACFED0-B483-37B5-35DD-AE54811D3FE4}"/>
              </a:ext>
            </a:extLst>
          </p:cNvPr>
          <p:cNvSpPr/>
          <p:nvPr/>
        </p:nvSpPr>
        <p:spPr>
          <a:xfrm>
            <a:off x="3570090" y="3808203"/>
            <a:ext cx="1162527" cy="61754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CB5DB03-0585-68FE-2CBA-526A7BEE6265}"/>
              </a:ext>
            </a:extLst>
          </p:cNvPr>
          <p:cNvSpPr/>
          <p:nvPr/>
        </p:nvSpPr>
        <p:spPr>
          <a:xfrm>
            <a:off x="4604567" y="3954341"/>
            <a:ext cx="1162527" cy="61754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3200" dirty="0">
                <a:solidFill>
                  <a:schemeClr val="tx1"/>
                </a:solidFill>
              </a:rPr>
              <a:t>Ω</a:t>
            </a:r>
            <a:endParaRPr lang="en-US" sz="3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9A8C1E-F78F-A804-28DF-AEBCE7CC287A}"/>
              </a:ext>
            </a:extLst>
          </p:cNvPr>
          <p:cNvSpPr/>
          <p:nvPr/>
        </p:nvSpPr>
        <p:spPr>
          <a:xfrm>
            <a:off x="6345207" y="1643332"/>
            <a:ext cx="5287993" cy="357133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A4C8ACB-48E9-664D-60AD-3C963ADCDF33}"/>
              </a:ext>
            </a:extLst>
          </p:cNvPr>
          <p:cNvSpPr/>
          <p:nvPr/>
        </p:nvSpPr>
        <p:spPr>
          <a:xfrm>
            <a:off x="6345207" y="1643332"/>
            <a:ext cx="5287993" cy="2027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0D275C-89BE-054C-3211-C091FF2EC5C2}"/>
              </a:ext>
            </a:extLst>
          </p:cNvPr>
          <p:cNvSpPr/>
          <p:nvPr/>
        </p:nvSpPr>
        <p:spPr>
          <a:xfrm>
            <a:off x="6347125" y="1846050"/>
            <a:ext cx="640080" cy="2027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80D03E-52C9-F33E-EA1C-79D5C0F653CB}"/>
              </a:ext>
            </a:extLst>
          </p:cNvPr>
          <p:cNvSpPr/>
          <p:nvPr/>
        </p:nvSpPr>
        <p:spPr>
          <a:xfrm>
            <a:off x="6987205" y="1846053"/>
            <a:ext cx="822960" cy="2027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Setting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A386C5-F7B1-E4B5-C840-F8011821ADCB}"/>
              </a:ext>
            </a:extLst>
          </p:cNvPr>
          <p:cNvSpPr/>
          <p:nvPr/>
        </p:nvSpPr>
        <p:spPr>
          <a:xfrm>
            <a:off x="6545245" y="2432254"/>
            <a:ext cx="1537706" cy="34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Resistance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3E8A9D-17FA-9DDE-222D-5210257DD495}"/>
              </a:ext>
            </a:extLst>
          </p:cNvPr>
          <p:cNvSpPr/>
          <p:nvPr/>
        </p:nvSpPr>
        <p:spPr>
          <a:xfrm>
            <a:off x="8320369" y="2417000"/>
            <a:ext cx="806378" cy="34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36480E-22C2-569E-0C46-11258E866204}"/>
              </a:ext>
            </a:extLst>
          </p:cNvPr>
          <p:cNvSpPr/>
          <p:nvPr/>
        </p:nvSpPr>
        <p:spPr>
          <a:xfrm>
            <a:off x="8989203" y="2317432"/>
            <a:ext cx="1162527" cy="61754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solidFill>
                  <a:schemeClr val="tx1"/>
                </a:solidFill>
              </a:rPr>
              <a:t>Ω</a:t>
            </a:r>
            <a:endParaRPr lang="en-US" sz="28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3CD2C96-1061-1B01-114B-8908387DD25B}"/>
              </a:ext>
            </a:extLst>
          </p:cNvPr>
          <p:cNvSpPr/>
          <p:nvPr/>
        </p:nvSpPr>
        <p:spPr>
          <a:xfrm>
            <a:off x="6545245" y="3004994"/>
            <a:ext cx="1537706" cy="34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Tolerance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457092-7928-9896-89FE-5F50896E130B}"/>
              </a:ext>
            </a:extLst>
          </p:cNvPr>
          <p:cNvSpPr/>
          <p:nvPr/>
        </p:nvSpPr>
        <p:spPr>
          <a:xfrm>
            <a:off x="8320369" y="3003915"/>
            <a:ext cx="806378" cy="34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828BA8E-256A-BA39-9DDC-D65F63E8F198}"/>
              </a:ext>
            </a:extLst>
          </p:cNvPr>
          <p:cNvSpPr/>
          <p:nvPr/>
        </p:nvSpPr>
        <p:spPr>
          <a:xfrm>
            <a:off x="591866" y="4809222"/>
            <a:ext cx="822960" cy="2027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Export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88F196-36C8-2823-31EA-BEAAAE3AE306}"/>
              </a:ext>
            </a:extLst>
          </p:cNvPr>
          <p:cNvSpPr/>
          <p:nvPr/>
        </p:nvSpPr>
        <p:spPr>
          <a:xfrm>
            <a:off x="4979313" y="2609094"/>
            <a:ext cx="365760" cy="2027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1C2976-6E5E-ECEC-FBDE-620BECDBE7B5}"/>
              </a:ext>
            </a:extLst>
          </p:cNvPr>
          <p:cNvSpPr txBox="1"/>
          <p:nvPr/>
        </p:nvSpPr>
        <p:spPr>
          <a:xfrm>
            <a:off x="5165528" y="2536923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1800" dirty="0">
                <a:solidFill>
                  <a:schemeClr val="tx1"/>
                </a:solidFill>
              </a:rPr>
              <a:t>Ω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018A58B-D926-F2D1-A483-75B4AA2D77F8}"/>
              </a:ext>
            </a:extLst>
          </p:cNvPr>
          <p:cNvSpPr/>
          <p:nvPr/>
        </p:nvSpPr>
        <p:spPr>
          <a:xfrm>
            <a:off x="4985740" y="2864107"/>
            <a:ext cx="365760" cy="2027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5DCBFA-E1DE-5FA3-861C-D5E557ACDF7B}"/>
              </a:ext>
            </a:extLst>
          </p:cNvPr>
          <p:cNvSpPr txBox="1"/>
          <p:nvPr/>
        </p:nvSpPr>
        <p:spPr>
          <a:xfrm>
            <a:off x="5171955" y="2791936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1800" dirty="0">
                <a:solidFill>
                  <a:schemeClr val="tx1"/>
                </a:solidFill>
              </a:rPr>
              <a:t>Ω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4EA7495-C7B8-AEB6-430A-EA5689602AF4}"/>
              </a:ext>
            </a:extLst>
          </p:cNvPr>
          <p:cNvSpPr/>
          <p:nvPr/>
        </p:nvSpPr>
        <p:spPr>
          <a:xfrm>
            <a:off x="4985740" y="3441406"/>
            <a:ext cx="365760" cy="2027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8493A1-6DCA-1CC5-320A-F810162E92C9}"/>
              </a:ext>
            </a:extLst>
          </p:cNvPr>
          <p:cNvSpPr txBox="1"/>
          <p:nvPr/>
        </p:nvSpPr>
        <p:spPr>
          <a:xfrm>
            <a:off x="5171955" y="3369235"/>
            <a:ext cx="679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1800" dirty="0">
                <a:solidFill>
                  <a:schemeClr val="tx1"/>
                </a:solidFill>
              </a:rPr>
              <a:t>Ω</a:t>
            </a:r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800C16B-AACF-70F4-D97F-3F0301F18482}"/>
              </a:ext>
            </a:extLst>
          </p:cNvPr>
          <p:cNvSpPr/>
          <p:nvPr/>
        </p:nvSpPr>
        <p:spPr>
          <a:xfrm>
            <a:off x="8989202" y="2931954"/>
            <a:ext cx="1162527" cy="617544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800" dirty="0">
                <a:solidFill>
                  <a:schemeClr val="tx1"/>
                </a:solidFill>
              </a:rPr>
              <a:t>Ω</a:t>
            </a:r>
            <a:endParaRPr lang="en-US" sz="28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3C7C30A-8F95-C71F-DD52-87B3210C73C3}"/>
              </a:ext>
            </a:extLst>
          </p:cNvPr>
          <p:cNvSpPr/>
          <p:nvPr/>
        </p:nvSpPr>
        <p:spPr>
          <a:xfrm>
            <a:off x="6545245" y="3588517"/>
            <a:ext cx="1537706" cy="34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B9E7627-975C-4C1F-A293-5D484EDF4EB7}"/>
              </a:ext>
            </a:extLst>
          </p:cNvPr>
          <p:cNvSpPr/>
          <p:nvPr/>
        </p:nvSpPr>
        <p:spPr>
          <a:xfrm>
            <a:off x="8320369" y="3576655"/>
            <a:ext cx="806378" cy="34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4067246-8549-85BA-0736-FB034859015C}"/>
              </a:ext>
            </a:extLst>
          </p:cNvPr>
          <p:cNvSpPr/>
          <p:nvPr/>
        </p:nvSpPr>
        <p:spPr>
          <a:xfrm>
            <a:off x="8980576" y="3586444"/>
            <a:ext cx="152400" cy="3494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952C2FD-144D-B2C4-8D0C-0FE03ED3BE95}"/>
              </a:ext>
            </a:extLst>
          </p:cNvPr>
          <p:cNvSpPr/>
          <p:nvPr/>
        </p:nvSpPr>
        <p:spPr>
          <a:xfrm>
            <a:off x="1288883" y="2278837"/>
            <a:ext cx="91440" cy="20272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87D49E-3539-2BC6-7254-07AB3B21B889}"/>
              </a:ext>
            </a:extLst>
          </p:cNvPr>
          <p:cNvSpPr txBox="1"/>
          <p:nvPr/>
        </p:nvSpPr>
        <p:spPr>
          <a:xfrm>
            <a:off x="1618132" y="5602742"/>
            <a:ext cx="277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Figure 1 </a:t>
            </a:r>
            <a:r>
              <a:rPr lang="en-US" dirty="0"/>
              <a:t>: Example Main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8E9D18-CA34-4455-AC9E-75211BA1D0F0}"/>
              </a:ext>
            </a:extLst>
          </p:cNvPr>
          <p:cNvSpPr txBox="1"/>
          <p:nvPr/>
        </p:nvSpPr>
        <p:spPr>
          <a:xfrm>
            <a:off x="7591445" y="5601018"/>
            <a:ext cx="298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Figure 2 </a:t>
            </a:r>
            <a:r>
              <a:rPr lang="en-US" dirty="0"/>
              <a:t>: Example Setting</a:t>
            </a:r>
          </a:p>
        </p:txBody>
      </p:sp>
    </p:spTree>
    <p:extLst>
      <p:ext uri="{BB962C8B-B14F-4D97-AF65-F5344CB8AC3E}">
        <p14:creationId xmlns:p14="http://schemas.microsoft.com/office/powerpoint/2010/main" val="167355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6E8ED-A2B5-EA25-2538-4D7C27C6B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D3E060B-90A2-9E56-285D-00AE52052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1934081"/>
            <a:ext cx="5594350" cy="3426539"/>
          </a:xfrm>
          <a:prstGeom prst="rect">
            <a:avLst/>
          </a:prstGeom>
          <a:noFill/>
        </p:spPr>
      </p:pic>
      <p:pic>
        <p:nvPicPr>
          <p:cNvPr id="42" name="Picture 4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D7B8C46-B331-6565-9CB5-4DAF193CF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1250" y="1906109"/>
            <a:ext cx="5594350" cy="3482482"/>
          </a:xfrm>
          <a:prstGeom prst="rect">
            <a:avLst/>
          </a:prstGeom>
          <a:noFill/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3402F725-9DB4-DD89-1473-356AFF64DCD2}"/>
              </a:ext>
            </a:extLst>
          </p:cNvPr>
          <p:cNvSpPr txBox="1">
            <a:spLocks/>
          </p:cNvSpPr>
          <p:nvPr/>
        </p:nvSpPr>
        <p:spPr>
          <a:xfrm>
            <a:off x="406400" y="391196"/>
            <a:ext cx="11379200" cy="67939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algn="ctr" defTabSz="91437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Example UI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DBCCA6-9A63-3702-C135-78F952A4A91D}"/>
              </a:ext>
            </a:extLst>
          </p:cNvPr>
          <p:cNvSpPr txBox="1"/>
          <p:nvPr/>
        </p:nvSpPr>
        <p:spPr>
          <a:xfrm>
            <a:off x="1618132" y="5602742"/>
            <a:ext cx="2778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Figure 3 </a:t>
            </a:r>
            <a:r>
              <a:rPr lang="en-US" dirty="0"/>
              <a:t>: Example Main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79DBEC-12AE-D30E-70D3-680205E8CAD3}"/>
              </a:ext>
            </a:extLst>
          </p:cNvPr>
          <p:cNvSpPr txBox="1"/>
          <p:nvPr/>
        </p:nvSpPr>
        <p:spPr>
          <a:xfrm>
            <a:off x="7591445" y="5601018"/>
            <a:ext cx="298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Figure 4 </a:t>
            </a:r>
            <a:r>
              <a:rPr lang="en-US" dirty="0"/>
              <a:t>: Example Setting</a:t>
            </a:r>
          </a:p>
        </p:txBody>
      </p:sp>
    </p:spTree>
    <p:extLst>
      <p:ext uri="{BB962C8B-B14F-4D97-AF65-F5344CB8AC3E}">
        <p14:creationId xmlns:p14="http://schemas.microsoft.com/office/powerpoint/2010/main" val="250896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883AC-BE3B-65C2-E369-F5F54BAB8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2AF54F20-8924-64BB-0776-3F12AF7A5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027" y="1398033"/>
            <a:ext cx="8176972" cy="494442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87D6FA2-8C35-DFBC-4663-08ACF1F57674}"/>
              </a:ext>
            </a:extLst>
          </p:cNvPr>
          <p:cNvGrpSpPr/>
          <p:nvPr/>
        </p:nvGrpSpPr>
        <p:grpSpPr>
          <a:xfrm>
            <a:off x="2223586" y="2106063"/>
            <a:ext cx="7435277" cy="3016097"/>
            <a:chOff x="777337" y="2439198"/>
            <a:chExt cx="6213845" cy="264057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6BE53D2-B853-6378-70C0-9D281D886E47}"/>
                </a:ext>
              </a:extLst>
            </p:cNvPr>
            <p:cNvSpPr/>
            <p:nvPr/>
          </p:nvSpPr>
          <p:spPr>
            <a:xfrm>
              <a:off x="777337" y="2439198"/>
              <a:ext cx="4329502" cy="207241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Down 4">
              <a:extLst>
                <a:ext uri="{FF2B5EF4-FFF2-40B4-BE49-F238E27FC236}">
                  <a16:creationId xmlns:a16="http://schemas.microsoft.com/office/drawing/2014/main" id="{915013FB-B3F2-6F36-78EC-3410A141A6EF}"/>
                </a:ext>
              </a:extLst>
            </p:cNvPr>
            <p:cNvSpPr/>
            <p:nvPr/>
          </p:nvSpPr>
          <p:spPr>
            <a:xfrm rot="18342610">
              <a:off x="5273001" y="4369069"/>
              <a:ext cx="258792" cy="52246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CDEEB60-074D-F990-37C7-F1F94B4E8B7B}"/>
                </a:ext>
              </a:extLst>
            </p:cNvPr>
            <p:cNvSpPr txBox="1"/>
            <p:nvPr/>
          </p:nvSpPr>
          <p:spPr>
            <a:xfrm>
              <a:off x="5317657" y="4710438"/>
              <a:ext cx="1673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Show result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17FBE61-8482-0187-6005-CBE459E58D3F}"/>
              </a:ext>
            </a:extLst>
          </p:cNvPr>
          <p:cNvGrpSpPr/>
          <p:nvPr/>
        </p:nvGrpSpPr>
        <p:grpSpPr>
          <a:xfrm>
            <a:off x="2175238" y="913790"/>
            <a:ext cx="3014452" cy="1156709"/>
            <a:chOff x="777336" y="1299741"/>
            <a:chExt cx="3014452" cy="115670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A0FE51C-EE92-7167-5039-61A5EF34D94F}"/>
                </a:ext>
              </a:extLst>
            </p:cNvPr>
            <p:cNvSpPr/>
            <p:nvPr/>
          </p:nvSpPr>
          <p:spPr>
            <a:xfrm>
              <a:off x="777336" y="2260119"/>
              <a:ext cx="1707073" cy="19633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36588EE-2E57-7008-0B67-E921FE4DA5FF}"/>
                </a:ext>
              </a:extLst>
            </p:cNvPr>
            <p:cNvSpPr txBox="1"/>
            <p:nvPr/>
          </p:nvSpPr>
          <p:spPr>
            <a:xfrm>
              <a:off x="2118263" y="1299741"/>
              <a:ext cx="1673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Input model </a:t>
              </a:r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A9A91E96-82DA-DAA4-1D11-EA0FD4166623}"/>
                </a:ext>
              </a:extLst>
            </p:cNvPr>
            <p:cNvSpPr/>
            <p:nvPr/>
          </p:nvSpPr>
          <p:spPr>
            <a:xfrm rot="12926342">
              <a:off x="1988866" y="1580502"/>
              <a:ext cx="258792" cy="52246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DCC051-B00F-CAD3-5B31-114846B407F9}"/>
              </a:ext>
            </a:extLst>
          </p:cNvPr>
          <p:cNvGrpSpPr/>
          <p:nvPr/>
        </p:nvGrpSpPr>
        <p:grpSpPr>
          <a:xfrm>
            <a:off x="7446787" y="2201533"/>
            <a:ext cx="4213680" cy="1881911"/>
            <a:chOff x="5106839" y="2358284"/>
            <a:chExt cx="4213680" cy="188191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B63D8B-7FC8-513A-6C4D-39273B3E7330}"/>
                </a:ext>
              </a:extLst>
            </p:cNvPr>
            <p:cNvSpPr/>
            <p:nvPr/>
          </p:nvSpPr>
          <p:spPr>
            <a:xfrm>
              <a:off x="5106839" y="2485603"/>
              <a:ext cx="2078965" cy="175459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65F25850-C5F0-0DB5-ED2F-59C4EC2DA50E}"/>
                </a:ext>
              </a:extLst>
            </p:cNvPr>
            <p:cNvSpPr/>
            <p:nvPr/>
          </p:nvSpPr>
          <p:spPr>
            <a:xfrm rot="15043364">
              <a:off x="7401464" y="2386348"/>
              <a:ext cx="258792" cy="52246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A204360-7C80-F592-1E64-D1DCF4EEC071}"/>
                </a:ext>
              </a:extLst>
            </p:cNvPr>
            <p:cNvSpPr txBox="1"/>
            <p:nvPr/>
          </p:nvSpPr>
          <p:spPr>
            <a:xfrm>
              <a:off x="7646994" y="2358284"/>
              <a:ext cx="1673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Summary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2809FD-BEBF-DAD0-A5B2-05205AC5A39E}"/>
              </a:ext>
            </a:extLst>
          </p:cNvPr>
          <p:cNvGrpSpPr/>
          <p:nvPr/>
        </p:nvGrpSpPr>
        <p:grpSpPr>
          <a:xfrm>
            <a:off x="2223586" y="5313038"/>
            <a:ext cx="9576982" cy="569332"/>
            <a:chOff x="856813" y="5182375"/>
            <a:chExt cx="8809174" cy="56933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D402E6-83D7-46FE-400D-E36388E7A350}"/>
                </a:ext>
              </a:extLst>
            </p:cNvPr>
            <p:cNvSpPr/>
            <p:nvPr/>
          </p:nvSpPr>
          <p:spPr>
            <a:xfrm>
              <a:off x="856813" y="5350114"/>
              <a:ext cx="6839173" cy="40159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26164130-3379-2E22-1F62-0EEECD50B953}"/>
                </a:ext>
              </a:extLst>
            </p:cNvPr>
            <p:cNvSpPr/>
            <p:nvPr/>
          </p:nvSpPr>
          <p:spPr>
            <a:xfrm rot="15043364">
              <a:off x="7921135" y="5257878"/>
              <a:ext cx="258792" cy="522467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A8B500-7CE9-BE84-A62C-0CBC686B0EAB}"/>
                </a:ext>
              </a:extLst>
            </p:cNvPr>
            <p:cNvSpPr txBox="1"/>
            <p:nvPr/>
          </p:nvSpPr>
          <p:spPr>
            <a:xfrm>
              <a:off x="7992462" y="5182375"/>
              <a:ext cx="16735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Path file</a:t>
              </a:r>
            </a:p>
          </p:txBody>
        </p:sp>
      </p:grpSp>
      <p:sp>
        <p:nvSpPr>
          <p:cNvPr id="27" name="標題 1">
            <a:extLst>
              <a:ext uri="{FF2B5EF4-FFF2-40B4-BE49-F238E27FC236}">
                <a16:creationId xmlns:a16="http://schemas.microsoft.com/office/drawing/2014/main" id="{507F3460-45F7-56BD-6826-3638011E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391196"/>
            <a:ext cx="11379200" cy="679396"/>
          </a:xfrm>
        </p:spPr>
        <p:txBody>
          <a:bodyPr/>
          <a:lstStyle/>
          <a:p>
            <a:r>
              <a:rPr lang="en-US" altLang="zh-TW" dirty="0"/>
              <a:t>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37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2621B-EF62-A05E-B105-B25FB95C7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C0EC0D0-8F49-91D4-C07B-81EC702DC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22" y="1354449"/>
            <a:ext cx="7864560" cy="4895687"/>
          </a:xfrm>
          <a:prstGeom prst="rect">
            <a:avLst/>
          </a:prstGeom>
          <a:noFill/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8734C00-34D3-3A95-ED97-E06E3F9CFFDB}"/>
              </a:ext>
            </a:extLst>
          </p:cNvPr>
          <p:cNvSpPr/>
          <p:nvPr/>
        </p:nvSpPr>
        <p:spPr>
          <a:xfrm>
            <a:off x="2362501" y="2556157"/>
            <a:ext cx="1880415" cy="2125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49D90F-EC1E-C5BD-F0DA-D9D4FBFF7340}"/>
              </a:ext>
            </a:extLst>
          </p:cNvPr>
          <p:cNvSpPr/>
          <p:nvPr/>
        </p:nvSpPr>
        <p:spPr>
          <a:xfrm>
            <a:off x="2362501" y="2263660"/>
            <a:ext cx="1880415" cy="2125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0E4B03-FDB2-9DAB-FEC2-932134DD505D}"/>
              </a:ext>
            </a:extLst>
          </p:cNvPr>
          <p:cNvSpPr/>
          <p:nvPr/>
        </p:nvSpPr>
        <p:spPr>
          <a:xfrm>
            <a:off x="2362502" y="1944152"/>
            <a:ext cx="1880415" cy="2125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4870ECDD-39AD-0F65-FCD4-865AAD22AD75}"/>
              </a:ext>
            </a:extLst>
          </p:cNvPr>
          <p:cNvSpPr/>
          <p:nvPr/>
        </p:nvSpPr>
        <p:spPr>
          <a:xfrm rot="16200000">
            <a:off x="4537569" y="1812314"/>
            <a:ext cx="258792" cy="52246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FEC94B5-9224-BD1A-E2D8-0E7631B8ADA6}"/>
              </a:ext>
            </a:extLst>
          </p:cNvPr>
          <p:cNvSpPr/>
          <p:nvPr/>
        </p:nvSpPr>
        <p:spPr>
          <a:xfrm rot="16200000">
            <a:off x="4537569" y="2108705"/>
            <a:ext cx="258792" cy="52246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91CD37D5-1B61-FAB0-3638-4E391D646C61}"/>
              </a:ext>
            </a:extLst>
          </p:cNvPr>
          <p:cNvSpPr/>
          <p:nvPr/>
        </p:nvSpPr>
        <p:spPr>
          <a:xfrm rot="16200000">
            <a:off x="4537569" y="2401202"/>
            <a:ext cx="258792" cy="52246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C7FC67-A52C-0A2C-A7DF-E2FEE497A6A6}"/>
              </a:ext>
            </a:extLst>
          </p:cNvPr>
          <p:cNvSpPr txBox="1"/>
          <p:nvPr/>
        </p:nvSpPr>
        <p:spPr>
          <a:xfrm>
            <a:off x="4686215" y="1888881"/>
            <a:ext cx="254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Define resistance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1725AF0-14FA-8FE8-7FF7-BB3C513C6CB7}"/>
              </a:ext>
            </a:extLst>
          </p:cNvPr>
          <p:cNvSpPr txBox="1"/>
          <p:nvPr/>
        </p:nvSpPr>
        <p:spPr>
          <a:xfrm>
            <a:off x="4639746" y="2194108"/>
            <a:ext cx="25477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Define tolerance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6C161C6-937F-186E-ABEA-C9DB369B30BE}"/>
              </a:ext>
            </a:extLst>
          </p:cNvPr>
          <p:cNvSpPr txBox="1"/>
          <p:nvPr/>
        </p:nvSpPr>
        <p:spPr>
          <a:xfrm>
            <a:off x="4764872" y="2487484"/>
            <a:ext cx="3070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Define number of points</a:t>
            </a:r>
          </a:p>
        </p:txBody>
      </p:sp>
      <p:sp>
        <p:nvSpPr>
          <p:cNvPr id="31" name="標題 1">
            <a:extLst>
              <a:ext uri="{FF2B5EF4-FFF2-40B4-BE49-F238E27FC236}">
                <a16:creationId xmlns:a16="http://schemas.microsoft.com/office/drawing/2014/main" id="{3B2E1B6C-BF0E-0764-82C2-7F5600990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391196"/>
            <a:ext cx="11379200" cy="679396"/>
          </a:xfrm>
        </p:spPr>
        <p:txBody>
          <a:bodyPr/>
          <a:lstStyle/>
          <a:p>
            <a:r>
              <a:rPr lang="en-US" altLang="zh-TW" dirty="0"/>
              <a:t>Setting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55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5CC32-CD03-CDAE-A264-83A1DC4F1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2B6972-A2F4-AEB7-CC01-37A89D8CD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400" y="372981"/>
            <a:ext cx="11379200" cy="679396"/>
          </a:xfrm>
        </p:spPr>
        <p:txBody>
          <a:bodyPr/>
          <a:lstStyle/>
          <a:p>
            <a:r>
              <a:rPr lang="en-US" altLang="zh-TW" dirty="0"/>
              <a:t>FLOW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D7C44-0102-3D6E-F2B7-E959E0767C5C}"/>
              </a:ext>
            </a:extLst>
          </p:cNvPr>
          <p:cNvSpPr txBox="1"/>
          <p:nvPr/>
        </p:nvSpPr>
        <p:spPr>
          <a:xfrm>
            <a:off x="469546" y="2399835"/>
            <a:ext cx="1199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C4493E-5190-5FCE-0506-B54D3F9EE11E}"/>
              </a:ext>
            </a:extLst>
          </p:cNvPr>
          <p:cNvSpPr txBox="1"/>
          <p:nvPr/>
        </p:nvSpPr>
        <p:spPr>
          <a:xfrm>
            <a:off x="2890690" y="2399835"/>
            <a:ext cx="1319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MEASURE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84422E-76D9-74C2-BFA6-4A63A9CBE310}"/>
              </a:ext>
            </a:extLst>
          </p:cNvPr>
          <p:cNvSpPr txBox="1"/>
          <p:nvPr/>
        </p:nvSpPr>
        <p:spPr>
          <a:xfrm>
            <a:off x="5432606" y="2395398"/>
            <a:ext cx="258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TRANSPORT DATA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ACCBE-9613-6AC1-4725-0E79B3087F85}"/>
              </a:ext>
            </a:extLst>
          </p:cNvPr>
          <p:cNvSpPr txBox="1"/>
          <p:nvPr/>
        </p:nvSpPr>
        <p:spPr>
          <a:xfrm>
            <a:off x="9084456" y="2395397"/>
            <a:ext cx="258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RECEIVE 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A7D8A4-2DBE-B09F-BFE8-79278ED84497}"/>
              </a:ext>
            </a:extLst>
          </p:cNvPr>
          <p:cNvSpPr txBox="1"/>
          <p:nvPr/>
        </p:nvSpPr>
        <p:spPr>
          <a:xfrm>
            <a:off x="9084456" y="4061356"/>
            <a:ext cx="258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ANALYZE &amp; SUM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CB1E6B-3529-43D0-DE09-D5C01FCF3970}"/>
              </a:ext>
            </a:extLst>
          </p:cNvPr>
          <p:cNvSpPr txBox="1"/>
          <p:nvPr/>
        </p:nvSpPr>
        <p:spPr>
          <a:xfrm>
            <a:off x="5532983" y="4061355"/>
            <a:ext cx="2582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EXPORT RESULT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215061F-5E1E-315E-66C3-D304D9FAAA80}"/>
              </a:ext>
            </a:extLst>
          </p:cNvPr>
          <p:cNvSpPr/>
          <p:nvPr/>
        </p:nvSpPr>
        <p:spPr>
          <a:xfrm>
            <a:off x="1910156" y="2439222"/>
            <a:ext cx="586597" cy="2905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60739A3-6ABC-01BF-680A-1FD386835296}"/>
              </a:ext>
            </a:extLst>
          </p:cNvPr>
          <p:cNvSpPr/>
          <p:nvPr/>
        </p:nvSpPr>
        <p:spPr>
          <a:xfrm>
            <a:off x="4604470" y="2439221"/>
            <a:ext cx="586597" cy="2905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9C34EFE-F09F-4AB4-F9F7-4C001951CA83}"/>
              </a:ext>
            </a:extLst>
          </p:cNvPr>
          <p:cNvSpPr/>
          <p:nvPr/>
        </p:nvSpPr>
        <p:spPr>
          <a:xfrm rot="5400000">
            <a:off x="10082244" y="3267764"/>
            <a:ext cx="586597" cy="2905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0262275-DDE9-147C-AE2E-4B9DC70CD1FA}"/>
              </a:ext>
            </a:extLst>
          </p:cNvPr>
          <p:cNvSpPr/>
          <p:nvPr/>
        </p:nvSpPr>
        <p:spPr>
          <a:xfrm>
            <a:off x="8256320" y="2434785"/>
            <a:ext cx="586597" cy="2905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C815516-9FBC-1F31-EC57-97B13F17DE85}"/>
              </a:ext>
            </a:extLst>
          </p:cNvPr>
          <p:cNvSpPr/>
          <p:nvPr/>
        </p:nvSpPr>
        <p:spPr>
          <a:xfrm rot="10800000">
            <a:off x="8306508" y="4100742"/>
            <a:ext cx="586597" cy="2905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89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F8E5F9-3E27-4FB9-9E7F-AA69CBB72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6647" y="1109141"/>
            <a:ext cx="9144000" cy="1864899"/>
          </a:xfrm>
        </p:spPr>
        <p:txBody>
          <a:bodyPr>
            <a:normAutofit/>
          </a:bodyPr>
          <a:lstStyle/>
          <a:p>
            <a:r>
              <a:rPr lang="en-US" altLang="zh-TW" dirty="0"/>
              <a:t>Smarter. Greener. Together. </a:t>
            </a:r>
            <a:br>
              <a:rPr lang="en-US" altLang="zh-TW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469637"/>
      </p:ext>
    </p:extLst>
  </p:cSld>
  <p:clrMapOvr>
    <a:masterClrMapping/>
  </p:clrMapOvr>
</p:sld>
</file>

<file path=ppt/theme/theme1.xml><?xml version="1.0" encoding="utf-8"?>
<a:theme xmlns:a="http://schemas.openxmlformats.org/drawingml/2006/main" name="Delta_PPTtemplate_16x9">
  <a:themeElements>
    <a:clrScheme name="自訂 2">
      <a:dk1>
        <a:sysClr val="windowText" lastClr="000000"/>
      </a:dk1>
      <a:lt1>
        <a:sysClr val="window" lastClr="FFFFFF"/>
      </a:lt1>
      <a:dk2>
        <a:srgbClr val="0087DC"/>
      </a:dk2>
      <a:lt2>
        <a:srgbClr val="FFFFFF"/>
      </a:lt2>
      <a:accent1>
        <a:srgbClr val="0087DC"/>
      </a:accent1>
      <a:accent2>
        <a:srgbClr val="64D7D7"/>
      </a:accent2>
      <a:accent3>
        <a:srgbClr val="B9EB5F"/>
      </a:accent3>
      <a:accent4>
        <a:srgbClr val="1E50C8"/>
      </a:accent4>
      <a:accent5>
        <a:srgbClr val="96E6BE"/>
      </a:accent5>
      <a:accent6>
        <a:srgbClr val="00BE50"/>
      </a:accent6>
      <a:hlink>
        <a:srgbClr val="0563C1"/>
      </a:hlink>
      <a:folHlink>
        <a:srgbClr val="BFBFBF"/>
      </a:folHlink>
    </a:clrScheme>
    <a:fontScheme name="自訂 3">
      <a:majorFont>
        <a:latin typeface="Arial"/>
        <a:ea typeface="Microsoft JhengHei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lta_PPTtemplate_16x9_EN" id="{AB7E8207-7EFD-42D6-915B-94A9E5ABAC21}" vid="{115B2ECF-35DF-4A82-A0C0-9889D580E896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23CA69E-52D1-40FD-BAD4-98A66112A931}">
  <we:reference id="135ec998-cffe-4c87-a507-811dd61b767e" version="1.0.0.0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BF9DE57E21B94AA6A14D76D4408C45" ma:contentTypeVersion="0" ma:contentTypeDescription="Create a new document." ma:contentTypeScope="" ma:versionID="5c6680175a8d1fab2d151346685c9ea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D1DB69E-B306-4C54-956D-C0FF503F9A2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1D776D-97FE-42F1-BDD5-535BFCFF4A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7CE978A-5D7D-46C5-865B-097EDDBD9964}">
  <ds:schemaRefs>
    <ds:schemaRef ds:uri="http://purl.org/dc/dcmitype/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1180</TotalTime>
  <Words>148</Words>
  <Application>Microsoft Office PowerPoint</Application>
  <PresentationFormat>Widescreen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Delta_PPTtemplate_16x9</vt:lpstr>
      <vt:lpstr>User Interface</vt:lpstr>
      <vt:lpstr>Requirements</vt:lpstr>
      <vt:lpstr>UI Desing Draft</vt:lpstr>
      <vt:lpstr>PowerPoint Presentation</vt:lpstr>
      <vt:lpstr>Main</vt:lpstr>
      <vt:lpstr>Setting</vt:lpstr>
      <vt:lpstr>FLOW</vt:lpstr>
      <vt:lpstr>Smarter. Greener. Together.  </vt:lpstr>
    </vt:vector>
  </TitlesOfParts>
  <Company>DELTA-TH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Maximum 2 Lines (32-46pt)</dc:title>
  <dc:creator>Pornsuda</dc:creator>
  <cp:lastModifiedBy>Pattarapon Tantiwuttinun</cp:lastModifiedBy>
  <cp:revision>36</cp:revision>
  <dcterms:created xsi:type="dcterms:W3CDTF">2023-09-26T09:24:42Z</dcterms:created>
  <dcterms:modified xsi:type="dcterms:W3CDTF">2025-09-01T10:08:28Z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0x010100B6BF9DE57E21B94AA6A14D76D4408C45</vt:lpwstr>
  </property>
</Properties>
</file>