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Lato" panose="020F0502020204030203" pitchFamily="34" charset="0"/>
      <p:regular r:id="rId6"/>
      <p:bold r:id="rId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63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Automatisation de la Création d'Utilisateur AD avec PowerShell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68843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Contexte et Problématique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74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Défis Actuels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557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Problème de temps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979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création automatique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9401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Eviter les erreurs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3823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taches redondante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502932"/>
            <a:ext cx="6244709" cy="42726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0127"/>
            <a:ext cx="69018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Objectifs de Notre Solution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190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1303973" y="3019068"/>
            <a:ext cx="32813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Automatisation Complète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Créer des utilisateurs AD en quelques secondes seulement.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09920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1644134" y="40992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Intégration Précise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Placer automatiquement l'utilisateur dans le bon groupe.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17933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1984415" y="5179338"/>
            <a:ext cx="30739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Organisation Structurée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Assigner directement l'utilisateur à l'OU appropriée.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Lato</vt:lpstr>
      <vt:lpstr>Arial</vt:lpstr>
      <vt:lpstr>Lato Bold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Loic Demeure</cp:lastModifiedBy>
  <cp:revision>2</cp:revision>
  <dcterms:created xsi:type="dcterms:W3CDTF">2025-05-19T07:31:33Z</dcterms:created>
  <dcterms:modified xsi:type="dcterms:W3CDTF">2025-05-19T07:36:54Z</dcterms:modified>
</cp:coreProperties>
</file>