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7" d="100"/>
          <a:sy n="127" d="100"/>
        </p:scale>
        <p:origin x="-121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B5C06F-1933-40CC-8C24-7290FA039F29}" type="datetimeFigureOut">
              <a:rPr lang="en-US" smtClean="0"/>
              <a:t>2/7/2011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B590ED-1FC3-4017-A064-D841131CAA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590ED-1FC3-4017-A064-D841131CAAB4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590ED-1FC3-4017-A064-D841131CAAB4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590ED-1FC3-4017-A064-D841131CAAB4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9436D-E9D9-461A-8029-FD0E4B694EE2}" type="datetimeFigureOut">
              <a:rPr lang="en-US" smtClean="0"/>
              <a:t>2/7/2011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468DF-2559-4034-9BC5-F704B71522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9436D-E9D9-461A-8029-FD0E4B694EE2}" type="datetimeFigureOut">
              <a:rPr lang="en-US" smtClean="0"/>
              <a:t>2/7/2011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468DF-2559-4034-9BC5-F704B71522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9436D-E9D9-461A-8029-FD0E4B694EE2}" type="datetimeFigureOut">
              <a:rPr lang="en-US" smtClean="0"/>
              <a:t>2/7/2011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468DF-2559-4034-9BC5-F704B71522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9436D-E9D9-461A-8029-FD0E4B694EE2}" type="datetimeFigureOut">
              <a:rPr lang="en-US" smtClean="0"/>
              <a:t>2/7/2011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468DF-2559-4034-9BC5-F704B71522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9436D-E9D9-461A-8029-FD0E4B694EE2}" type="datetimeFigureOut">
              <a:rPr lang="en-US" smtClean="0"/>
              <a:t>2/7/2011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468DF-2559-4034-9BC5-F704B71522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9436D-E9D9-461A-8029-FD0E4B694EE2}" type="datetimeFigureOut">
              <a:rPr lang="en-US" smtClean="0"/>
              <a:t>2/7/2011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468DF-2559-4034-9BC5-F704B71522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9436D-E9D9-461A-8029-FD0E4B694EE2}" type="datetimeFigureOut">
              <a:rPr lang="en-US" smtClean="0"/>
              <a:t>2/7/2011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468DF-2559-4034-9BC5-F704B71522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9436D-E9D9-461A-8029-FD0E4B694EE2}" type="datetimeFigureOut">
              <a:rPr lang="en-US" smtClean="0"/>
              <a:t>2/7/2011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468DF-2559-4034-9BC5-F704B71522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9436D-E9D9-461A-8029-FD0E4B694EE2}" type="datetimeFigureOut">
              <a:rPr lang="en-US" smtClean="0"/>
              <a:t>2/7/2011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468DF-2559-4034-9BC5-F704B71522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9436D-E9D9-461A-8029-FD0E4B694EE2}" type="datetimeFigureOut">
              <a:rPr lang="en-US" smtClean="0"/>
              <a:t>2/7/2011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468DF-2559-4034-9BC5-F704B71522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9436D-E9D9-461A-8029-FD0E4B694EE2}" type="datetimeFigureOut">
              <a:rPr lang="en-US" smtClean="0"/>
              <a:t>2/7/2011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468DF-2559-4034-9BC5-F704B71522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F9436D-E9D9-461A-8029-FD0E4B694EE2}" type="datetimeFigureOut">
              <a:rPr lang="en-US" smtClean="0"/>
              <a:t>2/7/2011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4468DF-2559-4034-9BC5-F704B71522F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ozilla.org/projects/intl/UniversalCharsetDetection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6248399"/>
          </a:xfrm>
        </p:spPr>
        <p:txBody>
          <a:bodyPr/>
          <a:lstStyle/>
          <a:p>
            <a:r>
              <a:rPr lang="en-US" dirty="0" smtClean="0"/>
              <a:t>What does a computer know?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sz="11500" dirty="0" smtClean="0"/>
              <a:t>0 1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 smtClean="0"/>
              <a:t>0101010100010100101101010101010010101010010101001010101010101011101011101010100101010101010101</a:t>
            </a:r>
            <a:r>
              <a:rPr lang="en-US" sz="1400" dirty="0" smtClean="0"/>
              <a:t>10101010101001010101001010100101010101010101110101110101010010101010101010101101010101010010101010010101001010101010101011101011101010100101010101010101011010101010100101010100101010010101010101010111010111010101001010101010101010110101010101001010101001010100101010101010101110101110101010010101010101010101101010101010010101010010101001010101010101011101011101010100101010101010101011010101010100101010100101010010101010101010111010111010101001010101010101010110101010101001010101001010100101010101010101110101110101010010101010101010101101010101010010101010010101001010101010101011101011101010100101010101010101011010101010100101010100101010010101010101010111010111010101001010101010101010110101010101001010101001010100101010101010101110101110101010010101010101010101101010101010010101010010101001010101010101011101011101010100101010101010101011010101010100101010100101010010101010101010111010111010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096000"/>
          </a:xfrm>
        </p:spPr>
        <p:txBody>
          <a:bodyPr/>
          <a:lstStyle/>
          <a:p>
            <a:pPr lvl="1" algn="ctr">
              <a:buNone/>
            </a:pPr>
            <a:r>
              <a:rPr lang="en-US" dirty="0" smtClean="0"/>
              <a:t>Character Set</a:t>
            </a:r>
          </a:p>
          <a:p>
            <a:pPr lvl="1" algn="ctr">
              <a:buNone/>
            </a:pPr>
            <a:endParaRPr lang="en-US" dirty="0"/>
          </a:p>
          <a:p>
            <a:pPr lvl="1" algn="ctr">
              <a:buNone/>
            </a:pPr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0" y="1397000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ASCII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UNICODE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vl="1" algn="ctr">
                        <a:buNone/>
                      </a:pPr>
                      <a:r>
                        <a:rPr lang="en-US" dirty="0" smtClean="0"/>
                        <a:t>Some examples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Some examples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the encoding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200" dirty="0" smtClean="0"/>
              <a:t>	010101010001010010110101010101001010101001010100101010101010101110101110101010010101010101010110101010101001010101001010100101010101010101110101110101010010101010101010101101010101010010101010010101001010101010101011101011101010100101010101010101011010101010100101010100101010010101010101010111010111010101001010101010101010110101010101001010101001010100101010101010101110101110101010010101010101010101101010101010010101010010101001010101010101011101011101010100101010101010101011010101010100101010100101010010101010101010111010111010101001010101010101010110101010101001010101001010100101010101010101110101110101010010101010101010101101010101010010101010010101001010101010101011101011101010100101010101010101011010101010100101010100101010010101010101010111010111010101001010101010101010110101010101001010101001010100101</a:t>
            </a:r>
          </a:p>
          <a:p>
            <a:pPr>
              <a:buNone/>
            </a:pPr>
            <a:endParaRPr lang="en-US" sz="1200" dirty="0"/>
          </a:p>
          <a:p>
            <a:pPr>
              <a:buNone/>
            </a:pPr>
            <a:r>
              <a:rPr lang="en-US" sz="1200" smtClean="0">
                <a:hlinkClick r:id="rId3"/>
              </a:rPr>
              <a:t>http://www.mozilla.org/projects/intl/UniversalCharsetDetection.html</a:t>
            </a:r>
            <a:endParaRPr lang="en-US" sz="1200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20</Words>
  <Application>Microsoft Office PowerPoint</Application>
  <PresentationFormat>On-screen Show (4:3)</PresentationFormat>
  <Paragraphs>13</Paragraphs>
  <Slides>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What does a computer know?  0 1  010101010001010010110101010101001010101001010100101010101010101110101110101010010101010101010110101010101001010101001010100101010101010101110101110101010010101010101010101101010101010010101010010101001010101010101011101011101010100101010101010101011010101010100101010100101010010101010101010111010111010101001010101010101010110101010101001010101001010100101010101010101110101110101010010101010101010101101010101010010101010010101001010101010101011101011101010100101010101010101011010101010100101010100101010010101010101010111010111010101001010101010101010110101010101001010101001010100101010101010101110101110101010010101010101010101101010101010010101010010101001010101010101011101011101010100101010101010101011010101010100101010100101010010101010101010111010111010101001010101010101010110101010101001010101001010100101010101010101110101110101010010101010101010101101010101010010101010010101001010101010101011101011101010100101010101010101011010101010100101010100101010010101010101010111010111010</vt:lpstr>
      <vt:lpstr>Slide 2</vt:lpstr>
      <vt:lpstr>Find the encoding</vt:lpstr>
    </vt:vector>
  </TitlesOfParts>
  <Company>ThoughtWorks Technologies India Pvt Ltd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does a computer know?  0 1  010101010001010010110101010101001010101001010100101010101010101110101110101010010101010101010110101010101001010101001010100101010101010101110101110101010010101010101010101101010101010010101010010101001010101010101011101011101010100101010101010101011010101010100101010100101010010101010101010111010111010101001010101010101010110101010101001010101001010100101010101010101110101110101010010101010101010101101010101010010101010010101001010101010101011101011101010100101010101010101011010101010100101010100101010010101010101010111010111010101001010101010101010110101010101001010101001010100101010101010101110101110101010010101010101010101101010101010010101010010101001010101010101011101011101010100101010101010101011010101010100101010100101010010101010101010111010111010101001010101010101010110101010101001010101001010100101010101010101110101110101010010101010101010101101010101010010101010010101001010101010101011101011101010100101010101010101011010101010100101010100101010010101010101010111010111010</dc:title>
  <dc:creator>Sudhakar</dc:creator>
  <cp:lastModifiedBy>Sudhakar</cp:lastModifiedBy>
  <cp:revision>3</cp:revision>
  <dcterms:created xsi:type="dcterms:W3CDTF">2011-02-07T17:21:58Z</dcterms:created>
  <dcterms:modified xsi:type="dcterms:W3CDTF">2011-02-07T17:46:04Z</dcterms:modified>
</cp:coreProperties>
</file>