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9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10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A219-886B-889C-8681-E4D110D3F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6CF55-C958-B279-0D3A-E29FEF093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8400-22F5-1B3C-4061-D3520FE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D53F-F951-17F7-CB7B-89504091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EA0A8-89ED-9263-E019-51E3F385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07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60D7-1F4E-D10C-EE6F-E5B40DC8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CD484-4FB0-3CAC-DA75-FC649A96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8C5F-FD9D-F15E-FFEF-C69D2D5D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3F8E-28AD-8C1C-3F56-E8343720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2C06-1CD3-E0D6-6B89-576D1CB6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360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112C7-9EC0-6C31-9897-F97E03028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15BD5-1A99-ACCF-8C0E-CDFB1E7A6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4F1A-4233-D7BF-F544-AD2ACA51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9852-8E98-4132-130C-34170B2D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AF68B-77BA-4EA2-B356-A827C96A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24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627F-58AF-7F9A-219B-3382D065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7AFE-3B24-5ABA-3614-BDF6F35E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81A6-D128-4764-6C97-5489B691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D455-6F38-2ED2-199A-079810D6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FB09-B048-6B75-8744-F94CBC96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707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A078-38B6-162D-B719-A52478D6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3C513-5563-9FB9-DAF3-3F743BD2A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B0D9-EE8C-651A-2903-0E294797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A80C-5E36-9945-A212-EA6F5C58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6899-2F11-6596-ED8B-23BA764F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988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DBA6-FBD1-3003-DF6B-7B33C55D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DA6-F83E-E508-11BA-2133048CD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6045E-E966-C869-A10C-1DBD80B8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82D3-7FBD-CCA0-5AC3-07E01025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483C5-5E9A-00F3-59FB-42BBE502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98CFB-B96F-C0D5-FBED-674D44A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875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190B-FA80-BE6C-1888-89F9A9CD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26F6C-FCB0-DF2B-9F48-2ABAB8FBC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06062-D649-E893-4B39-DEF31918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AC819-0AD1-EFA1-8082-0F5D7525A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E5095-5024-466D-1EAC-AAE3AE797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9DB18-CF4F-52D8-8303-6096C6D1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36BC6-1621-3083-4100-E1FD08A4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2796B-22AE-0321-1F97-E03C855E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774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64AC-52D1-B36C-F001-F3656A0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400BB-89F6-1BB4-F765-EA81152C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EA22E-CC56-D3ED-FAA3-F148F757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B3F9-D1F3-36CD-AB69-033A934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851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4182C-B007-FEFD-B93C-76F14499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EF985-A343-0D75-A3D5-9D013D26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513A-FF1F-3749-2A92-6798542E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6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7514-A059-9D25-DF62-C3FA178D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3FF6-5CBD-B765-D4A2-181DF939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A9BBE-7773-78E1-144C-E55894AD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01A73-A699-E0F1-E22E-F4F22921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3A00-C364-B550-5A69-673C0710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BBEE1-48E1-BA92-8032-13E06898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492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7632-59CC-A625-3F12-384F2F63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C399A-52B8-60E4-D86A-D072A8301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CC6B-F8BC-73EE-54BF-2E9A3583A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4B40B-6D22-3C5C-8C39-87B29799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6F16E-A2F2-99D2-8D8E-61B305FE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1DA1-8419-13F3-5469-428796BA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75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1F6B2-E04C-93A2-512F-FEFFB7E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6F04A-499F-4F77-9CA4-A8B100DD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2DAF-D361-09AA-2C67-6C8B0B6D7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B902-5C78-4C78-BB37-A377814FEDDE}" type="datetimeFigureOut">
              <a:rPr lang="th-TH" smtClean="0"/>
              <a:t>20/09/65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4008-B2BF-4D65-2812-0FC6ECF6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ED76-6521-CADB-A1FD-33E7875CC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D678-5D71-4E78-A15C-9B56FA1125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77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98A91-0795-2A9F-66B1-21635CA4D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1" b="3209"/>
          <a:stretch/>
        </p:blipFill>
        <p:spPr>
          <a:xfrm>
            <a:off x="627887" y="1898374"/>
            <a:ext cx="10936226" cy="30016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824072-55A6-0CEA-B06C-A1896E05FF45}"/>
              </a:ext>
            </a:extLst>
          </p:cNvPr>
          <p:cNvSpPr/>
          <p:nvPr/>
        </p:nvSpPr>
        <p:spPr>
          <a:xfrm>
            <a:off x="6410739" y="3498574"/>
            <a:ext cx="4484277" cy="6553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47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84627-FB70-A78E-1919-39F14D92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" t="1941"/>
          <a:stretch/>
        </p:blipFill>
        <p:spPr>
          <a:xfrm>
            <a:off x="745434" y="1103243"/>
            <a:ext cx="10756757" cy="47454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D25D5-35D9-0066-1510-4F440EDEE147}"/>
              </a:ext>
            </a:extLst>
          </p:cNvPr>
          <p:cNvSpPr txBox="1"/>
          <p:nvPr/>
        </p:nvSpPr>
        <p:spPr>
          <a:xfrm>
            <a:off x="8633759" y="4640912"/>
            <a:ext cx="347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highlight>
                  <a:srgbClr val="FFFF00"/>
                </a:highlight>
              </a:rPr>
              <a:t>เวลาเอาเข้าระบบ ตัด </a:t>
            </a:r>
            <a:r>
              <a:rPr lang="en-US" sz="2000" dirty="0">
                <a:highlight>
                  <a:srgbClr val="FFFF00"/>
                </a:highlight>
              </a:rPr>
              <a:t>PO </a:t>
            </a:r>
            <a:r>
              <a:rPr lang="th-TH" sz="2000" dirty="0">
                <a:highlight>
                  <a:srgbClr val="FFFF00"/>
                </a:highlight>
              </a:rPr>
              <a:t>กับ ตัด ขีด </a:t>
            </a:r>
            <a:r>
              <a:rPr lang="en-US" sz="2000" dirty="0">
                <a:highlight>
                  <a:srgbClr val="FFFF00"/>
                </a:highlight>
              </a:rPr>
              <a:t>(-)</a:t>
            </a:r>
            <a:endParaRPr lang="th-TH" sz="2000" dirty="0"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7B1FB-5B4B-CF38-810E-3F3965C0C9AA}"/>
              </a:ext>
            </a:extLst>
          </p:cNvPr>
          <p:cNvSpPr/>
          <p:nvPr/>
        </p:nvSpPr>
        <p:spPr>
          <a:xfrm>
            <a:off x="7624202" y="5096175"/>
            <a:ext cx="4223241" cy="4001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085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A121B-DDCB-3927-70F5-EA76BE75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2100077"/>
            <a:ext cx="10945753" cy="26578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5FFA62-ADDB-0C77-95A3-A2B33E4F0554}"/>
              </a:ext>
            </a:extLst>
          </p:cNvPr>
          <p:cNvSpPr/>
          <p:nvPr/>
        </p:nvSpPr>
        <p:spPr>
          <a:xfrm>
            <a:off x="9094304" y="2932043"/>
            <a:ext cx="2645538" cy="4373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368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13CB96-2685-6F3B-EA3C-56F6DB89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933366"/>
            <a:ext cx="10917174" cy="2991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0840B7-6476-FE3F-3889-40CAE9453390}"/>
              </a:ext>
            </a:extLst>
          </p:cNvPr>
          <p:cNvSpPr/>
          <p:nvPr/>
        </p:nvSpPr>
        <p:spPr>
          <a:xfrm>
            <a:off x="8428382" y="4124739"/>
            <a:ext cx="2375452" cy="4373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765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4C1BF-0622-1738-47FB-6EF685150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1919077"/>
            <a:ext cx="11098174" cy="30198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156CC7-08B4-DAE0-8DA9-8B2B3092E667}"/>
              </a:ext>
            </a:extLst>
          </p:cNvPr>
          <p:cNvSpPr/>
          <p:nvPr/>
        </p:nvSpPr>
        <p:spPr>
          <a:xfrm>
            <a:off x="8110330" y="2544417"/>
            <a:ext cx="2375452" cy="4373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3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F2C72-8CDB-454F-DCD3-16027F20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2119129"/>
            <a:ext cx="10964805" cy="2619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592850-8BC4-23C0-9CAC-8E7A3F882C5D}"/>
              </a:ext>
            </a:extLst>
          </p:cNvPr>
          <p:cNvSpPr/>
          <p:nvPr/>
        </p:nvSpPr>
        <p:spPr>
          <a:xfrm>
            <a:off x="487016" y="3588026"/>
            <a:ext cx="3717235" cy="43732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495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10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Ajchara Phatraprasit</dc:creator>
  <cp:lastModifiedBy>Avika Ambumrungsakul</cp:lastModifiedBy>
  <cp:revision>1</cp:revision>
  <dcterms:created xsi:type="dcterms:W3CDTF">2022-09-20T07:11:05Z</dcterms:created>
  <dcterms:modified xsi:type="dcterms:W3CDTF">2022-09-21T04:02:35Z</dcterms:modified>
</cp:coreProperties>
</file>