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  <p:sldId id="256" r:id="rId7"/>
    <p:sldId id="262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ka Ambumrungsakul" userId="0d995fa2-1d0a-42fd-b5f9-6ebc3dc74258" providerId="ADAL" clId="{C1BD5770-AAA4-465C-AF97-F9F0D78ABAE7}"/>
    <pc:docChg chg="undo custSel addSld delSld modSld sldOrd">
      <pc:chgData name="Avika Ambumrungsakul" userId="0d995fa2-1d0a-42fd-b5f9-6ebc3dc74258" providerId="ADAL" clId="{C1BD5770-AAA4-465C-AF97-F9F0D78ABAE7}" dt="2022-12-13T07:41:38.822" v="2368" actId="2696"/>
      <pc:docMkLst>
        <pc:docMk/>
      </pc:docMkLst>
      <pc:sldChg chg="addSp delSp modSp mod">
        <pc:chgData name="Avika Ambumrungsakul" userId="0d995fa2-1d0a-42fd-b5f9-6ebc3dc74258" providerId="ADAL" clId="{C1BD5770-AAA4-465C-AF97-F9F0D78ABAE7}" dt="2022-12-13T07:28:42.018" v="2132"/>
        <pc:sldMkLst>
          <pc:docMk/>
          <pc:sldMk cId="1999153026" sldId="256"/>
        </pc:sldMkLst>
        <pc:spChg chg="add del mod">
          <ac:chgData name="Avika Ambumrungsakul" userId="0d995fa2-1d0a-42fd-b5f9-6ebc3dc74258" providerId="ADAL" clId="{C1BD5770-AAA4-465C-AF97-F9F0D78ABAE7}" dt="2022-12-08T08:52:48.955" v="82" actId="478"/>
          <ac:spMkLst>
            <pc:docMk/>
            <pc:sldMk cId="1999153026" sldId="256"/>
            <ac:spMk id="18" creationId="{252F4389-5D7D-9D83-6CF8-12AE2CB564F8}"/>
          </ac:spMkLst>
        </pc:spChg>
        <pc:spChg chg="add mod">
          <ac:chgData name="Avika Ambumrungsakul" userId="0d995fa2-1d0a-42fd-b5f9-6ebc3dc74258" providerId="ADAL" clId="{C1BD5770-AAA4-465C-AF97-F9F0D78ABAE7}" dt="2022-12-13T06:49:55.189" v="970" actId="20577"/>
          <ac:spMkLst>
            <pc:docMk/>
            <pc:sldMk cId="1999153026" sldId="256"/>
            <ac:spMk id="19" creationId="{F2D8791E-002B-43A0-BA3D-9D9F532F8FB6}"/>
          </ac:spMkLst>
        </pc:spChg>
        <pc:spChg chg="add mod">
          <ac:chgData name="Avika Ambumrungsakul" userId="0d995fa2-1d0a-42fd-b5f9-6ebc3dc74258" providerId="ADAL" clId="{C1BD5770-AAA4-465C-AF97-F9F0D78ABAE7}" dt="2022-12-13T06:50:57.008" v="994" actId="1076"/>
          <ac:spMkLst>
            <pc:docMk/>
            <pc:sldMk cId="1999153026" sldId="256"/>
            <ac:spMk id="20" creationId="{35385D96-AE3B-81DC-961E-E83667B3279F}"/>
          </ac:spMkLst>
        </pc:spChg>
        <pc:spChg chg="add mod">
          <ac:chgData name="Avika Ambumrungsakul" userId="0d995fa2-1d0a-42fd-b5f9-6ebc3dc74258" providerId="ADAL" clId="{C1BD5770-AAA4-465C-AF97-F9F0D78ABAE7}" dt="2022-12-13T06:50:57.008" v="994" actId="1076"/>
          <ac:spMkLst>
            <pc:docMk/>
            <pc:sldMk cId="1999153026" sldId="256"/>
            <ac:spMk id="21" creationId="{E7BCB17C-CAB2-DC31-60E4-FC043EAECB15}"/>
          </ac:spMkLst>
        </pc:spChg>
        <pc:spChg chg="add mod">
          <ac:chgData name="Avika Ambumrungsakul" userId="0d995fa2-1d0a-42fd-b5f9-6ebc3dc74258" providerId="ADAL" clId="{C1BD5770-AAA4-465C-AF97-F9F0D78ABAE7}" dt="2022-12-13T06:50:57.008" v="994" actId="1076"/>
          <ac:spMkLst>
            <pc:docMk/>
            <pc:sldMk cId="1999153026" sldId="256"/>
            <ac:spMk id="22" creationId="{572CA022-AFDE-C483-845D-CF499C8B69D5}"/>
          </ac:spMkLst>
        </pc:spChg>
        <pc:picChg chg="mod">
          <ac:chgData name="Avika Ambumrungsakul" userId="0d995fa2-1d0a-42fd-b5f9-6ebc3dc74258" providerId="ADAL" clId="{C1BD5770-AAA4-465C-AF97-F9F0D78ABAE7}" dt="2022-12-13T06:50:57.008" v="994" actId="1076"/>
          <ac:picMkLst>
            <pc:docMk/>
            <pc:sldMk cId="1999153026" sldId="256"/>
            <ac:picMk id="11" creationId="{A421B324-E963-9163-17AD-E81AF4A5F31B}"/>
          </ac:picMkLst>
        </pc:picChg>
        <pc:picChg chg="mod">
          <ac:chgData name="Avika Ambumrungsakul" userId="0d995fa2-1d0a-42fd-b5f9-6ebc3dc74258" providerId="ADAL" clId="{C1BD5770-AAA4-465C-AF97-F9F0D78ABAE7}" dt="2022-12-13T06:50:57.008" v="994" actId="1076"/>
          <ac:picMkLst>
            <pc:docMk/>
            <pc:sldMk cId="1999153026" sldId="256"/>
            <ac:picMk id="13" creationId="{A0689227-E802-0DEF-4223-25D72083D012}"/>
          </ac:picMkLst>
        </pc:picChg>
        <pc:picChg chg="mod">
          <ac:chgData name="Avika Ambumrungsakul" userId="0d995fa2-1d0a-42fd-b5f9-6ebc3dc74258" providerId="ADAL" clId="{C1BD5770-AAA4-465C-AF97-F9F0D78ABAE7}" dt="2022-12-13T06:50:57.008" v="994" actId="1076"/>
          <ac:picMkLst>
            <pc:docMk/>
            <pc:sldMk cId="1999153026" sldId="256"/>
            <ac:picMk id="15" creationId="{BB5A3349-BC5A-9695-1C3D-45505AA76C4E}"/>
          </ac:picMkLst>
        </pc:picChg>
        <pc:picChg chg="del mod">
          <ac:chgData name="Avika Ambumrungsakul" userId="0d995fa2-1d0a-42fd-b5f9-6ebc3dc74258" providerId="ADAL" clId="{C1BD5770-AAA4-465C-AF97-F9F0D78ABAE7}" dt="2022-12-08T08:50:56.101" v="20" actId="21"/>
          <ac:picMkLst>
            <pc:docMk/>
            <pc:sldMk cId="1999153026" sldId="256"/>
            <ac:picMk id="17" creationId="{27FCE2DB-86D1-C9AF-9ED7-B018767FDDFB}"/>
          </ac:picMkLst>
        </pc:picChg>
        <pc:cxnChg chg="add mod">
          <ac:chgData name="Avika Ambumrungsakul" userId="0d995fa2-1d0a-42fd-b5f9-6ebc3dc74258" providerId="ADAL" clId="{C1BD5770-AAA4-465C-AF97-F9F0D78ABAE7}" dt="2022-12-13T07:28:42.018" v="2132"/>
          <ac:cxnSpMkLst>
            <pc:docMk/>
            <pc:sldMk cId="1999153026" sldId="256"/>
            <ac:cxnSpMk id="2" creationId="{EB2B154C-7AA3-1C98-B912-0E633509FD25}"/>
          </ac:cxnSpMkLst>
        </pc:cxnChg>
      </pc:sldChg>
      <pc:sldChg chg="addSp delSp modSp mod ord">
        <pc:chgData name="Avika Ambumrungsakul" userId="0d995fa2-1d0a-42fd-b5f9-6ebc3dc74258" providerId="ADAL" clId="{C1BD5770-AAA4-465C-AF97-F9F0D78ABAE7}" dt="2022-12-13T07:28:55.093" v="2137" actId="1076"/>
        <pc:sldMkLst>
          <pc:docMk/>
          <pc:sldMk cId="1021125118" sldId="257"/>
        </pc:sldMkLst>
        <pc:spChg chg="add mod">
          <ac:chgData name="Avika Ambumrungsakul" userId="0d995fa2-1d0a-42fd-b5f9-6ebc3dc74258" providerId="ADAL" clId="{C1BD5770-AAA4-465C-AF97-F9F0D78ABAE7}" dt="2022-12-08T08:52:44.634" v="81" actId="403"/>
          <ac:spMkLst>
            <pc:docMk/>
            <pc:sldMk cId="1021125118" sldId="257"/>
            <ac:spMk id="24" creationId="{B136846B-B25E-A7BB-186D-9F96687E89DC}"/>
          </ac:spMkLst>
        </pc:spChg>
        <pc:spChg chg="add mod">
          <ac:chgData name="Avika Ambumrungsakul" userId="0d995fa2-1d0a-42fd-b5f9-6ebc3dc74258" providerId="ADAL" clId="{C1BD5770-AAA4-465C-AF97-F9F0D78ABAE7}" dt="2022-12-08T09:03:26.686" v="562" actId="207"/>
          <ac:spMkLst>
            <pc:docMk/>
            <pc:sldMk cId="1021125118" sldId="257"/>
            <ac:spMk id="25" creationId="{445204F8-5B1D-5E66-BC10-FAE800BD7CAD}"/>
          </ac:spMkLst>
        </pc:spChg>
        <pc:spChg chg="add mod">
          <ac:chgData name="Avika Ambumrungsakul" userId="0d995fa2-1d0a-42fd-b5f9-6ebc3dc74258" providerId="ADAL" clId="{C1BD5770-AAA4-465C-AF97-F9F0D78ABAE7}" dt="2022-12-08T09:03:34.676" v="565" actId="207"/>
          <ac:spMkLst>
            <pc:docMk/>
            <pc:sldMk cId="1021125118" sldId="257"/>
            <ac:spMk id="26" creationId="{2B47011E-87E1-E710-BB9E-F5E9E5CAEC47}"/>
          </ac:spMkLst>
        </pc:spChg>
        <pc:spChg chg="add mod">
          <ac:chgData name="Avika Ambumrungsakul" userId="0d995fa2-1d0a-42fd-b5f9-6ebc3dc74258" providerId="ADAL" clId="{C1BD5770-AAA4-465C-AF97-F9F0D78ABAE7}" dt="2022-12-08T09:03:34.676" v="565" actId="207"/>
          <ac:spMkLst>
            <pc:docMk/>
            <pc:sldMk cId="1021125118" sldId="257"/>
            <ac:spMk id="27" creationId="{FED18F23-0FB5-E927-7928-B39DDC60C4D1}"/>
          </ac:spMkLst>
        </pc:spChg>
        <pc:spChg chg="add mod">
          <ac:chgData name="Avika Ambumrungsakul" userId="0d995fa2-1d0a-42fd-b5f9-6ebc3dc74258" providerId="ADAL" clId="{C1BD5770-AAA4-465C-AF97-F9F0D78ABAE7}" dt="2022-12-08T09:03:34.676" v="565" actId="207"/>
          <ac:spMkLst>
            <pc:docMk/>
            <pc:sldMk cId="1021125118" sldId="257"/>
            <ac:spMk id="28" creationId="{DAF09E88-158D-2097-AD1B-AF99CEEA813E}"/>
          </ac:spMkLst>
        </pc:spChg>
        <pc:grpChg chg="mod">
          <ac:chgData name="Avika Ambumrungsakul" userId="0d995fa2-1d0a-42fd-b5f9-6ebc3dc74258" providerId="ADAL" clId="{C1BD5770-AAA4-465C-AF97-F9F0D78ABAE7}" dt="2022-12-08T08:54:12.337" v="180" actId="1076"/>
          <ac:grpSpMkLst>
            <pc:docMk/>
            <pc:sldMk cId="1021125118" sldId="257"/>
            <ac:grpSpMk id="18" creationId="{D3AC10F5-E5CB-1B15-A67F-B2B2A9637D45}"/>
          </ac:grpSpMkLst>
        </pc:grpChg>
        <pc:grpChg chg="mod">
          <ac:chgData name="Avika Ambumrungsakul" userId="0d995fa2-1d0a-42fd-b5f9-6ebc3dc74258" providerId="ADAL" clId="{C1BD5770-AAA4-465C-AF97-F9F0D78ABAE7}" dt="2022-12-08T08:54:12.337" v="180" actId="1076"/>
          <ac:grpSpMkLst>
            <pc:docMk/>
            <pc:sldMk cId="1021125118" sldId="257"/>
            <ac:grpSpMk id="19" creationId="{2AF92DC8-52DB-3904-43DD-C57BF086FC8F}"/>
          </ac:grpSpMkLst>
        </pc:grpChg>
        <pc:grpChg chg="mod">
          <ac:chgData name="Avika Ambumrungsakul" userId="0d995fa2-1d0a-42fd-b5f9-6ebc3dc74258" providerId="ADAL" clId="{C1BD5770-AAA4-465C-AF97-F9F0D78ABAE7}" dt="2022-12-08T08:54:12.337" v="180" actId="1076"/>
          <ac:grpSpMkLst>
            <pc:docMk/>
            <pc:sldMk cId="1021125118" sldId="257"/>
            <ac:grpSpMk id="21" creationId="{6FFEF4D2-3271-4262-EEE1-DE5E316DA241}"/>
          </ac:grpSpMkLst>
        </pc:grpChg>
        <pc:grpChg chg="mod">
          <ac:chgData name="Avika Ambumrungsakul" userId="0d995fa2-1d0a-42fd-b5f9-6ebc3dc74258" providerId="ADAL" clId="{C1BD5770-AAA4-465C-AF97-F9F0D78ABAE7}" dt="2022-12-08T08:54:12.337" v="180" actId="1076"/>
          <ac:grpSpMkLst>
            <pc:docMk/>
            <pc:sldMk cId="1021125118" sldId="257"/>
            <ac:grpSpMk id="23" creationId="{50817D81-9963-1368-55D5-F5097F6C0640}"/>
          </ac:grpSpMkLst>
        </pc:grpChg>
        <pc:picChg chg="add del">
          <ac:chgData name="Avika Ambumrungsakul" userId="0d995fa2-1d0a-42fd-b5f9-6ebc3dc74258" providerId="ADAL" clId="{C1BD5770-AAA4-465C-AF97-F9F0D78ABAE7}" dt="2022-12-08T09:01:34.119" v="523" actId="22"/>
          <ac:picMkLst>
            <pc:docMk/>
            <pc:sldMk cId="1021125118" sldId="257"/>
            <ac:picMk id="30" creationId="{D6D8039C-A037-769B-77C6-C392A9C5F04F}"/>
          </ac:picMkLst>
        </pc:picChg>
        <pc:cxnChg chg="add mod">
          <ac:chgData name="Avika Ambumrungsakul" userId="0d995fa2-1d0a-42fd-b5f9-6ebc3dc74258" providerId="ADAL" clId="{C1BD5770-AAA4-465C-AF97-F9F0D78ABAE7}" dt="2022-12-13T07:28:55.093" v="2137" actId="1076"/>
          <ac:cxnSpMkLst>
            <pc:docMk/>
            <pc:sldMk cId="1021125118" sldId="257"/>
            <ac:cxnSpMk id="3" creationId="{44296CF4-EF42-DEF1-3096-092C215F41D0}"/>
          </ac:cxnSpMkLst>
        </pc:cxnChg>
      </pc:sldChg>
      <pc:sldChg chg="addSp delSp modSp mod ord">
        <pc:chgData name="Avika Ambumrungsakul" userId="0d995fa2-1d0a-42fd-b5f9-6ebc3dc74258" providerId="ADAL" clId="{C1BD5770-AAA4-465C-AF97-F9F0D78ABAE7}" dt="2022-12-13T07:28:47.898" v="2135" actId="14100"/>
        <pc:sldMkLst>
          <pc:docMk/>
          <pc:sldMk cId="1065604259" sldId="258"/>
        </pc:sldMkLst>
        <pc:spChg chg="add mod">
          <ac:chgData name="Avika Ambumrungsakul" userId="0d995fa2-1d0a-42fd-b5f9-6ebc3dc74258" providerId="ADAL" clId="{C1BD5770-AAA4-465C-AF97-F9F0D78ABAE7}" dt="2022-12-08T08:56:13.484" v="299"/>
          <ac:spMkLst>
            <pc:docMk/>
            <pc:sldMk cId="1065604259" sldId="258"/>
            <ac:spMk id="3" creationId="{CC3CBD4F-C260-476A-A879-710242E5301B}"/>
          </ac:spMkLst>
        </pc:spChg>
        <pc:spChg chg="add mod">
          <ac:chgData name="Avika Ambumrungsakul" userId="0d995fa2-1d0a-42fd-b5f9-6ebc3dc74258" providerId="ADAL" clId="{C1BD5770-AAA4-465C-AF97-F9F0D78ABAE7}" dt="2022-12-08T09:02:44.416" v="550" actId="164"/>
          <ac:spMkLst>
            <pc:docMk/>
            <pc:sldMk cId="1065604259" sldId="258"/>
            <ac:spMk id="4" creationId="{A37AD0F2-3A4F-94FF-DF80-000E394C7A1C}"/>
          </ac:spMkLst>
        </pc:spChg>
        <pc:spChg chg="add mod">
          <ac:chgData name="Avika Ambumrungsakul" userId="0d995fa2-1d0a-42fd-b5f9-6ebc3dc74258" providerId="ADAL" clId="{C1BD5770-AAA4-465C-AF97-F9F0D78ABAE7}" dt="2022-12-08T09:02:46.803" v="551" actId="164"/>
          <ac:spMkLst>
            <pc:docMk/>
            <pc:sldMk cId="1065604259" sldId="258"/>
            <ac:spMk id="5" creationId="{F96F4B22-D41A-866F-64EB-D15C02BF12F9}"/>
          </ac:spMkLst>
        </pc:spChg>
        <pc:spChg chg="add mod">
          <ac:chgData name="Avika Ambumrungsakul" userId="0d995fa2-1d0a-42fd-b5f9-6ebc3dc74258" providerId="ADAL" clId="{C1BD5770-AAA4-465C-AF97-F9F0D78ABAE7}" dt="2022-12-08T09:03:07.440" v="558" actId="14100"/>
          <ac:spMkLst>
            <pc:docMk/>
            <pc:sldMk cId="1065604259" sldId="258"/>
            <ac:spMk id="6" creationId="{8688DEFC-5D4B-7EA0-54D3-51C5EA92A812}"/>
          </ac:spMkLst>
        </pc:spChg>
        <pc:spChg chg="add mod">
          <ac:chgData name="Avika Ambumrungsakul" userId="0d995fa2-1d0a-42fd-b5f9-6ebc3dc74258" providerId="ADAL" clId="{C1BD5770-AAA4-465C-AF97-F9F0D78ABAE7}" dt="2022-12-08T09:02:44.416" v="550" actId="164"/>
          <ac:spMkLst>
            <pc:docMk/>
            <pc:sldMk cId="1065604259" sldId="258"/>
            <ac:spMk id="7" creationId="{DF65BC16-1D80-4B6C-D40B-8A9477ADE0CA}"/>
          </ac:spMkLst>
        </pc:spChg>
        <pc:spChg chg="add mod">
          <ac:chgData name="Avika Ambumrungsakul" userId="0d995fa2-1d0a-42fd-b5f9-6ebc3dc74258" providerId="ADAL" clId="{C1BD5770-AAA4-465C-AF97-F9F0D78ABAE7}" dt="2022-12-08T09:02:46.803" v="551" actId="164"/>
          <ac:spMkLst>
            <pc:docMk/>
            <pc:sldMk cId="1065604259" sldId="258"/>
            <ac:spMk id="8" creationId="{1F629989-E6C7-574F-4992-CD50E373AE6C}"/>
          </ac:spMkLst>
        </pc:spChg>
        <pc:spChg chg="add del mod">
          <ac:chgData name="Avika Ambumrungsakul" userId="0d995fa2-1d0a-42fd-b5f9-6ebc3dc74258" providerId="ADAL" clId="{C1BD5770-AAA4-465C-AF97-F9F0D78ABAE7}" dt="2022-12-08T09:01:10.174" v="517"/>
          <ac:spMkLst>
            <pc:docMk/>
            <pc:sldMk cId="1065604259" sldId="258"/>
            <ac:spMk id="9" creationId="{0B1FF6EE-EBF2-FDC7-C224-A904232B4D07}"/>
          </ac:spMkLst>
        </pc:spChg>
        <pc:spChg chg="add mod">
          <ac:chgData name="Avika Ambumrungsakul" userId="0d995fa2-1d0a-42fd-b5f9-6ebc3dc74258" providerId="ADAL" clId="{C1BD5770-AAA4-465C-AF97-F9F0D78ABAE7}" dt="2022-12-08T09:03:10.308" v="559" actId="1076"/>
          <ac:spMkLst>
            <pc:docMk/>
            <pc:sldMk cId="1065604259" sldId="258"/>
            <ac:spMk id="14" creationId="{001A03A9-0E7E-C751-9378-2E325FBE65F7}"/>
          </ac:spMkLst>
        </pc:spChg>
        <pc:spChg chg="add mod ord">
          <ac:chgData name="Avika Ambumrungsakul" userId="0d995fa2-1d0a-42fd-b5f9-6ebc3dc74258" providerId="ADAL" clId="{C1BD5770-AAA4-465C-AF97-F9F0D78ABAE7}" dt="2022-12-08T09:04:57.191" v="589" actId="164"/>
          <ac:spMkLst>
            <pc:docMk/>
            <pc:sldMk cId="1065604259" sldId="258"/>
            <ac:spMk id="21" creationId="{01F5341B-E937-A010-6DFF-90D90C14BB20}"/>
          </ac:spMkLst>
        </pc:spChg>
        <pc:spChg chg="add mod">
          <ac:chgData name="Avika Ambumrungsakul" userId="0d995fa2-1d0a-42fd-b5f9-6ebc3dc74258" providerId="ADAL" clId="{C1BD5770-AAA4-465C-AF97-F9F0D78ABAE7}" dt="2022-12-08T09:04:57.191" v="589" actId="164"/>
          <ac:spMkLst>
            <pc:docMk/>
            <pc:sldMk cId="1065604259" sldId="258"/>
            <ac:spMk id="22" creationId="{63E6CA62-A7CE-6BD4-734F-3351D2B07615}"/>
          </ac:spMkLst>
        </pc:spChg>
        <pc:spChg chg="mod">
          <ac:chgData name="Avika Ambumrungsakul" userId="0d995fa2-1d0a-42fd-b5f9-6ebc3dc74258" providerId="ADAL" clId="{C1BD5770-AAA4-465C-AF97-F9F0D78ABAE7}" dt="2022-12-08T09:05:00.042" v="591"/>
          <ac:spMkLst>
            <pc:docMk/>
            <pc:sldMk cId="1065604259" sldId="258"/>
            <ac:spMk id="25" creationId="{32762B86-3535-75ED-A19D-B6C504C1B96F}"/>
          </ac:spMkLst>
        </pc:spChg>
        <pc:spChg chg="mod">
          <ac:chgData name="Avika Ambumrungsakul" userId="0d995fa2-1d0a-42fd-b5f9-6ebc3dc74258" providerId="ADAL" clId="{C1BD5770-AAA4-465C-AF97-F9F0D78ABAE7}" dt="2022-12-08T09:05:04.488" v="595" actId="20577"/>
          <ac:spMkLst>
            <pc:docMk/>
            <pc:sldMk cId="1065604259" sldId="258"/>
            <ac:spMk id="26" creationId="{4716C365-A960-6B4F-80EB-BEC8048C54DA}"/>
          </ac:spMkLst>
        </pc:spChg>
        <pc:spChg chg="mod">
          <ac:chgData name="Avika Ambumrungsakul" userId="0d995fa2-1d0a-42fd-b5f9-6ebc3dc74258" providerId="ADAL" clId="{C1BD5770-AAA4-465C-AF97-F9F0D78ABAE7}" dt="2022-12-08T09:05:07.190" v="596"/>
          <ac:spMkLst>
            <pc:docMk/>
            <pc:sldMk cId="1065604259" sldId="258"/>
            <ac:spMk id="28" creationId="{012F7CD9-C291-1E74-029E-A43AC4B67EA4}"/>
          </ac:spMkLst>
        </pc:spChg>
        <pc:spChg chg="mod">
          <ac:chgData name="Avika Ambumrungsakul" userId="0d995fa2-1d0a-42fd-b5f9-6ebc3dc74258" providerId="ADAL" clId="{C1BD5770-AAA4-465C-AF97-F9F0D78ABAE7}" dt="2022-12-08T09:05:11.743" v="599" actId="20577"/>
          <ac:spMkLst>
            <pc:docMk/>
            <pc:sldMk cId="1065604259" sldId="258"/>
            <ac:spMk id="29" creationId="{2F6DF869-1174-5913-F16C-0FE31A3BBF45}"/>
          </ac:spMkLst>
        </pc:spChg>
        <pc:grpChg chg="add mod">
          <ac:chgData name="Avika Ambumrungsakul" userId="0d995fa2-1d0a-42fd-b5f9-6ebc3dc74258" providerId="ADAL" clId="{C1BD5770-AAA4-465C-AF97-F9F0D78ABAE7}" dt="2022-12-13T06:48:29.064" v="925" actId="164"/>
          <ac:grpSpMkLst>
            <pc:docMk/>
            <pc:sldMk cId="1065604259" sldId="258"/>
            <ac:grpSpMk id="2" creationId="{130DF43F-CB32-1998-B859-D8FA6E1A27CD}"/>
          </ac:grpSpMkLst>
        </pc:grpChg>
        <pc:grpChg chg="add mod">
          <ac:chgData name="Avika Ambumrungsakul" userId="0d995fa2-1d0a-42fd-b5f9-6ebc3dc74258" providerId="ADAL" clId="{C1BD5770-AAA4-465C-AF97-F9F0D78ABAE7}" dt="2022-12-08T09:05:31.910" v="601" actId="1076"/>
          <ac:grpSpMkLst>
            <pc:docMk/>
            <pc:sldMk cId="1065604259" sldId="258"/>
            <ac:grpSpMk id="15" creationId="{B2D524C2-7DE9-38BE-D37B-9DBABDB1D504}"/>
          </ac:grpSpMkLst>
        </pc:grpChg>
        <pc:grpChg chg="add mod">
          <ac:chgData name="Avika Ambumrungsakul" userId="0d995fa2-1d0a-42fd-b5f9-6ebc3dc74258" providerId="ADAL" clId="{C1BD5770-AAA4-465C-AF97-F9F0D78ABAE7}" dt="2022-12-08T09:05:21.897" v="600" actId="1076"/>
          <ac:grpSpMkLst>
            <pc:docMk/>
            <pc:sldMk cId="1065604259" sldId="258"/>
            <ac:grpSpMk id="16" creationId="{A634F90B-8B2B-885A-50EB-30F6E58FE5D8}"/>
          </ac:grpSpMkLst>
        </pc:grpChg>
        <pc:grpChg chg="add mod">
          <ac:chgData name="Avika Ambumrungsakul" userId="0d995fa2-1d0a-42fd-b5f9-6ebc3dc74258" providerId="ADAL" clId="{C1BD5770-AAA4-465C-AF97-F9F0D78ABAE7}" dt="2022-12-08T09:05:21.897" v="600" actId="1076"/>
          <ac:grpSpMkLst>
            <pc:docMk/>
            <pc:sldMk cId="1065604259" sldId="258"/>
            <ac:grpSpMk id="17" creationId="{FEC516DF-089C-DC8B-9553-9074866D5FE8}"/>
          </ac:grpSpMkLst>
        </pc:grpChg>
        <pc:grpChg chg="add del mod">
          <ac:chgData name="Avika Ambumrungsakul" userId="0d995fa2-1d0a-42fd-b5f9-6ebc3dc74258" providerId="ADAL" clId="{C1BD5770-AAA4-465C-AF97-F9F0D78ABAE7}" dt="2022-12-13T06:47:49.719" v="915" actId="478"/>
          <ac:grpSpMkLst>
            <pc:docMk/>
            <pc:sldMk cId="1065604259" sldId="258"/>
            <ac:grpSpMk id="18" creationId="{506BAE06-327F-E556-449C-08383C930BF9}"/>
          </ac:grpSpMkLst>
        </pc:grpChg>
        <pc:grpChg chg="add mod">
          <ac:chgData name="Avika Ambumrungsakul" userId="0d995fa2-1d0a-42fd-b5f9-6ebc3dc74258" providerId="ADAL" clId="{C1BD5770-AAA4-465C-AF97-F9F0D78ABAE7}" dt="2022-12-08T09:05:21.897" v="600" actId="1076"/>
          <ac:grpSpMkLst>
            <pc:docMk/>
            <pc:sldMk cId="1065604259" sldId="258"/>
            <ac:grpSpMk id="23" creationId="{3B26FF38-7907-989F-5FB7-604AA6E4C245}"/>
          </ac:grpSpMkLst>
        </pc:grpChg>
        <pc:grpChg chg="add mod">
          <ac:chgData name="Avika Ambumrungsakul" userId="0d995fa2-1d0a-42fd-b5f9-6ebc3dc74258" providerId="ADAL" clId="{C1BD5770-AAA4-465C-AF97-F9F0D78ABAE7}" dt="2022-12-08T09:05:31.910" v="601" actId="1076"/>
          <ac:grpSpMkLst>
            <pc:docMk/>
            <pc:sldMk cId="1065604259" sldId="258"/>
            <ac:grpSpMk id="24" creationId="{1A149D78-CA36-E5CB-FC56-A6BF736CE85D}"/>
          </ac:grpSpMkLst>
        </pc:grpChg>
        <pc:grpChg chg="add mod">
          <ac:chgData name="Avika Ambumrungsakul" userId="0d995fa2-1d0a-42fd-b5f9-6ebc3dc74258" providerId="ADAL" clId="{C1BD5770-AAA4-465C-AF97-F9F0D78ABAE7}" dt="2022-12-08T09:05:21.897" v="600" actId="1076"/>
          <ac:grpSpMkLst>
            <pc:docMk/>
            <pc:sldMk cId="1065604259" sldId="258"/>
            <ac:grpSpMk id="27" creationId="{432A7D7C-497C-4707-1D87-277F8CD38DF6}"/>
          </ac:grpSpMkLst>
        </pc:grpChg>
        <pc:picChg chg="add del">
          <ac:chgData name="Avika Ambumrungsakul" userId="0d995fa2-1d0a-42fd-b5f9-6ebc3dc74258" providerId="ADAL" clId="{C1BD5770-AAA4-465C-AF97-F9F0D78ABAE7}" dt="2022-12-08T09:01:17.057" v="519"/>
          <ac:picMkLst>
            <pc:docMk/>
            <pc:sldMk cId="1065604259" sldId="258"/>
            <ac:picMk id="10" creationId="{17D24FB3-52C4-7168-ABFA-EDBB3F899D23}"/>
          </ac:picMkLst>
        </pc:picChg>
        <pc:picChg chg="add del mod">
          <ac:chgData name="Avika Ambumrungsakul" userId="0d995fa2-1d0a-42fd-b5f9-6ebc3dc74258" providerId="ADAL" clId="{C1BD5770-AAA4-465C-AF97-F9F0D78ABAE7}" dt="2022-12-08T09:01:20.940" v="521"/>
          <ac:picMkLst>
            <pc:docMk/>
            <pc:sldMk cId="1065604259" sldId="258"/>
            <ac:picMk id="11" creationId="{2DFFAC1C-3114-D6B8-E5EA-DE2B2050D69F}"/>
          </ac:picMkLst>
        </pc:picChg>
        <pc:picChg chg="add del mod">
          <ac:chgData name="Avika Ambumrungsakul" userId="0d995fa2-1d0a-42fd-b5f9-6ebc3dc74258" providerId="ADAL" clId="{C1BD5770-AAA4-465C-AF97-F9F0D78ABAE7}" dt="2022-12-08T09:02:26.954" v="532" actId="21"/>
          <ac:picMkLst>
            <pc:docMk/>
            <pc:sldMk cId="1065604259" sldId="258"/>
            <ac:picMk id="13" creationId="{575AD9DF-03F1-BFE9-8EC6-CEBA21173F3B}"/>
          </ac:picMkLst>
        </pc:picChg>
        <pc:picChg chg="del mod topLvl">
          <ac:chgData name="Avika Ambumrungsakul" userId="0d995fa2-1d0a-42fd-b5f9-6ebc3dc74258" providerId="ADAL" clId="{C1BD5770-AAA4-465C-AF97-F9F0D78ABAE7}" dt="2022-12-13T06:47:49.719" v="915" actId="478"/>
          <ac:picMkLst>
            <pc:docMk/>
            <pc:sldMk cId="1065604259" sldId="258"/>
            <ac:picMk id="19" creationId="{85620A6A-B5C4-E412-1AD8-283C5FA98CC9}"/>
          </ac:picMkLst>
        </pc:picChg>
        <pc:picChg chg="add del mod ord topLvl">
          <ac:chgData name="Avika Ambumrungsakul" userId="0d995fa2-1d0a-42fd-b5f9-6ebc3dc74258" providerId="ADAL" clId="{C1BD5770-AAA4-465C-AF97-F9F0D78ABAE7}" dt="2022-12-13T06:48:29.064" v="925" actId="164"/>
          <ac:picMkLst>
            <pc:docMk/>
            <pc:sldMk cId="1065604259" sldId="258"/>
            <ac:picMk id="20" creationId="{BC06C56D-3491-3BE2-C9AF-5D8D7D18B554}"/>
          </ac:picMkLst>
        </pc:picChg>
        <pc:picChg chg="add mod">
          <ac:chgData name="Avika Ambumrungsakul" userId="0d995fa2-1d0a-42fd-b5f9-6ebc3dc74258" providerId="ADAL" clId="{C1BD5770-AAA4-465C-AF97-F9F0D78ABAE7}" dt="2022-12-13T06:48:29.064" v="925" actId="164"/>
          <ac:picMkLst>
            <pc:docMk/>
            <pc:sldMk cId="1065604259" sldId="258"/>
            <ac:picMk id="2050" creationId="{AF8BC6BA-8DA4-604F-4F61-9F0B03732A2F}"/>
          </ac:picMkLst>
        </pc:picChg>
        <pc:cxnChg chg="add mod">
          <ac:chgData name="Avika Ambumrungsakul" userId="0d995fa2-1d0a-42fd-b5f9-6ebc3dc74258" providerId="ADAL" clId="{C1BD5770-AAA4-465C-AF97-F9F0D78ABAE7}" dt="2022-12-13T07:28:47.898" v="2135" actId="14100"/>
          <ac:cxnSpMkLst>
            <pc:docMk/>
            <pc:sldMk cId="1065604259" sldId="258"/>
            <ac:cxnSpMk id="9" creationId="{E68080CF-4729-40A0-914E-9BB1E7044CBA}"/>
          </ac:cxnSpMkLst>
        </pc:cxnChg>
      </pc:sldChg>
      <pc:sldChg chg="delSp modSp new mod">
        <pc:chgData name="Avika Ambumrungsakul" userId="0d995fa2-1d0a-42fd-b5f9-6ebc3dc74258" providerId="ADAL" clId="{C1BD5770-AAA4-465C-AF97-F9F0D78ABAE7}" dt="2022-12-08T09:05:58.670" v="607" actId="1076"/>
        <pc:sldMkLst>
          <pc:docMk/>
          <pc:sldMk cId="2966614106" sldId="259"/>
        </pc:sldMkLst>
        <pc:spChg chg="mod">
          <ac:chgData name="Avika Ambumrungsakul" userId="0d995fa2-1d0a-42fd-b5f9-6ebc3dc74258" providerId="ADAL" clId="{C1BD5770-AAA4-465C-AF97-F9F0D78ABAE7}" dt="2022-12-08T09:05:58.670" v="607" actId="1076"/>
          <ac:spMkLst>
            <pc:docMk/>
            <pc:sldMk cId="2966614106" sldId="259"/>
            <ac:spMk id="2" creationId="{4BEC8759-FEE3-A18D-B5D4-FEE94E23498E}"/>
          </ac:spMkLst>
        </pc:spChg>
        <pc:spChg chg="del">
          <ac:chgData name="Avika Ambumrungsakul" userId="0d995fa2-1d0a-42fd-b5f9-6ebc3dc74258" providerId="ADAL" clId="{C1BD5770-AAA4-465C-AF97-F9F0D78ABAE7}" dt="2022-12-08T08:51:18.741" v="49" actId="21"/>
          <ac:spMkLst>
            <pc:docMk/>
            <pc:sldMk cId="2966614106" sldId="259"/>
            <ac:spMk id="3" creationId="{DEC693C1-098B-9D0B-56FB-8C3B8A4B2A11}"/>
          </ac:spMkLst>
        </pc:spChg>
      </pc:sldChg>
      <pc:sldChg chg="addSp delSp modSp new mod ord">
        <pc:chgData name="Avika Ambumrungsakul" userId="0d995fa2-1d0a-42fd-b5f9-6ebc3dc74258" providerId="ADAL" clId="{C1BD5770-AAA4-465C-AF97-F9F0D78ABAE7}" dt="2022-12-13T07:29:03.007" v="2142" actId="14100"/>
        <pc:sldMkLst>
          <pc:docMk/>
          <pc:sldMk cId="60732209" sldId="260"/>
        </pc:sldMkLst>
        <pc:spChg chg="add mod">
          <ac:chgData name="Avika Ambumrungsakul" userId="0d995fa2-1d0a-42fd-b5f9-6ebc3dc74258" providerId="ADAL" clId="{C1BD5770-AAA4-465C-AF97-F9F0D78ABAE7}" dt="2022-12-13T07:06:38.227" v="1376" actId="1076"/>
          <ac:spMkLst>
            <pc:docMk/>
            <pc:sldMk cId="60732209" sldId="260"/>
            <ac:spMk id="56" creationId="{67F4FC1D-A826-D1D3-E982-F3D24190206F}"/>
          </ac:spMkLst>
        </pc:spChg>
        <pc:spChg chg="add mod">
          <ac:chgData name="Avika Ambumrungsakul" userId="0d995fa2-1d0a-42fd-b5f9-6ebc3dc74258" providerId="ADAL" clId="{C1BD5770-AAA4-465C-AF97-F9F0D78ABAE7}" dt="2022-12-13T07:06:49.454" v="1380" actId="1076"/>
          <ac:spMkLst>
            <pc:docMk/>
            <pc:sldMk cId="60732209" sldId="260"/>
            <ac:spMk id="1029" creationId="{418B9C5D-5089-F53A-1663-FD6A0A5CC188}"/>
          </ac:spMkLst>
        </pc:spChg>
        <pc:spChg chg="add mod">
          <ac:chgData name="Avika Ambumrungsakul" userId="0d995fa2-1d0a-42fd-b5f9-6ebc3dc74258" providerId="ADAL" clId="{C1BD5770-AAA4-465C-AF97-F9F0D78ABAE7}" dt="2022-12-13T07:06:49.454" v="1380" actId="1076"/>
          <ac:spMkLst>
            <pc:docMk/>
            <pc:sldMk cId="60732209" sldId="260"/>
            <ac:spMk id="1030" creationId="{5A00B777-D304-67BA-30D5-E60EC6B74332}"/>
          </ac:spMkLst>
        </pc:spChg>
        <pc:spChg chg="add mod">
          <ac:chgData name="Avika Ambumrungsakul" userId="0d995fa2-1d0a-42fd-b5f9-6ebc3dc74258" providerId="ADAL" clId="{C1BD5770-AAA4-465C-AF97-F9F0D78ABAE7}" dt="2022-12-13T07:06:49.454" v="1380" actId="1076"/>
          <ac:spMkLst>
            <pc:docMk/>
            <pc:sldMk cId="60732209" sldId="260"/>
            <ac:spMk id="1031" creationId="{96576006-D970-EDD0-F71F-857B56FC42D7}"/>
          </ac:spMkLst>
        </pc:spChg>
        <pc:spChg chg="add mod">
          <ac:chgData name="Avika Ambumrungsakul" userId="0d995fa2-1d0a-42fd-b5f9-6ebc3dc74258" providerId="ADAL" clId="{C1BD5770-AAA4-465C-AF97-F9F0D78ABAE7}" dt="2022-12-13T07:06:49.454" v="1380" actId="1076"/>
          <ac:spMkLst>
            <pc:docMk/>
            <pc:sldMk cId="60732209" sldId="260"/>
            <ac:spMk id="1032" creationId="{5C85A88F-89A3-1DF2-A457-7AF7A8711C7C}"/>
          </ac:spMkLst>
        </pc:spChg>
        <pc:spChg chg="add mod">
          <ac:chgData name="Avika Ambumrungsakul" userId="0d995fa2-1d0a-42fd-b5f9-6ebc3dc74258" providerId="ADAL" clId="{C1BD5770-AAA4-465C-AF97-F9F0D78ABAE7}" dt="2022-12-13T07:06:49.454" v="1380" actId="1076"/>
          <ac:spMkLst>
            <pc:docMk/>
            <pc:sldMk cId="60732209" sldId="260"/>
            <ac:spMk id="1033" creationId="{7346AFA5-DB08-03EC-2CD1-589F7C4484A0}"/>
          </ac:spMkLst>
        </pc:spChg>
        <pc:grpChg chg="add mod">
          <ac:chgData name="Avika Ambumrungsakul" userId="0d995fa2-1d0a-42fd-b5f9-6ebc3dc74258" providerId="ADAL" clId="{C1BD5770-AAA4-465C-AF97-F9F0D78ABAE7}" dt="2022-12-13T07:06:49.454" v="1380" actId="1076"/>
          <ac:grpSpMkLst>
            <pc:docMk/>
            <pc:sldMk cId="60732209" sldId="260"/>
            <ac:grpSpMk id="20" creationId="{7009376E-C287-8F5B-348E-1E1FB5A1F71A}"/>
          </ac:grpSpMkLst>
        </pc:grpChg>
        <pc:grpChg chg="add mod">
          <ac:chgData name="Avika Ambumrungsakul" userId="0d995fa2-1d0a-42fd-b5f9-6ebc3dc74258" providerId="ADAL" clId="{C1BD5770-AAA4-465C-AF97-F9F0D78ABAE7}" dt="2022-12-13T07:06:49.454" v="1380" actId="1076"/>
          <ac:grpSpMkLst>
            <pc:docMk/>
            <pc:sldMk cId="60732209" sldId="260"/>
            <ac:grpSpMk id="21" creationId="{EB1743D1-578A-399B-87EF-554531AD0673}"/>
          </ac:grpSpMkLst>
        </pc:grpChg>
        <pc:grpChg chg="add mod">
          <ac:chgData name="Avika Ambumrungsakul" userId="0d995fa2-1d0a-42fd-b5f9-6ebc3dc74258" providerId="ADAL" clId="{C1BD5770-AAA4-465C-AF97-F9F0D78ABAE7}" dt="2022-12-13T07:06:49.454" v="1380" actId="1076"/>
          <ac:grpSpMkLst>
            <pc:docMk/>
            <pc:sldMk cId="60732209" sldId="260"/>
            <ac:grpSpMk id="38" creationId="{62C75840-2402-F871-90BA-D25D6C1B4268}"/>
          </ac:grpSpMkLst>
        </pc:grpChg>
        <pc:grpChg chg="add mod">
          <ac:chgData name="Avika Ambumrungsakul" userId="0d995fa2-1d0a-42fd-b5f9-6ebc3dc74258" providerId="ADAL" clId="{C1BD5770-AAA4-465C-AF97-F9F0D78ABAE7}" dt="2022-12-13T07:06:49.454" v="1380" actId="1076"/>
          <ac:grpSpMkLst>
            <pc:docMk/>
            <pc:sldMk cId="60732209" sldId="260"/>
            <ac:grpSpMk id="43" creationId="{5D61E640-4FC5-7A7E-6D23-96EE63F91A48}"/>
          </ac:grpSpMkLst>
        </pc:grpChg>
        <pc:grpChg chg="add mod">
          <ac:chgData name="Avika Ambumrungsakul" userId="0d995fa2-1d0a-42fd-b5f9-6ebc3dc74258" providerId="ADAL" clId="{C1BD5770-AAA4-465C-AF97-F9F0D78ABAE7}" dt="2022-12-13T07:06:49.454" v="1380" actId="1076"/>
          <ac:grpSpMkLst>
            <pc:docMk/>
            <pc:sldMk cId="60732209" sldId="260"/>
            <ac:grpSpMk id="1034" creationId="{2CB111F3-BC07-EDB5-0B01-725885F90B86}"/>
          </ac:grpSpMkLst>
        </pc:grpChg>
        <pc:picChg chg="add del mod">
          <ac:chgData name="Avika Ambumrungsakul" userId="0d995fa2-1d0a-42fd-b5f9-6ebc3dc74258" providerId="ADAL" clId="{C1BD5770-AAA4-465C-AF97-F9F0D78ABAE7}" dt="2022-12-13T06:35:06.025" v="615" actId="21"/>
          <ac:picMkLst>
            <pc:docMk/>
            <pc:sldMk cId="60732209" sldId="260"/>
            <ac:picMk id="2" creationId="{EDC7167C-AD69-94B6-FC5A-A228C8C69943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4" creationId="{FC301E9A-4D19-6089-254B-8DD8040C7767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6" creationId="{786EC1D8-6754-8815-DBFF-9AB14820EE77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8" creationId="{E9B41F28-A9C1-EFFF-2F8C-51C9D728613F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0" creationId="{29DBF621-F28B-8EB9-0DA5-9E8444DE6E4E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2" creationId="{FB316760-90B8-BA9C-9F7E-5813AA4D5060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4" creationId="{3E56FDCF-A4F7-D4DC-5778-7D1B3BC8AC75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6" creationId="{C1A420E6-5B8C-DB53-7202-00BB9DC4CD01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8" creationId="{CCF04569-1E4B-8A46-FC78-45E9A3778A48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9" creationId="{173A5C89-84C6-8525-6CE1-C10C004663C5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23" creationId="{51DC4DA7-A105-B4E6-764C-B239341BA127}"/>
          </ac:picMkLst>
        </pc:picChg>
        <pc:picChg chg="add del mod">
          <ac:chgData name="Avika Ambumrungsakul" userId="0d995fa2-1d0a-42fd-b5f9-6ebc3dc74258" providerId="ADAL" clId="{C1BD5770-AAA4-465C-AF97-F9F0D78ABAE7}" dt="2022-12-13T06:52:54.693" v="1029" actId="478"/>
          <ac:picMkLst>
            <pc:docMk/>
            <pc:sldMk cId="60732209" sldId="260"/>
            <ac:picMk id="61" creationId="{04C02DF3-B1D8-9149-F47A-2031C7C27A83}"/>
          </ac:picMkLst>
        </pc:picChg>
        <pc:picChg chg="add mod or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63" creationId="{A52EDE3D-8B9C-AA64-9953-CC8E5F30E98D}"/>
          </ac:picMkLst>
        </pc:picChg>
        <pc:picChg chg="add del mod">
          <ac:chgData name="Avika Ambumrungsakul" userId="0d995fa2-1d0a-42fd-b5f9-6ebc3dc74258" providerId="ADAL" clId="{C1BD5770-AAA4-465C-AF97-F9F0D78ABAE7}" dt="2022-12-13T06:53:16.199" v="1032" actId="21"/>
          <ac:picMkLst>
            <pc:docMk/>
            <pc:sldMk cId="60732209" sldId="260"/>
            <ac:picMk id="1025" creationId="{8159FE9A-5649-55BB-2DFB-DDDAD80F09B4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026" creationId="{C6954FC0-63D2-8674-D248-1EC1E15231E7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027" creationId="{52D47C16-83CD-670C-9BEE-E208B2AC146F}"/>
          </ac:picMkLst>
        </pc:picChg>
        <pc:picChg chg="add mod">
          <ac:chgData name="Avika Ambumrungsakul" userId="0d995fa2-1d0a-42fd-b5f9-6ebc3dc74258" providerId="ADAL" clId="{C1BD5770-AAA4-465C-AF97-F9F0D78ABAE7}" dt="2022-12-13T07:06:49.454" v="1380" actId="1076"/>
          <ac:picMkLst>
            <pc:docMk/>
            <pc:sldMk cId="60732209" sldId="260"/>
            <ac:picMk id="1028" creationId="{8A705CDF-B136-6FDF-EBDB-198986520ED3}"/>
          </ac:picMkLst>
        </pc:picChg>
        <pc:cxnChg chg="add del mod">
          <ac:chgData name="Avika Ambumrungsakul" userId="0d995fa2-1d0a-42fd-b5f9-6ebc3dc74258" providerId="ADAL" clId="{C1BD5770-AAA4-465C-AF97-F9F0D78ABAE7}" dt="2022-12-13T06:40:22.468" v="667" actId="11529"/>
          <ac:cxnSpMkLst>
            <pc:docMk/>
            <pc:sldMk cId="60732209" sldId="260"/>
            <ac:cxnSpMk id="25" creationId="{CAD6E81D-2376-1075-A073-F7B6F30DAB81}"/>
          </ac:cxnSpMkLst>
        </pc:cxnChg>
        <pc:cxnChg chg="add mod">
          <ac:chgData name="Avika Ambumrungsakul" userId="0d995fa2-1d0a-42fd-b5f9-6ebc3dc74258" providerId="ADAL" clId="{C1BD5770-AAA4-465C-AF97-F9F0D78ABAE7}" dt="2022-12-13T07:06:49.454" v="1380" actId="1076"/>
          <ac:cxnSpMkLst>
            <pc:docMk/>
            <pc:sldMk cId="60732209" sldId="260"/>
            <ac:cxnSpMk id="27" creationId="{532FA3C1-DF22-00CE-4CE9-1FF57578D7B9}"/>
          </ac:cxnSpMkLst>
        </pc:cxnChg>
        <pc:cxnChg chg="add del mod">
          <ac:chgData name="Avika Ambumrungsakul" userId="0d995fa2-1d0a-42fd-b5f9-6ebc3dc74258" providerId="ADAL" clId="{C1BD5770-AAA4-465C-AF97-F9F0D78ABAE7}" dt="2022-12-13T06:41:00.682" v="680" actId="478"/>
          <ac:cxnSpMkLst>
            <pc:docMk/>
            <pc:sldMk cId="60732209" sldId="260"/>
            <ac:cxnSpMk id="28" creationId="{AF0BE0E9-4249-F757-14AF-009DF5C99A69}"/>
          </ac:cxnSpMkLst>
        </pc:cxnChg>
        <pc:cxnChg chg="add mod">
          <ac:chgData name="Avika Ambumrungsakul" userId="0d995fa2-1d0a-42fd-b5f9-6ebc3dc74258" providerId="ADAL" clId="{C1BD5770-AAA4-465C-AF97-F9F0D78ABAE7}" dt="2022-12-13T07:06:49.454" v="1380" actId="1076"/>
          <ac:cxnSpMkLst>
            <pc:docMk/>
            <pc:sldMk cId="60732209" sldId="260"/>
            <ac:cxnSpMk id="31" creationId="{7991D627-5D65-9F4A-8785-209A10428DAF}"/>
          </ac:cxnSpMkLst>
        </pc:cxnChg>
        <pc:cxnChg chg="add mod">
          <ac:chgData name="Avika Ambumrungsakul" userId="0d995fa2-1d0a-42fd-b5f9-6ebc3dc74258" providerId="ADAL" clId="{C1BD5770-AAA4-465C-AF97-F9F0D78ABAE7}" dt="2022-12-13T07:06:49.454" v="1380" actId="1076"/>
          <ac:cxnSpMkLst>
            <pc:docMk/>
            <pc:sldMk cId="60732209" sldId="260"/>
            <ac:cxnSpMk id="36" creationId="{B8E3EFF0-AEE9-AAC1-9CE9-718DA792373F}"/>
          </ac:cxnSpMkLst>
        </pc:cxnChg>
        <pc:cxnChg chg="add mod">
          <ac:chgData name="Avika Ambumrungsakul" userId="0d995fa2-1d0a-42fd-b5f9-6ebc3dc74258" providerId="ADAL" clId="{C1BD5770-AAA4-465C-AF97-F9F0D78ABAE7}" dt="2022-12-13T07:06:49.454" v="1380" actId="1076"/>
          <ac:cxnSpMkLst>
            <pc:docMk/>
            <pc:sldMk cId="60732209" sldId="260"/>
            <ac:cxnSpMk id="41" creationId="{32F92B5D-B2BF-7F82-1D22-00D683266F8E}"/>
          </ac:cxnSpMkLst>
        </pc:cxnChg>
        <pc:cxnChg chg="add mod">
          <ac:chgData name="Avika Ambumrungsakul" userId="0d995fa2-1d0a-42fd-b5f9-6ebc3dc74258" providerId="ADAL" clId="{C1BD5770-AAA4-465C-AF97-F9F0D78ABAE7}" dt="2022-12-13T07:06:49.454" v="1380" actId="1076"/>
          <ac:cxnSpMkLst>
            <pc:docMk/>
            <pc:sldMk cId="60732209" sldId="260"/>
            <ac:cxnSpMk id="42" creationId="{0DCA3B33-03C2-DB7E-E458-CFF28542D46D}"/>
          </ac:cxnSpMkLst>
        </pc:cxnChg>
        <pc:cxnChg chg="add mod">
          <ac:chgData name="Avika Ambumrungsakul" userId="0d995fa2-1d0a-42fd-b5f9-6ebc3dc74258" providerId="ADAL" clId="{C1BD5770-AAA4-465C-AF97-F9F0D78ABAE7}" dt="2022-12-13T07:29:03.007" v="2142" actId="14100"/>
          <ac:cxnSpMkLst>
            <pc:docMk/>
            <pc:sldMk cId="60732209" sldId="260"/>
            <ac:cxnSpMk id="1035" creationId="{AF2DE813-927F-3BDF-C30A-E7BDE5D3A8C2}"/>
          </ac:cxnSpMkLst>
        </pc:cxnChg>
      </pc:sldChg>
      <pc:sldChg chg="addSp modSp add mod">
        <pc:chgData name="Avika Ambumrungsakul" userId="0d995fa2-1d0a-42fd-b5f9-6ebc3dc74258" providerId="ADAL" clId="{C1BD5770-AAA4-465C-AF97-F9F0D78ABAE7}" dt="2022-12-13T07:28:57.722" v="2139" actId="1076"/>
        <pc:sldMkLst>
          <pc:docMk/>
          <pc:sldMk cId="394888157" sldId="261"/>
        </pc:sldMkLst>
        <pc:spChg chg="mod">
          <ac:chgData name="Avika Ambumrungsakul" userId="0d995fa2-1d0a-42fd-b5f9-6ebc3dc74258" providerId="ADAL" clId="{C1BD5770-AAA4-465C-AF97-F9F0D78ABAE7}" dt="2022-12-13T06:44:53.480" v="745" actId="6549"/>
          <ac:spMkLst>
            <pc:docMk/>
            <pc:sldMk cId="394888157" sldId="261"/>
            <ac:spMk id="3" creationId="{CC3CBD4F-C260-476A-A879-710242E5301B}"/>
          </ac:spMkLst>
        </pc:spChg>
        <pc:spChg chg="mod">
          <ac:chgData name="Avika Ambumrungsakul" userId="0d995fa2-1d0a-42fd-b5f9-6ebc3dc74258" providerId="ADAL" clId="{C1BD5770-AAA4-465C-AF97-F9F0D78ABAE7}" dt="2022-12-13T06:46:51.850" v="904" actId="14100"/>
          <ac:spMkLst>
            <pc:docMk/>
            <pc:sldMk cId="394888157" sldId="261"/>
            <ac:spMk id="4" creationId="{A37AD0F2-3A4F-94FF-DF80-000E394C7A1C}"/>
          </ac:spMkLst>
        </pc:spChg>
        <pc:spChg chg="mod">
          <ac:chgData name="Avika Ambumrungsakul" userId="0d995fa2-1d0a-42fd-b5f9-6ebc3dc74258" providerId="ADAL" clId="{C1BD5770-AAA4-465C-AF97-F9F0D78ABAE7}" dt="2022-12-13T06:46:59.744" v="907" actId="14100"/>
          <ac:spMkLst>
            <pc:docMk/>
            <pc:sldMk cId="394888157" sldId="261"/>
            <ac:spMk id="5" creationId="{F96F4B22-D41A-866F-64EB-D15C02BF12F9}"/>
          </ac:spMkLst>
        </pc:spChg>
        <pc:spChg chg="mod">
          <ac:chgData name="Avika Ambumrungsakul" userId="0d995fa2-1d0a-42fd-b5f9-6ebc3dc74258" providerId="ADAL" clId="{C1BD5770-AAA4-465C-AF97-F9F0D78ABAE7}" dt="2022-12-13T06:46:33.210" v="898" actId="14100"/>
          <ac:spMkLst>
            <pc:docMk/>
            <pc:sldMk cId="394888157" sldId="261"/>
            <ac:spMk id="6" creationId="{8688DEFC-5D4B-7EA0-54D3-51C5EA92A812}"/>
          </ac:spMkLst>
        </pc:spChg>
        <pc:spChg chg="mod">
          <ac:chgData name="Avika Ambumrungsakul" userId="0d995fa2-1d0a-42fd-b5f9-6ebc3dc74258" providerId="ADAL" clId="{C1BD5770-AAA4-465C-AF97-F9F0D78ABAE7}" dt="2022-12-13T06:46:48.294" v="903" actId="20577"/>
          <ac:spMkLst>
            <pc:docMk/>
            <pc:sldMk cId="394888157" sldId="261"/>
            <ac:spMk id="7" creationId="{DF65BC16-1D80-4B6C-D40B-8A9477ADE0CA}"/>
          </ac:spMkLst>
        </pc:spChg>
        <pc:spChg chg="mod">
          <ac:chgData name="Avika Ambumrungsakul" userId="0d995fa2-1d0a-42fd-b5f9-6ebc3dc74258" providerId="ADAL" clId="{C1BD5770-AAA4-465C-AF97-F9F0D78ABAE7}" dt="2022-12-13T06:46:56.619" v="906" actId="1076"/>
          <ac:spMkLst>
            <pc:docMk/>
            <pc:sldMk cId="394888157" sldId="261"/>
            <ac:spMk id="8" creationId="{1F629989-E6C7-574F-4992-CD50E373AE6C}"/>
          </ac:spMkLst>
        </pc:spChg>
        <pc:spChg chg="mod">
          <ac:chgData name="Avika Ambumrungsakul" userId="0d995fa2-1d0a-42fd-b5f9-6ebc3dc74258" providerId="ADAL" clId="{C1BD5770-AAA4-465C-AF97-F9F0D78ABAE7}" dt="2022-12-13T06:45:06.289" v="758" actId="20577"/>
          <ac:spMkLst>
            <pc:docMk/>
            <pc:sldMk cId="394888157" sldId="261"/>
            <ac:spMk id="14" creationId="{001A03A9-0E7E-C751-9378-2E325FBE65F7}"/>
          </ac:spMkLst>
        </pc:spChg>
        <pc:grpChg chg="mod">
          <ac:chgData name="Avika Ambumrungsakul" userId="0d995fa2-1d0a-42fd-b5f9-6ebc3dc74258" providerId="ADAL" clId="{C1BD5770-AAA4-465C-AF97-F9F0D78ABAE7}" dt="2022-12-13T06:45:08.809" v="760" actId="1076"/>
          <ac:grpSpMkLst>
            <pc:docMk/>
            <pc:sldMk cId="394888157" sldId="261"/>
            <ac:grpSpMk id="15" creationId="{B2D524C2-7DE9-38BE-D37B-9DBABDB1D504}"/>
          </ac:grpSpMkLst>
        </pc:grpChg>
        <pc:cxnChg chg="add mod">
          <ac:chgData name="Avika Ambumrungsakul" userId="0d995fa2-1d0a-42fd-b5f9-6ebc3dc74258" providerId="ADAL" clId="{C1BD5770-AAA4-465C-AF97-F9F0D78ABAE7}" dt="2022-12-13T07:28:57.722" v="2139" actId="1076"/>
          <ac:cxnSpMkLst>
            <pc:docMk/>
            <pc:sldMk cId="394888157" sldId="261"/>
            <ac:cxnSpMk id="2" creationId="{D371F3EA-8ABF-8B4D-03F9-0DBAE0CD8F38}"/>
          </ac:cxnSpMkLst>
        </pc:cxnChg>
      </pc:sldChg>
      <pc:sldChg chg="addSp delSp modSp add mod">
        <pc:chgData name="Avika Ambumrungsakul" userId="0d995fa2-1d0a-42fd-b5f9-6ebc3dc74258" providerId="ADAL" clId="{C1BD5770-AAA4-465C-AF97-F9F0D78ABAE7}" dt="2022-12-13T07:28:38.916" v="2131" actId="14100"/>
        <pc:sldMkLst>
          <pc:docMk/>
          <pc:sldMk cId="4033705847" sldId="262"/>
        </pc:sldMkLst>
        <pc:spChg chg="mod">
          <ac:chgData name="Avika Ambumrungsakul" userId="0d995fa2-1d0a-42fd-b5f9-6ebc3dc74258" providerId="ADAL" clId="{C1BD5770-AAA4-465C-AF97-F9F0D78ABAE7}" dt="2022-12-13T06:50:31.068" v="988" actId="20577"/>
          <ac:spMkLst>
            <pc:docMk/>
            <pc:sldMk cId="4033705847" sldId="262"/>
            <ac:spMk id="19" creationId="{F2D8791E-002B-43A0-BA3D-9D9F532F8FB6}"/>
          </ac:spMkLst>
        </pc:spChg>
        <pc:spChg chg="mod">
          <ac:chgData name="Avika Ambumrungsakul" userId="0d995fa2-1d0a-42fd-b5f9-6ebc3dc74258" providerId="ADAL" clId="{C1BD5770-AAA4-465C-AF97-F9F0D78ABAE7}" dt="2022-12-13T06:50:50.932" v="993" actId="1076"/>
          <ac:spMkLst>
            <pc:docMk/>
            <pc:sldMk cId="4033705847" sldId="262"/>
            <ac:spMk id="20" creationId="{35385D96-AE3B-81DC-961E-E83667B3279F}"/>
          </ac:spMkLst>
        </pc:spChg>
        <pc:spChg chg="mod">
          <ac:chgData name="Avika Ambumrungsakul" userId="0d995fa2-1d0a-42fd-b5f9-6ebc3dc74258" providerId="ADAL" clId="{C1BD5770-AAA4-465C-AF97-F9F0D78ABAE7}" dt="2022-12-13T06:49:27.708" v="945" actId="1076"/>
          <ac:spMkLst>
            <pc:docMk/>
            <pc:sldMk cId="4033705847" sldId="262"/>
            <ac:spMk id="21" creationId="{E7BCB17C-CAB2-DC31-60E4-FC043EAECB15}"/>
          </ac:spMkLst>
        </pc:spChg>
        <pc:spChg chg="mod">
          <ac:chgData name="Avika Ambumrungsakul" userId="0d995fa2-1d0a-42fd-b5f9-6ebc3dc74258" providerId="ADAL" clId="{C1BD5770-AAA4-465C-AF97-F9F0D78ABAE7}" dt="2022-12-13T06:49:31.842" v="946" actId="1076"/>
          <ac:spMkLst>
            <pc:docMk/>
            <pc:sldMk cId="4033705847" sldId="262"/>
            <ac:spMk id="22" creationId="{572CA022-AFDE-C483-845D-CF499C8B69D5}"/>
          </ac:spMkLst>
        </pc:spChg>
        <pc:grpChg chg="add mod">
          <ac:chgData name="Avika Ambumrungsakul" userId="0d995fa2-1d0a-42fd-b5f9-6ebc3dc74258" providerId="ADAL" clId="{C1BD5770-AAA4-465C-AF97-F9F0D78ABAE7}" dt="2022-12-13T06:50:44.698" v="991" actId="1076"/>
          <ac:grpSpMkLst>
            <pc:docMk/>
            <pc:sldMk cId="4033705847" sldId="262"/>
            <ac:grpSpMk id="3" creationId="{AAC4BC1F-BC6E-99C6-B0BD-10C49551F5CE}"/>
          </ac:grpSpMkLst>
        </pc:grpChg>
        <pc:grpChg chg="add mod">
          <ac:chgData name="Avika Ambumrungsakul" userId="0d995fa2-1d0a-42fd-b5f9-6ebc3dc74258" providerId="ADAL" clId="{C1BD5770-AAA4-465C-AF97-F9F0D78ABAE7}" dt="2022-12-13T06:50:45.853" v="992" actId="1076"/>
          <ac:grpSpMkLst>
            <pc:docMk/>
            <pc:sldMk cId="4033705847" sldId="262"/>
            <ac:grpSpMk id="7" creationId="{73FE324E-F7D6-D371-A105-118ED80BB333}"/>
          </ac:grpSpMkLst>
        </pc:grpChg>
        <pc:grpChg chg="add mod">
          <ac:chgData name="Avika Ambumrungsakul" userId="0d995fa2-1d0a-42fd-b5f9-6ebc3dc74258" providerId="ADAL" clId="{C1BD5770-AAA4-465C-AF97-F9F0D78ABAE7}" dt="2022-12-13T06:50:42.660" v="990" actId="1076"/>
          <ac:grpSpMkLst>
            <pc:docMk/>
            <pc:sldMk cId="4033705847" sldId="262"/>
            <ac:grpSpMk id="8" creationId="{825B313F-3416-9CFC-5728-18A963B5521E}"/>
          </ac:grpSpMkLst>
        </pc:grpChg>
        <pc:picChg chg="add del mod">
          <ac:chgData name="Avika Ambumrungsakul" userId="0d995fa2-1d0a-42fd-b5f9-6ebc3dc74258" providerId="ADAL" clId="{C1BD5770-AAA4-465C-AF97-F9F0D78ABAE7}" dt="2022-12-13T06:48:25.976" v="924"/>
          <ac:picMkLst>
            <pc:docMk/>
            <pc:sldMk cId="4033705847" sldId="262"/>
            <ac:picMk id="2" creationId="{37A152B0-AB3B-7B42-6C63-6226FF9B2A61}"/>
          </ac:picMkLst>
        </pc:picChg>
        <pc:picChg chg="mod">
          <ac:chgData name="Avika Ambumrungsakul" userId="0d995fa2-1d0a-42fd-b5f9-6ebc3dc74258" providerId="ADAL" clId="{C1BD5770-AAA4-465C-AF97-F9F0D78ABAE7}" dt="2022-12-13T06:50:44.698" v="991" actId="1076"/>
          <ac:picMkLst>
            <pc:docMk/>
            <pc:sldMk cId="4033705847" sldId="262"/>
            <ac:picMk id="4" creationId="{97105AC1-9129-CD7D-6E75-A3FD69DF224C}"/>
          </ac:picMkLst>
        </pc:picChg>
        <pc:picChg chg="mod">
          <ac:chgData name="Avika Ambumrungsakul" userId="0d995fa2-1d0a-42fd-b5f9-6ebc3dc74258" providerId="ADAL" clId="{C1BD5770-AAA4-465C-AF97-F9F0D78ABAE7}" dt="2022-12-13T06:50:44.698" v="991" actId="1076"/>
          <ac:picMkLst>
            <pc:docMk/>
            <pc:sldMk cId="4033705847" sldId="262"/>
            <ac:picMk id="5" creationId="{C00C3514-D993-CE2F-7AA0-8393219FF1D0}"/>
          </ac:picMkLst>
        </pc:picChg>
        <pc:picChg chg="add mod">
          <ac:chgData name="Avika Ambumrungsakul" userId="0d995fa2-1d0a-42fd-b5f9-6ebc3dc74258" providerId="ADAL" clId="{C1BD5770-AAA4-465C-AF97-F9F0D78ABAE7}" dt="2022-12-13T06:50:45.853" v="992" actId="1076"/>
          <ac:picMkLst>
            <pc:docMk/>
            <pc:sldMk cId="4033705847" sldId="262"/>
            <ac:picMk id="6" creationId="{E6B9D35B-00EB-1FFD-8C3F-D1EEFD5B0E8F}"/>
          </ac:picMkLst>
        </pc:picChg>
        <pc:picChg chg="mod">
          <ac:chgData name="Avika Ambumrungsakul" userId="0d995fa2-1d0a-42fd-b5f9-6ebc3dc74258" providerId="ADAL" clId="{C1BD5770-AAA4-465C-AF97-F9F0D78ABAE7}" dt="2022-12-13T06:49:07.628" v="937"/>
          <ac:picMkLst>
            <pc:docMk/>
            <pc:sldMk cId="4033705847" sldId="262"/>
            <ac:picMk id="9" creationId="{ACD5F5A7-4395-5589-2D87-A3359B039B36}"/>
          </ac:picMkLst>
        </pc:picChg>
        <pc:picChg chg="mod">
          <ac:chgData name="Avika Ambumrungsakul" userId="0d995fa2-1d0a-42fd-b5f9-6ebc3dc74258" providerId="ADAL" clId="{C1BD5770-AAA4-465C-AF97-F9F0D78ABAE7}" dt="2022-12-13T06:49:07.628" v="937"/>
          <ac:picMkLst>
            <pc:docMk/>
            <pc:sldMk cId="4033705847" sldId="262"/>
            <ac:picMk id="10" creationId="{48228F69-E3F5-E713-E55B-5CDE133B611A}"/>
          </ac:picMkLst>
        </pc:picChg>
        <pc:picChg chg="del">
          <ac:chgData name="Avika Ambumrungsakul" userId="0d995fa2-1d0a-42fd-b5f9-6ebc3dc74258" providerId="ADAL" clId="{C1BD5770-AAA4-465C-AF97-F9F0D78ABAE7}" dt="2022-12-13T06:48:21.853" v="922" actId="478"/>
          <ac:picMkLst>
            <pc:docMk/>
            <pc:sldMk cId="4033705847" sldId="262"/>
            <ac:picMk id="11" creationId="{A421B324-E963-9163-17AD-E81AF4A5F31B}"/>
          </ac:picMkLst>
        </pc:picChg>
        <pc:picChg chg="del">
          <ac:chgData name="Avika Ambumrungsakul" userId="0d995fa2-1d0a-42fd-b5f9-6ebc3dc74258" providerId="ADAL" clId="{C1BD5770-AAA4-465C-AF97-F9F0D78ABAE7}" dt="2022-12-13T06:48:21.853" v="922" actId="478"/>
          <ac:picMkLst>
            <pc:docMk/>
            <pc:sldMk cId="4033705847" sldId="262"/>
            <ac:picMk id="13" creationId="{A0689227-E802-0DEF-4223-25D72083D012}"/>
          </ac:picMkLst>
        </pc:picChg>
        <pc:picChg chg="del">
          <ac:chgData name="Avika Ambumrungsakul" userId="0d995fa2-1d0a-42fd-b5f9-6ebc3dc74258" providerId="ADAL" clId="{C1BD5770-AAA4-465C-AF97-F9F0D78ABAE7}" dt="2022-12-13T06:48:21.853" v="922" actId="478"/>
          <ac:picMkLst>
            <pc:docMk/>
            <pc:sldMk cId="4033705847" sldId="262"/>
            <ac:picMk id="15" creationId="{BB5A3349-BC5A-9695-1C3D-45505AA76C4E}"/>
          </ac:picMkLst>
        </pc:picChg>
        <pc:picChg chg="add mod">
          <ac:chgData name="Avika Ambumrungsakul" userId="0d995fa2-1d0a-42fd-b5f9-6ebc3dc74258" providerId="ADAL" clId="{C1BD5770-AAA4-465C-AF97-F9F0D78ABAE7}" dt="2022-12-13T06:50:45.853" v="992" actId="1076"/>
          <ac:picMkLst>
            <pc:docMk/>
            <pc:sldMk cId="4033705847" sldId="262"/>
            <ac:picMk id="3074" creationId="{3DF8623A-1D5F-FC80-2629-CCCE9C3B9CA9}"/>
          </ac:picMkLst>
        </pc:picChg>
        <pc:cxnChg chg="add mod">
          <ac:chgData name="Avika Ambumrungsakul" userId="0d995fa2-1d0a-42fd-b5f9-6ebc3dc74258" providerId="ADAL" clId="{C1BD5770-AAA4-465C-AF97-F9F0D78ABAE7}" dt="2022-12-13T07:28:38.916" v="2131" actId="14100"/>
          <ac:cxnSpMkLst>
            <pc:docMk/>
            <pc:sldMk cId="4033705847" sldId="262"/>
            <ac:cxnSpMk id="12" creationId="{81477511-598F-A77F-BCEE-551EE1434091}"/>
          </ac:cxnSpMkLst>
        </pc:cxnChg>
      </pc:sldChg>
      <pc:sldChg chg="addSp delSp modSp new mod">
        <pc:chgData name="Avika Ambumrungsakul" userId="0d995fa2-1d0a-42fd-b5f9-6ebc3dc74258" providerId="ADAL" clId="{C1BD5770-AAA4-465C-AF97-F9F0D78ABAE7}" dt="2022-12-13T07:28:35.036" v="2129" actId="1076"/>
        <pc:sldMkLst>
          <pc:docMk/>
          <pc:sldMk cId="2019499778" sldId="263"/>
        </pc:sldMkLst>
        <pc:spChg chg="add mod">
          <ac:chgData name="Avika Ambumrungsakul" userId="0d995fa2-1d0a-42fd-b5f9-6ebc3dc74258" providerId="ADAL" clId="{C1BD5770-AAA4-465C-AF97-F9F0D78ABAE7}" dt="2022-12-13T07:05:18.499" v="1343" actId="20577"/>
          <ac:spMkLst>
            <pc:docMk/>
            <pc:sldMk cId="2019499778" sldId="263"/>
            <ac:spMk id="2" creationId="{05B47FF3-54F7-CA5E-F5C7-CE6AF5338B85}"/>
          </ac:spMkLst>
        </pc:spChg>
        <pc:spChg chg="add del mod">
          <ac:chgData name="Avika Ambumrungsakul" userId="0d995fa2-1d0a-42fd-b5f9-6ebc3dc74258" providerId="ADAL" clId="{C1BD5770-AAA4-465C-AF97-F9F0D78ABAE7}" dt="2022-12-13T07:05:43.295" v="1345"/>
          <ac:spMkLst>
            <pc:docMk/>
            <pc:sldMk cId="2019499778" sldId="263"/>
            <ac:spMk id="26" creationId="{65E52A12-AA9C-C949-7151-BAD2CFD0DD7C}"/>
          </ac:spMkLst>
        </pc:spChg>
        <pc:spChg chg="add del mod">
          <ac:chgData name="Avika Ambumrungsakul" userId="0d995fa2-1d0a-42fd-b5f9-6ebc3dc74258" providerId="ADAL" clId="{C1BD5770-AAA4-465C-AF97-F9F0D78ABAE7}" dt="2022-12-13T07:05:43.295" v="1345"/>
          <ac:spMkLst>
            <pc:docMk/>
            <pc:sldMk cId="2019499778" sldId="263"/>
            <ac:spMk id="27" creationId="{2B12A1D5-E05E-D553-EF18-269D4136C547}"/>
          </ac:spMkLst>
        </pc:spChg>
        <pc:spChg chg="add del mod">
          <ac:chgData name="Avika Ambumrungsakul" userId="0d995fa2-1d0a-42fd-b5f9-6ebc3dc74258" providerId="ADAL" clId="{C1BD5770-AAA4-465C-AF97-F9F0D78ABAE7}" dt="2022-12-13T07:05:43.295" v="1345"/>
          <ac:spMkLst>
            <pc:docMk/>
            <pc:sldMk cId="2019499778" sldId="263"/>
            <ac:spMk id="28" creationId="{747B0988-DE21-28EE-CCAC-F520EE5AA295}"/>
          </ac:spMkLst>
        </pc:spChg>
        <pc:spChg chg="add del mod">
          <ac:chgData name="Avika Ambumrungsakul" userId="0d995fa2-1d0a-42fd-b5f9-6ebc3dc74258" providerId="ADAL" clId="{C1BD5770-AAA4-465C-AF97-F9F0D78ABAE7}" dt="2022-12-13T07:05:43.295" v="1345"/>
          <ac:spMkLst>
            <pc:docMk/>
            <pc:sldMk cId="2019499778" sldId="263"/>
            <ac:spMk id="29" creationId="{2FD0BCE2-F5D7-5143-3C6E-1A7DABCB722F}"/>
          </ac:spMkLst>
        </pc:spChg>
        <pc:spChg chg="add del mod">
          <ac:chgData name="Avika Ambumrungsakul" userId="0d995fa2-1d0a-42fd-b5f9-6ebc3dc74258" providerId="ADAL" clId="{C1BD5770-AAA4-465C-AF97-F9F0D78ABAE7}" dt="2022-12-13T07:05:43.295" v="1345"/>
          <ac:spMkLst>
            <pc:docMk/>
            <pc:sldMk cId="2019499778" sldId="263"/>
            <ac:spMk id="30" creationId="{18F8C5ED-1710-EF82-8496-9B5AC12FC7BD}"/>
          </ac:spMkLst>
        </pc:spChg>
        <pc:spChg chg="add del mod">
          <ac:chgData name="Avika Ambumrungsakul" userId="0d995fa2-1d0a-42fd-b5f9-6ebc3dc74258" providerId="ADAL" clId="{C1BD5770-AAA4-465C-AF97-F9F0D78ABAE7}" dt="2022-12-13T07:13:05.987" v="1492" actId="478"/>
          <ac:spMkLst>
            <pc:docMk/>
            <pc:sldMk cId="2019499778" sldId="263"/>
            <ac:spMk id="47" creationId="{C8F3AC32-18AE-5834-7D25-B9B65C16C4AF}"/>
          </ac:spMkLst>
        </pc:spChg>
        <pc:spChg chg="add del mod">
          <ac:chgData name="Avika Ambumrungsakul" userId="0d995fa2-1d0a-42fd-b5f9-6ebc3dc74258" providerId="ADAL" clId="{C1BD5770-AAA4-465C-AF97-F9F0D78ABAE7}" dt="2022-12-13T07:13:05.987" v="1492" actId="478"/>
          <ac:spMkLst>
            <pc:docMk/>
            <pc:sldMk cId="2019499778" sldId="263"/>
            <ac:spMk id="48" creationId="{64273824-7967-6772-0979-83612FA9CDEA}"/>
          </ac:spMkLst>
        </pc:spChg>
        <pc:spChg chg="add del mod">
          <ac:chgData name="Avika Ambumrungsakul" userId="0d995fa2-1d0a-42fd-b5f9-6ebc3dc74258" providerId="ADAL" clId="{C1BD5770-AAA4-465C-AF97-F9F0D78ABAE7}" dt="2022-12-13T07:13:05.987" v="1492" actId="478"/>
          <ac:spMkLst>
            <pc:docMk/>
            <pc:sldMk cId="2019499778" sldId="263"/>
            <ac:spMk id="51" creationId="{133DF2EB-4C5B-CDEE-868B-960FB168CC61}"/>
          </ac:spMkLst>
        </pc:spChg>
        <pc:spChg chg="add mod">
          <ac:chgData name="Avika Ambumrungsakul" userId="0d995fa2-1d0a-42fd-b5f9-6ebc3dc74258" providerId="ADAL" clId="{C1BD5770-AAA4-465C-AF97-F9F0D78ABAE7}" dt="2022-12-13T07:14:39.148" v="1522" actId="164"/>
          <ac:spMkLst>
            <pc:docMk/>
            <pc:sldMk cId="2019499778" sldId="263"/>
            <ac:spMk id="62" creationId="{4A70C1DF-7AB7-0597-6AB7-47D8890D5B2E}"/>
          </ac:spMkLst>
        </pc:spChg>
        <pc:spChg chg="add mod">
          <ac:chgData name="Avika Ambumrungsakul" userId="0d995fa2-1d0a-42fd-b5f9-6ebc3dc74258" providerId="ADAL" clId="{C1BD5770-AAA4-465C-AF97-F9F0D78ABAE7}" dt="2022-12-13T07:14:39.148" v="1522" actId="164"/>
          <ac:spMkLst>
            <pc:docMk/>
            <pc:sldMk cId="2019499778" sldId="263"/>
            <ac:spMk id="63" creationId="{06688BEA-8899-489A-E1C1-A4E2661BBF7D}"/>
          </ac:spMkLst>
        </pc:spChg>
        <pc:spChg chg="mod">
          <ac:chgData name="Avika Ambumrungsakul" userId="0d995fa2-1d0a-42fd-b5f9-6ebc3dc74258" providerId="ADAL" clId="{C1BD5770-AAA4-465C-AF97-F9F0D78ABAE7}" dt="2022-12-13T07:15:40.210" v="1575" actId="208"/>
          <ac:spMkLst>
            <pc:docMk/>
            <pc:sldMk cId="2019499778" sldId="263"/>
            <ac:spMk id="66" creationId="{1C7F37EB-6D28-6608-21FE-16683F0F98C3}"/>
          </ac:spMkLst>
        </pc:spChg>
        <pc:spChg chg="mod">
          <ac:chgData name="Avika Ambumrungsakul" userId="0d995fa2-1d0a-42fd-b5f9-6ebc3dc74258" providerId="ADAL" clId="{C1BD5770-AAA4-465C-AF97-F9F0D78ABAE7}" dt="2022-12-13T07:14:53.600" v="1535" actId="1076"/>
          <ac:spMkLst>
            <pc:docMk/>
            <pc:sldMk cId="2019499778" sldId="263"/>
            <ac:spMk id="67" creationId="{8A7693AF-925D-F95D-66CC-1EDBC2E84059}"/>
          </ac:spMkLst>
        </pc:spChg>
        <pc:spChg chg="mod topLvl">
          <ac:chgData name="Avika Ambumrungsakul" userId="0d995fa2-1d0a-42fd-b5f9-6ebc3dc74258" providerId="ADAL" clId="{C1BD5770-AAA4-465C-AF97-F9F0D78ABAE7}" dt="2022-12-13T07:23:09.661" v="1817" actId="1076"/>
          <ac:spMkLst>
            <pc:docMk/>
            <pc:sldMk cId="2019499778" sldId="263"/>
            <ac:spMk id="69" creationId="{5B38E723-9F98-10B7-948F-DE82F2FBD94E}"/>
          </ac:spMkLst>
        </pc:spChg>
        <pc:spChg chg="mod topLvl">
          <ac:chgData name="Avika Ambumrungsakul" userId="0d995fa2-1d0a-42fd-b5f9-6ebc3dc74258" providerId="ADAL" clId="{C1BD5770-AAA4-465C-AF97-F9F0D78ABAE7}" dt="2022-12-13T07:23:09.661" v="1817" actId="1076"/>
          <ac:spMkLst>
            <pc:docMk/>
            <pc:sldMk cId="2019499778" sldId="263"/>
            <ac:spMk id="70" creationId="{EACF3B37-13D2-529C-462A-177E6E80CC87}"/>
          </ac:spMkLst>
        </pc:spChg>
        <pc:spChg chg="mod">
          <ac:chgData name="Avika Ambumrungsakul" userId="0d995fa2-1d0a-42fd-b5f9-6ebc3dc74258" providerId="ADAL" clId="{C1BD5770-AAA4-465C-AF97-F9F0D78ABAE7}" dt="2022-12-13T07:16:16.392" v="1582" actId="207"/>
          <ac:spMkLst>
            <pc:docMk/>
            <pc:sldMk cId="2019499778" sldId="263"/>
            <ac:spMk id="72" creationId="{80AC4635-FEE2-504E-7B86-1DE6E7D2113A}"/>
          </ac:spMkLst>
        </pc:spChg>
        <pc:spChg chg="mod">
          <ac:chgData name="Avika Ambumrungsakul" userId="0d995fa2-1d0a-42fd-b5f9-6ebc3dc74258" providerId="ADAL" clId="{C1BD5770-AAA4-465C-AF97-F9F0D78ABAE7}" dt="2022-12-13T07:16:27.634" v="1592" actId="207"/>
          <ac:spMkLst>
            <pc:docMk/>
            <pc:sldMk cId="2019499778" sldId="263"/>
            <ac:spMk id="73" creationId="{6C3C6F19-4458-FC5D-4175-194D936011AC}"/>
          </ac:spMkLst>
        </pc:spChg>
        <pc:spChg chg="mod">
          <ac:chgData name="Avika Ambumrungsakul" userId="0d995fa2-1d0a-42fd-b5f9-6ebc3dc74258" providerId="ADAL" clId="{C1BD5770-AAA4-465C-AF97-F9F0D78ABAE7}" dt="2022-12-13T07:16:56.069" v="1626"/>
          <ac:spMkLst>
            <pc:docMk/>
            <pc:sldMk cId="2019499778" sldId="263"/>
            <ac:spMk id="75" creationId="{4A723F1B-82C9-20E5-CCF1-16107DCAD234}"/>
          </ac:spMkLst>
        </pc:spChg>
        <pc:spChg chg="mod">
          <ac:chgData name="Avika Ambumrungsakul" userId="0d995fa2-1d0a-42fd-b5f9-6ebc3dc74258" providerId="ADAL" clId="{C1BD5770-AAA4-465C-AF97-F9F0D78ABAE7}" dt="2022-12-13T07:18:22.004" v="1687" actId="20577"/>
          <ac:spMkLst>
            <pc:docMk/>
            <pc:sldMk cId="2019499778" sldId="263"/>
            <ac:spMk id="76" creationId="{2359AD76-0E66-0E53-3A7E-9D30200C8900}"/>
          </ac:spMkLst>
        </pc:spChg>
        <pc:spChg chg="add mod">
          <ac:chgData name="Avika Ambumrungsakul" userId="0d995fa2-1d0a-42fd-b5f9-6ebc3dc74258" providerId="ADAL" clId="{C1BD5770-AAA4-465C-AF97-F9F0D78ABAE7}" dt="2022-12-13T07:23:09.661" v="1817" actId="1076"/>
          <ac:spMkLst>
            <pc:docMk/>
            <pc:sldMk cId="2019499778" sldId="263"/>
            <ac:spMk id="81" creationId="{F9FFD321-3394-F072-AB76-F87C90744D2E}"/>
          </ac:spMkLst>
        </pc:spChg>
        <pc:spChg chg="add mod">
          <ac:chgData name="Avika Ambumrungsakul" userId="0d995fa2-1d0a-42fd-b5f9-6ebc3dc74258" providerId="ADAL" clId="{C1BD5770-AAA4-465C-AF97-F9F0D78ABAE7}" dt="2022-12-13T07:23:09.661" v="1817" actId="1076"/>
          <ac:spMkLst>
            <pc:docMk/>
            <pc:sldMk cId="2019499778" sldId="263"/>
            <ac:spMk id="87" creationId="{8F286973-F105-4860-B970-3C05177FA42E}"/>
          </ac:spMkLst>
        </pc:spChg>
        <pc:spChg chg="add mod">
          <ac:chgData name="Avika Ambumrungsakul" userId="0d995fa2-1d0a-42fd-b5f9-6ebc3dc74258" providerId="ADAL" clId="{C1BD5770-AAA4-465C-AF97-F9F0D78ABAE7}" dt="2022-12-13T07:23:09.661" v="1817" actId="1076"/>
          <ac:spMkLst>
            <pc:docMk/>
            <pc:sldMk cId="2019499778" sldId="263"/>
            <ac:spMk id="88" creationId="{9DA027C8-0D40-2358-6A35-E6C1A04F7BB4}"/>
          </ac:spMkLst>
        </pc:spChg>
        <pc:spChg chg="add del mod">
          <ac:chgData name="Avika Ambumrungsakul" userId="0d995fa2-1d0a-42fd-b5f9-6ebc3dc74258" providerId="ADAL" clId="{C1BD5770-AAA4-465C-AF97-F9F0D78ABAE7}" dt="2022-12-13T07:21:36.278" v="1782"/>
          <ac:spMkLst>
            <pc:docMk/>
            <pc:sldMk cId="2019499778" sldId="263"/>
            <ac:spMk id="96" creationId="{94B1F344-2FFB-3E67-C906-E924CB7EDF4C}"/>
          </ac:spMkLst>
        </pc:spChg>
        <pc:spChg chg="mod">
          <ac:chgData name="Avika Ambumrungsakul" userId="0d995fa2-1d0a-42fd-b5f9-6ebc3dc74258" providerId="ADAL" clId="{C1BD5770-AAA4-465C-AF97-F9F0D78ABAE7}" dt="2022-12-13T07:21:38.455" v="1783"/>
          <ac:spMkLst>
            <pc:docMk/>
            <pc:sldMk cId="2019499778" sldId="263"/>
            <ac:spMk id="98" creationId="{45A0B33A-9CF8-4563-611B-E9DFF77DF6A6}"/>
          </ac:spMkLst>
        </pc:spChg>
        <pc:spChg chg="mod">
          <ac:chgData name="Avika Ambumrungsakul" userId="0d995fa2-1d0a-42fd-b5f9-6ebc3dc74258" providerId="ADAL" clId="{C1BD5770-AAA4-465C-AF97-F9F0D78ABAE7}" dt="2022-12-13T07:22:00.436" v="1801" actId="1076"/>
          <ac:spMkLst>
            <pc:docMk/>
            <pc:sldMk cId="2019499778" sldId="263"/>
            <ac:spMk id="99" creationId="{878296FD-B706-CEB1-C134-203DCE7E40F6}"/>
          </ac:spMkLst>
        </pc:spChg>
        <pc:spChg chg="add mod">
          <ac:chgData name="Avika Ambumrungsakul" userId="0d995fa2-1d0a-42fd-b5f9-6ebc3dc74258" providerId="ADAL" clId="{C1BD5770-AAA4-465C-AF97-F9F0D78ABAE7}" dt="2022-12-13T07:23:09.661" v="1817" actId="1076"/>
          <ac:spMkLst>
            <pc:docMk/>
            <pc:sldMk cId="2019499778" sldId="263"/>
            <ac:spMk id="101" creationId="{2055379F-DB97-6455-D6FD-FE22ABF2B97D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05" creationId="{57F4733C-BE1C-128C-BF7A-1206B1AF5943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06" creationId="{92192342-D200-E0AD-96F6-5D602B3CB54C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08" creationId="{C4A4F5D0-6B39-4F35-FF07-77651F8B413B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09" creationId="{C6CB0EE4-A40C-DC98-6A68-EC59DED5D55B}"/>
          </ac:spMkLst>
        </pc:spChg>
        <pc:spChg chg="add mod">
          <ac:chgData name="Avika Ambumrungsakul" userId="0d995fa2-1d0a-42fd-b5f9-6ebc3dc74258" providerId="ADAL" clId="{C1BD5770-AAA4-465C-AF97-F9F0D78ABAE7}" dt="2022-12-13T07:26:04.597" v="1940" actId="1076"/>
          <ac:spMkLst>
            <pc:docMk/>
            <pc:sldMk cId="2019499778" sldId="263"/>
            <ac:spMk id="110" creationId="{E010A25B-0501-58E7-EA46-89F926E75D98}"/>
          </ac:spMkLst>
        </pc:spChg>
        <pc:spChg chg="add mod">
          <ac:chgData name="Avika Ambumrungsakul" userId="0d995fa2-1d0a-42fd-b5f9-6ebc3dc74258" providerId="ADAL" clId="{C1BD5770-AAA4-465C-AF97-F9F0D78ABAE7}" dt="2022-12-13T07:26:04.597" v="1940" actId="1076"/>
          <ac:spMkLst>
            <pc:docMk/>
            <pc:sldMk cId="2019499778" sldId="263"/>
            <ac:spMk id="111" creationId="{65FDF193-3811-B0AB-5CE6-AC49B44AC9FF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13" creationId="{9B787703-DD40-8C2D-1188-4FE8618B2646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14" creationId="{BF8C7BDC-ED00-1085-3CD0-A2AB5F416586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16" creationId="{7B14714F-43EE-7E2E-69FB-70A31B1073BD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17" creationId="{560EC28B-639E-07DB-151A-94572E30BC87}"/>
          </ac:spMkLst>
        </pc:spChg>
        <pc:spChg chg="add mod">
          <ac:chgData name="Avika Ambumrungsakul" userId="0d995fa2-1d0a-42fd-b5f9-6ebc3dc74258" providerId="ADAL" clId="{C1BD5770-AAA4-465C-AF97-F9F0D78ABAE7}" dt="2022-12-13T07:26:04.597" v="1940" actId="1076"/>
          <ac:spMkLst>
            <pc:docMk/>
            <pc:sldMk cId="2019499778" sldId="263"/>
            <ac:spMk id="120" creationId="{DE43022C-4AB3-6D33-422A-A2DB9021004C}"/>
          </ac:spMkLst>
        </pc:spChg>
        <pc:spChg chg="add mod">
          <ac:chgData name="Avika Ambumrungsakul" userId="0d995fa2-1d0a-42fd-b5f9-6ebc3dc74258" providerId="ADAL" clId="{C1BD5770-AAA4-465C-AF97-F9F0D78ABAE7}" dt="2022-12-13T07:26:04.597" v="1940" actId="1076"/>
          <ac:spMkLst>
            <pc:docMk/>
            <pc:sldMk cId="2019499778" sldId="263"/>
            <ac:spMk id="122" creationId="{CDDDAF56-22FC-5EFE-B3B7-A6001A7DB2DF}"/>
          </ac:spMkLst>
        </pc:spChg>
        <pc:spChg chg="add mod">
          <ac:chgData name="Avika Ambumrungsakul" userId="0d995fa2-1d0a-42fd-b5f9-6ebc3dc74258" providerId="ADAL" clId="{C1BD5770-AAA4-465C-AF97-F9F0D78ABAE7}" dt="2022-12-13T07:26:04.597" v="1940" actId="1076"/>
          <ac:spMkLst>
            <pc:docMk/>
            <pc:sldMk cId="2019499778" sldId="263"/>
            <ac:spMk id="123" creationId="{B59DA8AE-D7CD-0147-592A-0C7B95892050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26" creationId="{2BD81F6B-6A7E-E476-73F7-7709D84A1001}"/>
          </ac:spMkLst>
        </pc:spChg>
        <pc:spChg chg="mod">
          <ac:chgData name="Avika Ambumrungsakul" userId="0d995fa2-1d0a-42fd-b5f9-6ebc3dc74258" providerId="ADAL" clId="{C1BD5770-AAA4-465C-AF97-F9F0D78ABAE7}" dt="2022-12-13T07:22:57.951" v="1815"/>
          <ac:spMkLst>
            <pc:docMk/>
            <pc:sldMk cId="2019499778" sldId="263"/>
            <ac:spMk id="127" creationId="{C852C7AF-3118-A9C8-E844-1D800282A96A}"/>
          </ac:spMkLst>
        </pc:spChg>
        <pc:spChg chg="add mod">
          <ac:chgData name="Avika Ambumrungsakul" userId="0d995fa2-1d0a-42fd-b5f9-6ebc3dc74258" providerId="ADAL" clId="{C1BD5770-AAA4-465C-AF97-F9F0D78ABAE7}" dt="2022-12-13T07:26:21.573" v="1943" actId="1076"/>
          <ac:spMkLst>
            <pc:docMk/>
            <pc:sldMk cId="2019499778" sldId="263"/>
            <ac:spMk id="128" creationId="{1713A61E-4BA9-581D-18E0-78B96A9123AF}"/>
          </ac:spMkLst>
        </pc:spChg>
        <pc:spChg chg="mod">
          <ac:chgData name="Avika Ambumrungsakul" userId="0d995fa2-1d0a-42fd-b5f9-6ebc3dc74258" providerId="ADAL" clId="{C1BD5770-AAA4-465C-AF97-F9F0D78ABAE7}" dt="2022-12-13T07:26:09.953" v="1941" actId="207"/>
          <ac:spMkLst>
            <pc:docMk/>
            <pc:sldMk cId="2019499778" sldId="263"/>
            <ac:spMk id="130" creationId="{4C8091C9-DBBF-2745-D726-2A79FD43EEBF}"/>
          </ac:spMkLst>
        </pc:spChg>
        <pc:spChg chg="mod">
          <ac:chgData name="Avika Ambumrungsakul" userId="0d995fa2-1d0a-42fd-b5f9-6ebc3dc74258" providerId="ADAL" clId="{C1BD5770-AAA4-465C-AF97-F9F0D78ABAE7}" dt="2022-12-13T07:23:32.981" v="1835" actId="20577"/>
          <ac:spMkLst>
            <pc:docMk/>
            <pc:sldMk cId="2019499778" sldId="263"/>
            <ac:spMk id="131" creationId="{67790F82-D60E-30C8-7FC6-1CDA2AB33B16}"/>
          </ac:spMkLst>
        </pc:spChg>
        <pc:spChg chg="mod">
          <ac:chgData name="Avika Ambumrungsakul" userId="0d995fa2-1d0a-42fd-b5f9-6ebc3dc74258" providerId="ADAL" clId="{C1BD5770-AAA4-465C-AF97-F9F0D78ABAE7}" dt="2022-12-13T07:23:48.199" v="1836"/>
          <ac:spMkLst>
            <pc:docMk/>
            <pc:sldMk cId="2019499778" sldId="263"/>
            <ac:spMk id="133" creationId="{E14661FA-6C45-D445-5CCF-68D55F7351C2}"/>
          </ac:spMkLst>
        </pc:spChg>
        <pc:spChg chg="mod">
          <ac:chgData name="Avika Ambumrungsakul" userId="0d995fa2-1d0a-42fd-b5f9-6ebc3dc74258" providerId="ADAL" clId="{C1BD5770-AAA4-465C-AF97-F9F0D78ABAE7}" dt="2022-12-13T07:25:30.395" v="1936" actId="1076"/>
          <ac:spMkLst>
            <pc:docMk/>
            <pc:sldMk cId="2019499778" sldId="263"/>
            <ac:spMk id="134" creationId="{A09FE1C2-0FC9-DF4D-8632-F0DF83EA90F2}"/>
          </ac:spMkLst>
        </pc:spChg>
        <pc:spChg chg="add mod">
          <ac:chgData name="Avika Ambumrungsakul" userId="0d995fa2-1d0a-42fd-b5f9-6ebc3dc74258" providerId="ADAL" clId="{C1BD5770-AAA4-465C-AF97-F9F0D78ABAE7}" dt="2022-12-13T07:28:13.889" v="2125" actId="2710"/>
          <ac:spMkLst>
            <pc:docMk/>
            <pc:sldMk cId="2019499778" sldId="263"/>
            <ac:spMk id="136" creationId="{AC456A6A-DECE-41CF-F018-4DCE31275EF1}"/>
          </ac:spMkLst>
        </pc:spChg>
        <pc:grpChg chg="add del mod">
          <ac:chgData name="Avika Ambumrungsakul" userId="0d995fa2-1d0a-42fd-b5f9-6ebc3dc74258" providerId="ADAL" clId="{C1BD5770-AAA4-465C-AF97-F9F0D78ABAE7}" dt="2022-12-13T07:05:43.295" v="1345"/>
          <ac:grpSpMkLst>
            <pc:docMk/>
            <pc:sldMk cId="2019499778" sldId="263"/>
            <ac:grpSpMk id="8" creationId="{F614C236-EF72-71A1-E29E-BE6E79F279AD}"/>
          </ac:grpSpMkLst>
        </pc:grpChg>
        <pc:grpChg chg="add del mod">
          <ac:chgData name="Avika Ambumrungsakul" userId="0d995fa2-1d0a-42fd-b5f9-6ebc3dc74258" providerId="ADAL" clId="{C1BD5770-AAA4-465C-AF97-F9F0D78ABAE7}" dt="2022-12-13T07:05:43.295" v="1345"/>
          <ac:grpSpMkLst>
            <pc:docMk/>
            <pc:sldMk cId="2019499778" sldId="263"/>
            <ac:grpSpMk id="11" creationId="{9974D667-E44F-5620-1536-CF5129078620}"/>
          </ac:grpSpMkLst>
        </pc:grpChg>
        <pc:grpChg chg="add del mod">
          <ac:chgData name="Avika Ambumrungsakul" userId="0d995fa2-1d0a-42fd-b5f9-6ebc3dc74258" providerId="ADAL" clId="{C1BD5770-AAA4-465C-AF97-F9F0D78ABAE7}" dt="2022-12-13T07:05:43.295" v="1345"/>
          <ac:grpSpMkLst>
            <pc:docMk/>
            <pc:sldMk cId="2019499778" sldId="263"/>
            <ac:grpSpMk id="14" creationId="{FA8217FF-E596-DDE5-88D1-A7EA25FA2101}"/>
          </ac:grpSpMkLst>
        </pc:grpChg>
        <pc:grpChg chg="add del mod">
          <ac:chgData name="Avika Ambumrungsakul" userId="0d995fa2-1d0a-42fd-b5f9-6ebc3dc74258" providerId="ADAL" clId="{C1BD5770-AAA4-465C-AF97-F9F0D78ABAE7}" dt="2022-12-13T07:05:43.295" v="1345"/>
          <ac:grpSpMkLst>
            <pc:docMk/>
            <pc:sldMk cId="2019499778" sldId="263"/>
            <ac:grpSpMk id="20" creationId="{A592E6B0-E27E-0D95-FECC-854F7EC25877}"/>
          </ac:grpSpMkLst>
        </pc:grpChg>
        <pc:grpChg chg="add del mod">
          <ac:chgData name="Avika Ambumrungsakul" userId="0d995fa2-1d0a-42fd-b5f9-6ebc3dc74258" providerId="ADAL" clId="{C1BD5770-AAA4-465C-AF97-F9F0D78ABAE7}" dt="2022-12-13T07:13:14.233" v="1496" actId="478"/>
          <ac:grpSpMkLst>
            <pc:docMk/>
            <pc:sldMk cId="2019499778" sldId="263"/>
            <ac:grpSpMk id="59" creationId="{32F24936-AC8B-4D9A-9EAA-CA721BB7F034}"/>
          </ac:grpSpMkLst>
        </pc:grpChg>
        <pc:grpChg chg="add mod">
          <ac:chgData name="Avika Ambumrungsakul" userId="0d995fa2-1d0a-42fd-b5f9-6ebc3dc74258" providerId="ADAL" clId="{C1BD5770-AAA4-465C-AF97-F9F0D78ABAE7}" dt="2022-12-13T07:23:09.661" v="1817" actId="1076"/>
          <ac:grpSpMkLst>
            <pc:docMk/>
            <pc:sldMk cId="2019499778" sldId="263"/>
            <ac:grpSpMk id="64" creationId="{48038AE6-BC47-C9D6-810F-03DC461D4567}"/>
          </ac:grpSpMkLst>
        </pc:grpChg>
        <pc:grpChg chg="add mod">
          <ac:chgData name="Avika Ambumrungsakul" userId="0d995fa2-1d0a-42fd-b5f9-6ebc3dc74258" providerId="ADAL" clId="{C1BD5770-AAA4-465C-AF97-F9F0D78ABAE7}" dt="2022-12-13T07:23:09.661" v="1817" actId="1076"/>
          <ac:grpSpMkLst>
            <pc:docMk/>
            <pc:sldMk cId="2019499778" sldId="263"/>
            <ac:grpSpMk id="65" creationId="{CCADEF76-34ED-F5B1-CEE8-EBE578C7F986}"/>
          </ac:grpSpMkLst>
        </pc:grpChg>
        <pc:grpChg chg="add del mod">
          <ac:chgData name="Avika Ambumrungsakul" userId="0d995fa2-1d0a-42fd-b5f9-6ebc3dc74258" providerId="ADAL" clId="{C1BD5770-AAA4-465C-AF97-F9F0D78ABAE7}" dt="2022-12-13T07:20:13.516" v="1728" actId="165"/>
          <ac:grpSpMkLst>
            <pc:docMk/>
            <pc:sldMk cId="2019499778" sldId="263"/>
            <ac:grpSpMk id="68" creationId="{9280EB3F-DF77-5759-BABA-58F7673396E9}"/>
          </ac:grpSpMkLst>
        </pc:grpChg>
        <pc:grpChg chg="add mod">
          <ac:chgData name="Avika Ambumrungsakul" userId="0d995fa2-1d0a-42fd-b5f9-6ebc3dc74258" providerId="ADAL" clId="{C1BD5770-AAA4-465C-AF97-F9F0D78ABAE7}" dt="2022-12-13T07:23:09.661" v="1817" actId="1076"/>
          <ac:grpSpMkLst>
            <pc:docMk/>
            <pc:sldMk cId="2019499778" sldId="263"/>
            <ac:grpSpMk id="71" creationId="{DFC982F8-CD16-6DA5-FFF8-F6054C1331C4}"/>
          </ac:grpSpMkLst>
        </pc:grpChg>
        <pc:grpChg chg="add mod">
          <ac:chgData name="Avika Ambumrungsakul" userId="0d995fa2-1d0a-42fd-b5f9-6ebc3dc74258" providerId="ADAL" clId="{C1BD5770-AAA4-465C-AF97-F9F0D78ABAE7}" dt="2022-12-13T07:23:09.661" v="1817" actId="1076"/>
          <ac:grpSpMkLst>
            <pc:docMk/>
            <pc:sldMk cId="2019499778" sldId="263"/>
            <ac:grpSpMk id="74" creationId="{BABB2102-A071-7992-7628-518C69BF2186}"/>
          </ac:grpSpMkLst>
        </pc:grpChg>
        <pc:grpChg chg="add mod">
          <ac:chgData name="Avika Ambumrungsakul" userId="0d995fa2-1d0a-42fd-b5f9-6ebc3dc74258" providerId="ADAL" clId="{C1BD5770-AAA4-465C-AF97-F9F0D78ABAE7}" dt="2022-12-13T07:23:09.661" v="1817" actId="1076"/>
          <ac:grpSpMkLst>
            <pc:docMk/>
            <pc:sldMk cId="2019499778" sldId="263"/>
            <ac:grpSpMk id="97" creationId="{F3B8F388-6843-A69A-7725-0CD4FBAA92E0}"/>
          </ac:grpSpMkLst>
        </pc:grpChg>
        <pc:grpChg chg="add mod">
          <ac:chgData name="Avika Ambumrungsakul" userId="0d995fa2-1d0a-42fd-b5f9-6ebc3dc74258" providerId="ADAL" clId="{C1BD5770-AAA4-465C-AF97-F9F0D78ABAE7}" dt="2022-12-13T07:26:04.597" v="1940" actId="1076"/>
          <ac:grpSpMkLst>
            <pc:docMk/>
            <pc:sldMk cId="2019499778" sldId="263"/>
            <ac:grpSpMk id="104" creationId="{77FDBA6A-7981-D0CB-3754-F7800BB2ED8F}"/>
          </ac:grpSpMkLst>
        </pc:grpChg>
        <pc:grpChg chg="add mod">
          <ac:chgData name="Avika Ambumrungsakul" userId="0d995fa2-1d0a-42fd-b5f9-6ebc3dc74258" providerId="ADAL" clId="{C1BD5770-AAA4-465C-AF97-F9F0D78ABAE7}" dt="2022-12-13T07:26:04.597" v="1940" actId="1076"/>
          <ac:grpSpMkLst>
            <pc:docMk/>
            <pc:sldMk cId="2019499778" sldId="263"/>
            <ac:grpSpMk id="107" creationId="{4DD8BE17-8381-93A0-B964-558A2DA14437}"/>
          </ac:grpSpMkLst>
        </pc:grpChg>
        <pc:grpChg chg="add mod">
          <ac:chgData name="Avika Ambumrungsakul" userId="0d995fa2-1d0a-42fd-b5f9-6ebc3dc74258" providerId="ADAL" clId="{C1BD5770-AAA4-465C-AF97-F9F0D78ABAE7}" dt="2022-12-13T07:26:04.597" v="1940" actId="1076"/>
          <ac:grpSpMkLst>
            <pc:docMk/>
            <pc:sldMk cId="2019499778" sldId="263"/>
            <ac:grpSpMk id="112" creationId="{1BBE54B6-8FF7-22D1-B4C8-0F8144D0B981}"/>
          </ac:grpSpMkLst>
        </pc:grpChg>
        <pc:grpChg chg="add mod">
          <ac:chgData name="Avika Ambumrungsakul" userId="0d995fa2-1d0a-42fd-b5f9-6ebc3dc74258" providerId="ADAL" clId="{C1BD5770-AAA4-465C-AF97-F9F0D78ABAE7}" dt="2022-12-13T07:26:04.597" v="1940" actId="1076"/>
          <ac:grpSpMkLst>
            <pc:docMk/>
            <pc:sldMk cId="2019499778" sldId="263"/>
            <ac:grpSpMk id="115" creationId="{4463977A-6B8E-9620-F83D-A027C6804870}"/>
          </ac:grpSpMkLst>
        </pc:grpChg>
        <pc:grpChg chg="add mod">
          <ac:chgData name="Avika Ambumrungsakul" userId="0d995fa2-1d0a-42fd-b5f9-6ebc3dc74258" providerId="ADAL" clId="{C1BD5770-AAA4-465C-AF97-F9F0D78ABAE7}" dt="2022-12-13T07:26:17.508" v="1942" actId="1076"/>
          <ac:grpSpMkLst>
            <pc:docMk/>
            <pc:sldMk cId="2019499778" sldId="263"/>
            <ac:grpSpMk id="125" creationId="{FDEF537E-0B54-91BB-CECA-748281CCDACC}"/>
          </ac:grpSpMkLst>
        </pc:grpChg>
        <pc:grpChg chg="add mod">
          <ac:chgData name="Avika Ambumrungsakul" userId="0d995fa2-1d0a-42fd-b5f9-6ebc3dc74258" providerId="ADAL" clId="{C1BD5770-AAA4-465C-AF97-F9F0D78ABAE7}" dt="2022-12-13T07:26:04.597" v="1940" actId="1076"/>
          <ac:grpSpMkLst>
            <pc:docMk/>
            <pc:sldMk cId="2019499778" sldId="263"/>
            <ac:grpSpMk id="129" creationId="{98A97E47-FAE8-4017-1174-4952953BA86D}"/>
          </ac:grpSpMkLst>
        </pc:grpChg>
        <pc:grpChg chg="add mod">
          <ac:chgData name="Avika Ambumrungsakul" userId="0d995fa2-1d0a-42fd-b5f9-6ebc3dc74258" providerId="ADAL" clId="{C1BD5770-AAA4-465C-AF97-F9F0D78ABAE7}" dt="2022-12-13T07:26:04.597" v="1940" actId="1076"/>
          <ac:grpSpMkLst>
            <pc:docMk/>
            <pc:sldMk cId="2019499778" sldId="263"/>
            <ac:grpSpMk id="132" creationId="{2C3D23D1-473E-FF44-7DE6-84201B381411}"/>
          </ac:grpSpMkLst>
        </pc:grp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3" creationId="{7D623AC1-8447-E04F-63A6-6D7998DC3706}"/>
          </ac:picMkLst>
        </pc:pic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4" creationId="{1EE51560-04C5-9C78-8856-87C822A5C27D}"/>
          </ac:picMkLst>
        </pc:pic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5" creationId="{29485E02-3C65-0B3B-E0B9-90D29A610448}"/>
          </ac:picMkLst>
        </pc:pic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6" creationId="{87479F5E-4ADC-EB81-5EB1-C091F977CA6B}"/>
          </ac:picMkLst>
        </pc:pic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7" creationId="{8FD0E16F-1D23-FCA3-ECD0-CB78C7AA222A}"/>
          </ac:picMkLst>
        </pc:picChg>
        <pc:picChg chg="mod">
          <ac:chgData name="Avika Ambumrungsakul" userId="0d995fa2-1d0a-42fd-b5f9-6ebc3dc74258" providerId="ADAL" clId="{C1BD5770-AAA4-465C-AF97-F9F0D78ABAE7}" dt="2022-12-13T07:05:34.978" v="1344"/>
          <ac:picMkLst>
            <pc:docMk/>
            <pc:sldMk cId="2019499778" sldId="263"/>
            <ac:picMk id="9" creationId="{B4A5097C-177F-459E-3E2A-476EFA9AD140}"/>
          </ac:picMkLst>
        </pc:picChg>
        <pc:picChg chg="mod">
          <ac:chgData name="Avika Ambumrungsakul" userId="0d995fa2-1d0a-42fd-b5f9-6ebc3dc74258" providerId="ADAL" clId="{C1BD5770-AAA4-465C-AF97-F9F0D78ABAE7}" dt="2022-12-13T07:05:34.978" v="1344"/>
          <ac:picMkLst>
            <pc:docMk/>
            <pc:sldMk cId="2019499778" sldId="263"/>
            <ac:picMk id="10" creationId="{3D441D41-ECFD-D44A-A047-5EEBDB063424}"/>
          </ac:picMkLst>
        </pc:picChg>
        <pc:picChg chg="mod">
          <ac:chgData name="Avika Ambumrungsakul" userId="0d995fa2-1d0a-42fd-b5f9-6ebc3dc74258" providerId="ADAL" clId="{C1BD5770-AAA4-465C-AF97-F9F0D78ABAE7}" dt="2022-12-13T07:05:34.978" v="1344"/>
          <ac:picMkLst>
            <pc:docMk/>
            <pc:sldMk cId="2019499778" sldId="263"/>
            <ac:picMk id="12" creationId="{ED80290C-0EEC-289C-3627-519C3384803B}"/>
          </ac:picMkLst>
        </pc:picChg>
        <pc:picChg chg="mod">
          <ac:chgData name="Avika Ambumrungsakul" userId="0d995fa2-1d0a-42fd-b5f9-6ebc3dc74258" providerId="ADAL" clId="{C1BD5770-AAA4-465C-AF97-F9F0D78ABAE7}" dt="2022-12-13T07:05:34.978" v="1344"/>
          <ac:picMkLst>
            <pc:docMk/>
            <pc:sldMk cId="2019499778" sldId="263"/>
            <ac:picMk id="13" creationId="{71B55DC4-A81F-C939-FC09-77DD5256279B}"/>
          </ac:picMkLst>
        </pc:picChg>
        <pc:picChg chg="mod">
          <ac:chgData name="Avika Ambumrungsakul" userId="0d995fa2-1d0a-42fd-b5f9-6ebc3dc74258" providerId="ADAL" clId="{C1BD5770-AAA4-465C-AF97-F9F0D78ABAE7}" dt="2022-12-13T07:05:34.978" v="1344"/>
          <ac:picMkLst>
            <pc:docMk/>
            <pc:sldMk cId="2019499778" sldId="263"/>
            <ac:picMk id="15" creationId="{2932C311-0DD7-14B1-87BE-CED9788E04DE}"/>
          </ac:picMkLst>
        </pc:picChg>
        <pc:picChg chg="mod">
          <ac:chgData name="Avika Ambumrungsakul" userId="0d995fa2-1d0a-42fd-b5f9-6ebc3dc74258" providerId="ADAL" clId="{C1BD5770-AAA4-465C-AF97-F9F0D78ABAE7}" dt="2022-12-13T07:05:34.978" v="1344"/>
          <ac:picMkLst>
            <pc:docMk/>
            <pc:sldMk cId="2019499778" sldId="263"/>
            <ac:picMk id="16" creationId="{BDA66583-5644-F3A9-99F9-4775542DDF64}"/>
          </ac:picMkLst>
        </pc:pic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23" creationId="{AEBD67CF-C841-9F3B-52FB-1BF2F4DC7C5F}"/>
          </ac:picMkLst>
        </pc:pic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24" creationId="{35036606-C5B6-5ED4-27AF-FC31C087BABA}"/>
          </ac:picMkLst>
        </pc:picChg>
        <pc:picChg chg="add del mod">
          <ac:chgData name="Avika Ambumrungsakul" userId="0d995fa2-1d0a-42fd-b5f9-6ebc3dc74258" providerId="ADAL" clId="{C1BD5770-AAA4-465C-AF97-F9F0D78ABAE7}" dt="2022-12-13T07:05:43.295" v="1345"/>
          <ac:picMkLst>
            <pc:docMk/>
            <pc:sldMk cId="2019499778" sldId="263"/>
            <ac:picMk id="25" creationId="{70B7F642-AD2C-2896-30DB-23BCF1CFD037}"/>
          </ac:picMkLst>
        </pc:picChg>
        <pc:picChg chg="add del mod or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33" creationId="{7F4C9E73-7AE8-F183-0D9A-F3223D85D1A3}"/>
          </ac:picMkLst>
        </pc:picChg>
        <pc:picChg chg="add del mod">
          <ac:chgData name="Avika Ambumrungsakul" userId="0d995fa2-1d0a-42fd-b5f9-6ebc3dc74258" providerId="ADAL" clId="{C1BD5770-AAA4-465C-AF97-F9F0D78ABAE7}" dt="2022-12-13T07:10:56.837" v="1468" actId="21"/>
          <ac:picMkLst>
            <pc:docMk/>
            <pc:sldMk cId="2019499778" sldId="263"/>
            <ac:picMk id="34" creationId="{B6905C5B-8018-4085-8EDF-BC68BE62236D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35" creationId="{BBE55EFA-C05F-94D1-5DCA-0C0472476CB1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36" creationId="{B41B2817-77C1-022F-CA2E-144976010FE4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37" creationId="{20B97B9F-B7EC-8F0C-7C5C-67B3AD03520C}"/>
          </ac:picMkLst>
        </pc:picChg>
        <pc:picChg chg="add del mod">
          <ac:chgData name="Avika Ambumrungsakul" userId="0d995fa2-1d0a-42fd-b5f9-6ebc3dc74258" providerId="ADAL" clId="{C1BD5770-AAA4-465C-AF97-F9F0D78ABAE7}" dt="2022-12-13T07:07:42.295" v="1392" actId="478"/>
          <ac:picMkLst>
            <pc:docMk/>
            <pc:sldMk cId="2019499778" sldId="263"/>
            <ac:picMk id="38" creationId="{C72C1C00-FA13-CEAD-60A7-F84893B66EF5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39" creationId="{489AC2EA-9940-A378-B8EA-59E663FE9971}"/>
          </ac:picMkLst>
        </pc:picChg>
        <pc:picChg chg="add del mod">
          <ac:chgData name="Avika Ambumrungsakul" userId="0d995fa2-1d0a-42fd-b5f9-6ebc3dc74258" providerId="ADAL" clId="{C1BD5770-AAA4-465C-AF97-F9F0D78ABAE7}" dt="2022-12-13T07:07:39.194" v="1391" actId="478"/>
          <ac:picMkLst>
            <pc:docMk/>
            <pc:sldMk cId="2019499778" sldId="263"/>
            <ac:picMk id="40" creationId="{31A0903B-1A38-284B-E70D-2052630EB647}"/>
          </ac:picMkLst>
        </pc:picChg>
        <pc:picChg chg="add del mod">
          <ac:chgData name="Avika Ambumrungsakul" userId="0d995fa2-1d0a-42fd-b5f9-6ebc3dc74258" providerId="ADAL" clId="{C1BD5770-AAA4-465C-AF97-F9F0D78ABAE7}" dt="2022-12-13T07:07:39.194" v="1391" actId="478"/>
          <ac:picMkLst>
            <pc:docMk/>
            <pc:sldMk cId="2019499778" sldId="263"/>
            <ac:picMk id="41" creationId="{789DA2D5-292B-C5BD-0F39-4A62E6559698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42" creationId="{D9D5EE5E-AF51-9952-DE7B-4A8F4B6B40E7}"/>
          </ac:picMkLst>
        </pc:picChg>
        <pc:picChg chg="add del mod">
          <ac:chgData name="Avika Ambumrungsakul" userId="0d995fa2-1d0a-42fd-b5f9-6ebc3dc74258" providerId="ADAL" clId="{C1BD5770-AAA4-465C-AF97-F9F0D78ABAE7}" dt="2022-12-13T07:08:17.801" v="1400" actId="931"/>
          <ac:picMkLst>
            <pc:docMk/>
            <pc:sldMk cId="2019499778" sldId="263"/>
            <ac:picMk id="44" creationId="{01EE15CE-C6B9-0F16-196F-D5AD2AC90AC1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46" creationId="{76C85D37-8C5C-6F18-4E66-D94E35338F83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52" creationId="{93417DC5-4F7E-061A-FE4A-C62A76CDED76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53" creationId="{75568996-06F0-C8E7-B943-EDCCF81B9BB9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54" creationId="{6B28CE92-8BAF-3599-A1A5-3BBE6B560B45}"/>
          </ac:picMkLst>
        </pc:picChg>
        <pc:picChg chg="add del mod">
          <ac:chgData name="Avika Ambumrungsakul" userId="0d995fa2-1d0a-42fd-b5f9-6ebc3dc74258" providerId="ADAL" clId="{C1BD5770-AAA4-465C-AF97-F9F0D78ABAE7}" dt="2022-12-13T07:13:05.987" v="1492" actId="478"/>
          <ac:picMkLst>
            <pc:docMk/>
            <pc:sldMk cId="2019499778" sldId="263"/>
            <ac:picMk id="55" creationId="{D386F02A-4A45-4F5C-E7A7-5FE0CB8C0A42}"/>
          </ac:picMkLst>
        </pc:picChg>
        <pc:picChg chg="del mod topLvl">
          <ac:chgData name="Avika Ambumrungsakul" userId="0d995fa2-1d0a-42fd-b5f9-6ebc3dc74258" providerId="ADAL" clId="{C1BD5770-AAA4-465C-AF97-F9F0D78ABAE7}" dt="2022-12-13T07:13:51.111" v="1501" actId="21"/>
          <ac:picMkLst>
            <pc:docMk/>
            <pc:sldMk cId="2019499778" sldId="263"/>
            <ac:picMk id="60" creationId="{F6C05F4C-5934-87DA-BD9B-A399E369F925}"/>
          </ac:picMkLst>
        </pc:picChg>
        <pc:picChg chg="del mod topLvl">
          <ac:chgData name="Avika Ambumrungsakul" userId="0d995fa2-1d0a-42fd-b5f9-6ebc3dc74258" providerId="ADAL" clId="{C1BD5770-AAA4-465C-AF97-F9F0D78ABAE7}" dt="2022-12-13T07:13:14.233" v="1496" actId="478"/>
          <ac:picMkLst>
            <pc:docMk/>
            <pc:sldMk cId="2019499778" sldId="263"/>
            <ac:picMk id="61" creationId="{F8AC6FB6-143A-9E97-FC3C-76FF3BF1DC96}"/>
          </ac:picMkLst>
        </pc:picChg>
        <pc:cxnChg chg="add del mod">
          <ac:chgData name="Avika Ambumrungsakul" userId="0d995fa2-1d0a-42fd-b5f9-6ebc3dc74258" providerId="ADAL" clId="{C1BD5770-AAA4-465C-AF97-F9F0D78ABAE7}" dt="2022-12-13T07:05:43.295" v="1345"/>
          <ac:cxnSpMkLst>
            <pc:docMk/>
            <pc:sldMk cId="2019499778" sldId="263"/>
            <ac:cxnSpMk id="17" creationId="{3A962584-CAA8-C799-3439-B489D7D2F503}"/>
          </ac:cxnSpMkLst>
        </pc:cxnChg>
        <pc:cxnChg chg="add del mod">
          <ac:chgData name="Avika Ambumrungsakul" userId="0d995fa2-1d0a-42fd-b5f9-6ebc3dc74258" providerId="ADAL" clId="{C1BD5770-AAA4-465C-AF97-F9F0D78ABAE7}" dt="2022-12-13T07:05:43.295" v="1345"/>
          <ac:cxnSpMkLst>
            <pc:docMk/>
            <pc:sldMk cId="2019499778" sldId="263"/>
            <ac:cxnSpMk id="18" creationId="{E8424DD5-7B70-167C-6CBA-277E322D2165}"/>
          </ac:cxnSpMkLst>
        </pc:cxnChg>
        <pc:cxnChg chg="add del mod">
          <ac:chgData name="Avika Ambumrungsakul" userId="0d995fa2-1d0a-42fd-b5f9-6ebc3dc74258" providerId="ADAL" clId="{C1BD5770-AAA4-465C-AF97-F9F0D78ABAE7}" dt="2022-12-13T07:05:43.295" v="1345"/>
          <ac:cxnSpMkLst>
            <pc:docMk/>
            <pc:sldMk cId="2019499778" sldId="263"/>
            <ac:cxnSpMk id="19" creationId="{26DAFBD7-410E-035A-4DC0-2B99FE5BBBD4}"/>
          </ac:cxnSpMkLst>
        </pc:cxnChg>
        <pc:cxnChg chg="mod">
          <ac:chgData name="Avika Ambumrungsakul" userId="0d995fa2-1d0a-42fd-b5f9-6ebc3dc74258" providerId="ADAL" clId="{C1BD5770-AAA4-465C-AF97-F9F0D78ABAE7}" dt="2022-12-13T07:05:34.978" v="1344"/>
          <ac:cxnSpMkLst>
            <pc:docMk/>
            <pc:sldMk cId="2019499778" sldId="263"/>
            <ac:cxnSpMk id="21" creationId="{5872126B-89CA-5537-732C-E50FBFA1CA61}"/>
          </ac:cxnSpMkLst>
        </pc:cxnChg>
        <pc:cxnChg chg="mod">
          <ac:chgData name="Avika Ambumrungsakul" userId="0d995fa2-1d0a-42fd-b5f9-6ebc3dc74258" providerId="ADAL" clId="{C1BD5770-AAA4-465C-AF97-F9F0D78ABAE7}" dt="2022-12-13T07:05:34.978" v="1344"/>
          <ac:cxnSpMkLst>
            <pc:docMk/>
            <pc:sldMk cId="2019499778" sldId="263"/>
            <ac:cxnSpMk id="22" creationId="{6B79D612-8670-9CD8-7CF7-C795EB9B01DB}"/>
          </ac:cxnSpMkLst>
        </pc:cxnChg>
        <pc:cxnChg chg="add del mod">
          <ac:chgData name="Avika Ambumrungsakul" userId="0d995fa2-1d0a-42fd-b5f9-6ebc3dc74258" providerId="ADAL" clId="{C1BD5770-AAA4-465C-AF97-F9F0D78ABAE7}" dt="2022-12-13T07:06:07.870" v="1350" actId="21"/>
          <ac:cxnSpMkLst>
            <pc:docMk/>
            <pc:sldMk cId="2019499778" sldId="263"/>
            <ac:cxnSpMk id="32" creationId="{7BFD41E1-38FF-1A83-2A2F-A8A279D30AEE}"/>
          </ac:cxnSpMkLst>
        </pc:cxnChg>
        <pc:cxnChg chg="add del mod">
          <ac:chgData name="Avika Ambumrungsakul" userId="0d995fa2-1d0a-42fd-b5f9-6ebc3dc74258" providerId="ADAL" clId="{C1BD5770-AAA4-465C-AF97-F9F0D78ABAE7}" dt="2022-12-13T07:13:05.987" v="1492" actId="478"/>
          <ac:cxnSpMkLst>
            <pc:docMk/>
            <pc:sldMk cId="2019499778" sldId="263"/>
            <ac:cxnSpMk id="49" creationId="{647582B6-0C90-F581-E5F9-344FBC720296}"/>
          </ac:cxnSpMkLst>
        </pc:cxnChg>
        <pc:cxnChg chg="add del mod">
          <ac:chgData name="Avika Ambumrungsakul" userId="0d995fa2-1d0a-42fd-b5f9-6ebc3dc74258" providerId="ADAL" clId="{C1BD5770-AAA4-465C-AF97-F9F0D78ABAE7}" dt="2022-12-13T07:13:05.987" v="1492" actId="478"/>
          <ac:cxnSpMkLst>
            <pc:docMk/>
            <pc:sldMk cId="2019499778" sldId="263"/>
            <ac:cxnSpMk id="56" creationId="{69C3F6F7-EF81-2C45-C3A9-295F67B9F95B}"/>
          </ac:cxnSpMkLst>
        </pc:cxnChg>
        <pc:cxnChg chg="add del mod">
          <ac:chgData name="Avika Ambumrungsakul" userId="0d995fa2-1d0a-42fd-b5f9-6ebc3dc74258" providerId="ADAL" clId="{C1BD5770-AAA4-465C-AF97-F9F0D78ABAE7}" dt="2022-12-13T07:13:05.987" v="1492" actId="478"/>
          <ac:cxnSpMkLst>
            <pc:docMk/>
            <pc:sldMk cId="2019499778" sldId="263"/>
            <ac:cxnSpMk id="58" creationId="{8CDF05B2-68A0-89F7-6915-FCED19BBE03D}"/>
          </ac:cxnSpMkLst>
        </pc:cxnChg>
        <pc:cxnChg chg="add mod">
          <ac:chgData name="Avika Ambumrungsakul" userId="0d995fa2-1d0a-42fd-b5f9-6ebc3dc74258" providerId="ADAL" clId="{C1BD5770-AAA4-465C-AF97-F9F0D78ABAE7}" dt="2022-12-13T07:23:09.661" v="1817" actId="1076"/>
          <ac:cxnSpMkLst>
            <pc:docMk/>
            <pc:sldMk cId="2019499778" sldId="263"/>
            <ac:cxnSpMk id="78" creationId="{7E289E76-F4F5-09A9-D616-B0C5C4EF51C0}"/>
          </ac:cxnSpMkLst>
        </pc:cxnChg>
        <pc:cxnChg chg="add mod">
          <ac:chgData name="Avika Ambumrungsakul" userId="0d995fa2-1d0a-42fd-b5f9-6ebc3dc74258" providerId="ADAL" clId="{C1BD5770-AAA4-465C-AF97-F9F0D78ABAE7}" dt="2022-12-13T07:23:09.661" v="1817" actId="1076"/>
          <ac:cxnSpMkLst>
            <pc:docMk/>
            <pc:sldMk cId="2019499778" sldId="263"/>
            <ac:cxnSpMk id="79" creationId="{9B8545BC-CEB0-4A82-0A8E-AEB0A8DBC8CC}"/>
          </ac:cxnSpMkLst>
        </pc:cxnChg>
        <pc:cxnChg chg="add mod">
          <ac:chgData name="Avika Ambumrungsakul" userId="0d995fa2-1d0a-42fd-b5f9-6ebc3dc74258" providerId="ADAL" clId="{C1BD5770-AAA4-465C-AF97-F9F0D78ABAE7}" dt="2022-12-13T07:23:09.661" v="1817" actId="1076"/>
          <ac:cxnSpMkLst>
            <pc:docMk/>
            <pc:sldMk cId="2019499778" sldId="263"/>
            <ac:cxnSpMk id="82" creationId="{BFEAB632-E53B-3F46-C571-A9119024E4FA}"/>
          </ac:cxnSpMkLst>
        </pc:cxnChg>
        <pc:cxnChg chg="add del mod">
          <ac:chgData name="Avika Ambumrungsakul" userId="0d995fa2-1d0a-42fd-b5f9-6ebc3dc74258" providerId="ADAL" clId="{C1BD5770-AAA4-465C-AF97-F9F0D78ABAE7}" dt="2022-12-13T07:21:02.626" v="1775" actId="478"/>
          <ac:cxnSpMkLst>
            <pc:docMk/>
            <pc:sldMk cId="2019499778" sldId="263"/>
            <ac:cxnSpMk id="89" creationId="{69C22AE4-741B-D1FC-B43D-DEFBA7D4DB38}"/>
          </ac:cxnSpMkLst>
        </pc:cxnChg>
        <pc:cxnChg chg="add del mod">
          <ac:chgData name="Avika Ambumrungsakul" userId="0d995fa2-1d0a-42fd-b5f9-6ebc3dc74258" providerId="ADAL" clId="{C1BD5770-AAA4-465C-AF97-F9F0D78ABAE7}" dt="2022-12-13T07:21:05.326" v="1776" actId="478"/>
          <ac:cxnSpMkLst>
            <pc:docMk/>
            <pc:sldMk cId="2019499778" sldId="263"/>
            <ac:cxnSpMk id="90" creationId="{77C26037-9D9D-543E-0628-94EEB508DE6F}"/>
          </ac:cxnSpMkLst>
        </pc:cxnChg>
        <pc:cxnChg chg="add del mod">
          <ac:chgData name="Avika Ambumrungsakul" userId="0d995fa2-1d0a-42fd-b5f9-6ebc3dc74258" providerId="ADAL" clId="{C1BD5770-AAA4-465C-AF97-F9F0D78ABAE7}" dt="2022-12-13T07:21:14.215" v="1778" actId="478"/>
          <ac:cxnSpMkLst>
            <pc:docMk/>
            <pc:sldMk cId="2019499778" sldId="263"/>
            <ac:cxnSpMk id="93" creationId="{3EDECDEB-9EC9-04D0-FC92-900521679096}"/>
          </ac:cxnSpMkLst>
        </pc:cxnChg>
        <pc:cxnChg chg="add mod">
          <ac:chgData name="Avika Ambumrungsakul" userId="0d995fa2-1d0a-42fd-b5f9-6ebc3dc74258" providerId="ADAL" clId="{C1BD5770-AAA4-465C-AF97-F9F0D78ABAE7}" dt="2022-12-13T07:23:09.661" v="1817" actId="1076"/>
          <ac:cxnSpMkLst>
            <pc:docMk/>
            <pc:sldMk cId="2019499778" sldId="263"/>
            <ac:cxnSpMk id="95" creationId="{5DE5BAB6-AABD-B681-A6DD-0303B83CC05A}"/>
          </ac:cxnSpMkLst>
        </pc:cxnChg>
        <pc:cxnChg chg="add mod">
          <ac:chgData name="Avika Ambumrungsakul" userId="0d995fa2-1d0a-42fd-b5f9-6ebc3dc74258" providerId="ADAL" clId="{C1BD5770-AAA4-465C-AF97-F9F0D78ABAE7}" dt="2022-12-13T07:23:15.701" v="1819" actId="208"/>
          <ac:cxnSpMkLst>
            <pc:docMk/>
            <pc:sldMk cId="2019499778" sldId="263"/>
            <ac:cxnSpMk id="103" creationId="{C7A628C4-95BF-380B-15BB-DBB956D0B229}"/>
          </ac:cxnSpMkLst>
        </pc:cxnChg>
        <pc:cxnChg chg="add mod">
          <ac:chgData name="Avika Ambumrungsakul" userId="0d995fa2-1d0a-42fd-b5f9-6ebc3dc74258" providerId="ADAL" clId="{C1BD5770-AAA4-465C-AF97-F9F0D78ABAE7}" dt="2022-12-13T07:26:04.597" v="1940" actId="1076"/>
          <ac:cxnSpMkLst>
            <pc:docMk/>
            <pc:sldMk cId="2019499778" sldId="263"/>
            <ac:cxnSpMk id="118" creationId="{4CC1BA2F-905B-E662-B321-FEEDAE9F367E}"/>
          </ac:cxnSpMkLst>
        </pc:cxnChg>
        <pc:cxnChg chg="add mod">
          <ac:chgData name="Avika Ambumrungsakul" userId="0d995fa2-1d0a-42fd-b5f9-6ebc3dc74258" providerId="ADAL" clId="{C1BD5770-AAA4-465C-AF97-F9F0D78ABAE7}" dt="2022-12-13T07:26:04.597" v="1940" actId="1076"/>
          <ac:cxnSpMkLst>
            <pc:docMk/>
            <pc:sldMk cId="2019499778" sldId="263"/>
            <ac:cxnSpMk id="119" creationId="{493412A2-D0B3-B9B2-92FB-5E5A470D9FFC}"/>
          </ac:cxnSpMkLst>
        </pc:cxnChg>
        <pc:cxnChg chg="add mod">
          <ac:chgData name="Avika Ambumrungsakul" userId="0d995fa2-1d0a-42fd-b5f9-6ebc3dc74258" providerId="ADAL" clId="{C1BD5770-AAA4-465C-AF97-F9F0D78ABAE7}" dt="2022-12-13T07:26:04.597" v="1940" actId="1076"/>
          <ac:cxnSpMkLst>
            <pc:docMk/>
            <pc:sldMk cId="2019499778" sldId="263"/>
            <ac:cxnSpMk id="121" creationId="{EAAC68F1-BBAF-C7D2-B97D-379FE73A2EAA}"/>
          </ac:cxnSpMkLst>
        </pc:cxnChg>
        <pc:cxnChg chg="add mod">
          <ac:chgData name="Avika Ambumrungsakul" userId="0d995fa2-1d0a-42fd-b5f9-6ebc3dc74258" providerId="ADAL" clId="{C1BD5770-AAA4-465C-AF97-F9F0D78ABAE7}" dt="2022-12-13T07:26:17.508" v="1942" actId="1076"/>
          <ac:cxnSpMkLst>
            <pc:docMk/>
            <pc:sldMk cId="2019499778" sldId="263"/>
            <ac:cxnSpMk id="124" creationId="{42412F0A-9ECE-3FA8-B841-D40A1A4A25B6}"/>
          </ac:cxnSpMkLst>
        </pc:cxnChg>
        <pc:cxnChg chg="add mod">
          <ac:chgData name="Avika Ambumrungsakul" userId="0d995fa2-1d0a-42fd-b5f9-6ebc3dc74258" providerId="ADAL" clId="{C1BD5770-AAA4-465C-AF97-F9F0D78ABAE7}" dt="2022-12-13T07:26:04.597" v="1940" actId="1076"/>
          <ac:cxnSpMkLst>
            <pc:docMk/>
            <pc:sldMk cId="2019499778" sldId="263"/>
            <ac:cxnSpMk id="135" creationId="{EBC9D881-DBE7-C475-7273-8B2BD9DF7F09}"/>
          </ac:cxnSpMkLst>
        </pc:cxnChg>
        <pc:cxnChg chg="add mod">
          <ac:chgData name="Avika Ambumrungsakul" userId="0d995fa2-1d0a-42fd-b5f9-6ebc3dc74258" providerId="ADAL" clId="{C1BD5770-AAA4-465C-AF97-F9F0D78ABAE7}" dt="2022-12-13T07:28:35.036" v="2129" actId="1076"/>
          <ac:cxnSpMkLst>
            <pc:docMk/>
            <pc:sldMk cId="2019499778" sldId="263"/>
            <ac:cxnSpMk id="138" creationId="{1F81B7CA-FBED-7994-211B-3944FD313A92}"/>
          </ac:cxnSpMkLst>
        </pc:cxnChg>
      </pc:sldChg>
      <pc:sldChg chg="addSp delSp modSp new del mod">
        <pc:chgData name="Avika Ambumrungsakul" userId="0d995fa2-1d0a-42fd-b5f9-6ebc3dc74258" providerId="ADAL" clId="{C1BD5770-AAA4-465C-AF97-F9F0D78ABAE7}" dt="2022-12-13T07:41:38.822" v="2368" actId="2696"/>
        <pc:sldMkLst>
          <pc:docMk/>
          <pc:sldMk cId="4161930162" sldId="264"/>
        </pc:sldMkLst>
        <pc:spChg chg="add mod">
          <ac:chgData name="Avika Ambumrungsakul" userId="0d995fa2-1d0a-42fd-b5f9-6ebc3dc74258" providerId="ADAL" clId="{C1BD5770-AAA4-465C-AF97-F9F0D78ABAE7}" dt="2022-12-13T07:29:51.806" v="2169" actId="20577"/>
          <ac:spMkLst>
            <pc:docMk/>
            <pc:sldMk cId="4161930162" sldId="264"/>
            <ac:spMk id="2" creationId="{8106EF34-1995-C696-2351-8A53893B346A}"/>
          </ac:spMkLst>
        </pc:spChg>
        <pc:spChg chg="add del">
          <ac:chgData name="Avika Ambumrungsakul" userId="0d995fa2-1d0a-42fd-b5f9-6ebc3dc74258" providerId="ADAL" clId="{C1BD5770-AAA4-465C-AF97-F9F0D78ABAE7}" dt="2022-12-13T07:30:04.290" v="2171" actId="21"/>
          <ac:spMkLst>
            <pc:docMk/>
            <pc:sldMk cId="4161930162" sldId="264"/>
            <ac:spMk id="4" creationId="{F438D169-DA6F-9269-8D5E-7486868B0D40}"/>
          </ac:spMkLst>
        </pc:spChg>
        <pc:spChg chg="add del mod">
          <ac:chgData name="Avika Ambumrungsakul" userId="0d995fa2-1d0a-42fd-b5f9-6ebc3dc74258" providerId="ADAL" clId="{C1BD5770-AAA4-465C-AF97-F9F0D78ABAE7}" dt="2022-12-13T07:40:28.747" v="2306" actId="478"/>
          <ac:spMkLst>
            <pc:docMk/>
            <pc:sldMk cId="4161930162" sldId="264"/>
            <ac:spMk id="13" creationId="{854DADD0-1320-64A1-78A7-E29168EC3778}"/>
          </ac:spMkLst>
        </pc:spChg>
        <pc:spChg chg="add del mod">
          <ac:chgData name="Avika Ambumrungsakul" userId="0d995fa2-1d0a-42fd-b5f9-6ebc3dc74258" providerId="ADAL" clId="{C1BD5770-AAA4-465C-AF97-F9F0D78ABAE7}" dt="2022-12-13T07:38:02.992" v="2260" actId="478"/>
          <ac:spMkLst>
            <pc:docMk/>
            <pc:sldMk cId="4161930162" sldId="264"/>
            <ac:spMk id="14" creationId="{50472017-0D65-5355-7D85-D35225D648F0}"/>
          </ac:spMkLst>
        </pc:spChg>
        <pc:spChg chg="add del mod">
          <ac:chgData name="Avika Ambumrungsakul" userId="0d995fa2-1d0a-42fd-b5f9-6ebc3dc74258" providerId="ADAL" clId="{C1BD5770-AAA4-465C-AF97-F9F0D78ABAE7}" dt="2022-12-13T07:38:02.992" v="2260" actId="478"/>
          <ac:spMkLst>
            <pc:docMk/>
            <pc:sldMk cId="4161930162" sldId="264"/>
            <ac:spMk id="15" creationId="{57013D74-7F63-409E-DE6F-EF50C8075A73}"/>
          </ac:spMkLst>
        </pc:spChg>
        <pc:spChg chg="add del mod">
          <ac:chgData name="Avika Ambumrungsakul" userId="0d995fa2-1d0a-42fd-b5f9-6ebc3dc74258" providerId="ADAL" clId="{C1BD5770-AAA4-465C-AF97-F9F0D78ABAE7}" dt="2022-12-13T07:38:02.992" v="2260" actId="478"/>
          <ac:spMkLst>
            <pc:docMk/>
            <pc:sldMk cId="4161930162" sldId="264"/>
            <ac:spMk id="16" creationId="{6116DE19-8034-E3F7-8134-534AE8822457}"/>
          </ac:spMkLst>
        </pc:spChg>
        <pc:spChg chg="add del mod">
          <ac:chgData name="Avika Ambumrungsakul" userId="0d995fa2-1d0a-42fd-b5f9-6ebc3dc74258" providerId="ADAL" clId="{C1BD5770-AAA4-465C-AF97-F9F0D78ABAE7}" dt="2022-12-13T07:38:09.086" v="2264"/>
          <ac:spMkLst>
            <pc:docMk/>
            <pc:sldMk cId="4161930162" sldId="264"/>
            <ac:spMk id="28" creationId="{E0D19180-43D7-0912-F9D8-C0D0B471CD6C}"/>
          </ac:spMkLst>
        </pc:spChg>
        <pc:spChg chg="add del mod">
          <ac:chgData name="Avika Ambumrungsakul" userId="0d995fa2-1d0a-42fd-b5f9-6ebc3dc74258" providerId="ADAL" clId="{C1BD5770-AAA4-465C-AF97-F9F0D78ABAE7}" dt="2022-12-13T07:40:28.747" v="2306" actId="478"/>
          <ac:spMkLst>
            <pc:docMk/>
            <pc:sldMk cId="4161930162" sldId="264"/>
            <ac:spMk id="29" creationId="{79EF427A-6983-F814-0B44-05D282576F66}"/>
          </ac:spMkLst>
        </pc:spChg>
        <pc:spChg chg="add del mod">
          <ac:chgData name="Avika Ambumrungsakul" userId="0d995fa2-1d0a-42fd-b5f9-6ebc3dc74258" providerId="ADAL" clId="{C1BD5770-AAA4-465C-AF97-F9F0D78ABAE7}" dt="2022-12-13T07:40:29.459" v="2307" actId="478"/>
          <ac:spMkLst>
            <pc:docMk/>
            <pc:sldMk cId="4161930162" sldId="264"/>
            <ac:spMk id="30" creationId="{07F78B65-11FF-1171-4029-CBA2DE51D398}"/>
          </ac:spMkLst>
        </pc:spChg>
        <pc:graphicFrameChg chg="add del mod modGraphic">
          <ac:chgData name="Avika Ambumrungsakul" userId="0d995fa2-1d0a-42fd-b5f9-6ebc3dc74258" providerId="ADAL" clId="{C1BD5770-AAA4-465C-AF97-F9F0D78ABAE7}" dt="2022-12-13T07:41:34.469" v="2367" actId="21"/>
          <ac:graphicFrameMkLst>
            <pc:docMk/>
            <pc:sldMk cId="4161930162" sldId="264"/>
            <ac:graphicFrameMk id="36" creationId="{818002E1-A4D0-7022-6073-EEF377D2542F}"/>
          </ac:graphicFrameMkLst>
        </pc:graphicFrameChg>
        <pc:picChg chg="add mod">
          <ac:chgData name="Avika Ambumrungsakul" userId="0d995fa2-1d0a-42fd-b5f9-6ebc3dc74258" providerId="ADAL" clId="{C1BD5770-AAA4-465C-AF97-F9F0D78ABAE7}" dt="2022-12-13T07:40:37.196" v="2318" actId="1036"/>
          <ac:picMkLst>
            <pc:docMk/>
            <pc:sldMk cId="4161930162" sldId="264"/>
            <ac:picMk id="5" creationId="{437B2C1C-4D55-51BF-8C3E-7F6D8E211409}"/>
          </ac:picMkLst>
        </pc:picChg>
        <pc:picChg chg="add del mod">
          <ac:chgData name="Avika Ambumrungsakul" userId="0d995fa2-1d0a-42fd-b5f9-6ebc3dc74258" providerId="ADAL" clId="{C1BD5770-AAA4-465C-AF97-F9F0D78ABAE7}" dt="2022-12-13T07:33:11.464" v="2184" actId="21"/>
          <ac:picMkLst>
            <pc:docMk/>
            <pc:sldMk cId="4161930162" sldId="264"/>
            <ac:picMk id="4098" creationId="{4BE112BD-B227-05F0-9AD5-35DFDD583B40}"/>
          </ac:picMkLst>
        </pc:picChg>
        <pc:picChg chg="add del mod">
          <ac:chgData name="Avika Ambumrungsakul" userId="0d995fa2-1d0a-42fd-b5f9-6ebc3dc74258" providerId="ADAL" clId="{C1BD5770-AAA4-465C-AF97-F9F0D78ABAE7}" dt="2022-12-13T07:35:02.068" v="2193" actId="21"/>
          <ac:picMkLst>
            <pc:docMk/>
            <pc:sldMk cId="4161930162" sldId="264"/>
            <ac:picMk id="4100" creationId="{7C357FED-FB11-D970-665B-61E9875706C0}"/>
          </ac:picMkLst>
        </pc:picChg>
        <pc:cxnChg chg="add mod">
          <ac:chgData name="Avika Ambumrungsakul" userId="0d995fa2-1d0a-42fd-b5f9-6ebc3dc74258" providerId="ADAL" clId="{C1BD5770-AAA4-465C-AF97-F9F0D78ABAE7}" dt="2022-12-13T07:29:14.960" v="2144"/>
          <ac:cxnSpMkLst>
            <pc:docMk/>
            <pc:sldMk cId="4161930162" sldId="264"/>
            <ac:cxnSpMk id="3" creationId="{B2043FE0-384C-6EAA-1C63-62BCC6FA76F2}"/>
          </ac:cxnSpMkLst>
        </pc:cxnChg>
        <pc:cxnChg chg="add del mod">
          <ac:chgData name="Avika Ambumrungsakul" userId="0d995fa2-1d0a-42fd-b5f9-6ebc3dc74258" providerId="ADAL" clId="{C1BD5770-AAA4-465C-AF97-F9F0D78ABAE7}" dt="2022-12-13T07:40:28.747" v="2306" actId="478"/>
          <ac:cxnSpMkLst>
            <pc:docMk/>
            <pc:sldMk cId="4161930162" sldId="264"/>
            <ac:cxnSpMk id="7" creationId="{FB9D750A-F121-DCBE-7114-D98EC1DB294C}"/>
          </ac:cxnSpMkLst>
        </pc:cxnChg>
        <pc:cxnChg chg="add del mod">
          <ac:chgData name="Avika Ambumrungsakul" userId="0d995fa2-1d0a-42fd-b5f9-6ebc3dc74258" providerId="ADAL" clId="{C1BD5770-AAA4-465C-AF97-F9F0D78ABAE7}" dt="2022-12-13T07:40:28.747" v="2306" actId="478"/>
          <ac:cxnSpMkLst>
            <pc:docMk/>
            <pc:sldMk cId="4161930162" sldId="264"/>
            <ac:cxnSpMk id="8" creationId="{4C35DF28-CE2B-99E7-274F-BFE1F883CEEE}"/>
          </ac:cxnSpMkLst>
        </pc:cxnChg>
        <pc:cxnChg chg="add del mod">
          <ac:chgData name="Avika Ambumrungsakul" userId="0d995fa2-1d0a-42fd-b5f9-6ebc3dc74258" providerId="ADAL" clId="{C1BD5770-AAA4-465C-AF97-F9F0D78ABAE7}" dt="2022-12-13T07:40:12.214" v="2298" actId="478"/>
          <ac:cxnSpMkLst>
            <pc:docMk/>
            <pc:sldMk cId="4161930162" sldId="264"/>
            <ac:cxnSpMk id="11" creationId="{7900EB24-2B17-8D84-D278-2F51186C9DCF}"/>
          </ac:cxnSpMkLst>
        </pc:cxnChg>
        <pc:cxnChg chg="add del mod">
          <ac:chgData name="Avika Ambumrungsakul" userId="0d995fa2-1d0a-42fd-b5f9-6ebc3dc74258" providerId="ADAL" clId="{C1BD5770-AAA4-465C-AF97-F9F0D78ABAE7}" dt="2022-12-13T07:40:14.559" v="2299" actId="478"/>
          <ac:cxnSpMkLst>
            <pc:docMk/>
            <pc:sldMk cId="4161930162" sldId="264"/>
            <ac:cxnSpMk id="18" creationId="{87A11390-5EE8-3B28-558F-46E3DAEE274B}"/>
          </ac:cxnSpMkLst>
        </pc:cxnChg>
        <pc:cxnChg chg="add del mod">
          <ac:chgData name="Avika Ambumrungsakul" userId="0d995fa2-1d0a-42fd-b5f9-6ebc3dc74258" providerId="ADAL" clId="{C1BD5770-AAA4-465C-AF97-F9F0D78ABAE7}" dt="2022-12-13T07:40:24.053" v="2305" actId="478"/>
          <ac:cxnSpMkLst>
            <pc:docMk/>
            <pc:sldMk cId="4161930162" sldId="264"/>
            <ac:cxnSpMk id="27" creationId="{66FCC189-5EC4-DDDF-E8EE-3C68875CBB26}"/>
          </ac:cxnSpMkLst>
        </pc:cxnChg>
        <pc:cxnChg chg="add del mod">
          <ac:chgData name="Avika Ambumrungsakul" userId="0d995fa2-1d0a-42fd-b5f9-6ebc3dc74258" providerId="ADAL" clId="{C1BD5770-AAA4-465C-AF97-F9F0D78ABAE7}" dt="2022-12-13T07:40:30.816" v="2308" actId="478"/>
          <ac:cxnSpMkLst>
            <pc:docMk/>
            <pc:sldMk cId="4161930162" sldId="264"/>
            <ac:cxnSpMk id="35" creationId="{2110005A-CD2A-ED84-F33E-AED36D5EBB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9A41-54C5-39C4-4766-23F4ED39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AFB2B-47CE-DD27-7B93-8DAF17D9E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1C99-4985-20B3-6AF5-A230F3B1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E836-A61D-AA88-D92E-D47DB05F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BB5D-4F49-8B72-2E4E-6C5CAA82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12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11C3-1026-9854-85E6-FD848B68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391B-B183-61F4-944D-B12D6ABD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C5726-ECFA-941D-4E84-46FEA87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2893-9BDA-BB3D-630E-D2A8BC7D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335C-C551-E99C-2652-F2A2D2C4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455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93DA-F460-F8EF-3A19-E030021E0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51EBF-9D2D-03F7-6027-EFF0F996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02D2-3547-FA23-2AD7-98D4CD2C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EDD9-4A27-94FF-64D3-4304D60B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B79A-CE17-E091-DD7E-64357E9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625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99F-5522-C117-1562-363C38DA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3F97-4D4E-4499-34CE-226BDF09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2171-D781-2AA3-22D8-CC644448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55C5-80CE-BEC0-8126-C7160080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220A-EAD0-1696-C054-5E4AD40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84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34FD-BE15-B584-7F7C-DF41389A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1696-0FE8-00F5-99AD-65E61FBB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2B9A-5ECB-B324-1AE6-14D0E90A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B821-4AB4-FE5F-DCB3-5B7FF43E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1857-78BA-92E4-F841-5EE6869A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05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CB60-7F9F-EF0E-34E4-B3511EC6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DF10-B306-E319-ED94-C8451CAE2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96CC-5CC9-A1FF-917A-836029F1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2A63-2E28-B89C-6247-F58D5174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0158-1C94-1B9F-7780-04AF536B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2734D-803A-2DEF-9D19-E2B6AC4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75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860-C864-0130-70AB-A0C1A83C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07A8-A2E1-1FCB-4839-79AB45AE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10CA-6278-F87B-63CB-C6E0A245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D51E1-54F1-4C87-619F-D6216BD37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F3BE6-B4B8-5DF3-0137-0A5CD93D1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1620-350E-CD90-6405-B516FC6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0F81-EBF4-1652-DC21-AB5DDC58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E72EB-1FA0-4C27-94D0-426579D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78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34C-4388-14F3-E18D-D69F88BC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EB00E-DC07-981B-3C3F-20553914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8337E-8E6C-0D73-82AA-D5EAE550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5F56F-EF03-76DC-FBC5-1255A62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5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35BD7-8FE6-C5EB-3352-B67B123A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B8D0B-A78E-BC89-160A-0B96E213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D643-1C08-0F5F-EA12-48934F33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066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9009-30BB-7034-24F7-302BCE4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25CC-176D-EBAD-B61B-15C90EFA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C6997-612F-783E-765B-610523DCE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7AFE2-778B-903F-6916-36E6BA5B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E402-94C8-A5FE-A6AB-110E6AAA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30BEC-0F40-E12B-E7B3-E6AA01A1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520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C53-F2BB-A6FE-A514-ECBE5FC6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DA691-C915-06CA-B9CB-A8817D9DD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4C01-4969-5833-C6F4-CEBF61F1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63B96-A197-B6A2-53BE-F4058218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696A-EB50-C1B4-4A57-6C05A8FF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A809-EE21-7826-D8A3-415FCBFB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49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32192-D9A0-4149-980F-F8EFCDF9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94F78-94D1-2CC5-E4AC-8C920DF9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B4C-CDBF-2162-94AC-DFA358922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D083-20DE-4DAF-B14F-EBE0FA3B49EA}" type="datetimeFigureOut">
              <a:rPr lang="th-TH" smtClean="0"/>
              <a:t>13/12/65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1224-CD97-608B-3D43-78219400D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076C-DF54-64D0-A68F-E09A581A2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B8B5-6D83-4F75-9E10-6BB883480B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18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8759-FEE3-A18D-B5D4-FEE94E23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60036"/>
            <a:ext cx="10668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Poppins" panose="00000500000000000000" pitchFamily="2" charset="0"/>
                <a:cs typeface="Poppins" panose="00000500000000000000" pitchFamily="2" charset="0"/>
              </a:rPr>
              <a:t>One Minute Tracking</a:t>
            </a:r>
            <a:endParaRPr lang="th-TH" sz="7200" b="1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1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7F4FC1D-A826-D1D3-E982-F3D24190206F}"/>
              </a:ext>
            </a:extLst>
          </p:cNvPr>
          <p:cNvSpPr txBox="1"/>
          <p:nvPr/>
        </p:nvSpPr>
        <p:spPr>
          <a:xfrm>
            <a:off x="1256496" y="378138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User Journey</a:t>
            </a:r>
            <a:endParaRPr lang="th-TH" sz="3600" dirty="0">
              <a:latin typeface="Poppins" panose="00000500000000000000" pitchFamily="2" charset="0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2CB111F3-BC07-EDB5-0B01-725885F90B86}"/>
              </a:ext>
            </a:extLst>
          </p:cNvPr>
          <p:cNvGrpSpPr/>
          <p:nvPr/>
        </p:nvGrpSpPr>
        <p:grpSpPr>
          <a:xfrm>
            <a:off x="1652638" y="1562000"/>
            <a:ext cx="9130264" cy="4083736"/>
            <a:chOff x="1456085" y="1245806"/>
            <a:chExt cx="9130264" cy="4083736"/>
          </a:xfrm>
        </p:grpSpPr>
        <p:pic>
          <p:nvPicPr>
            <p:cNvPr id="4" name="Graphic 3" descr="Modern architecture outline">
              <a:extLst>
                <a:ext uri="{FF2B5EF4-FFF2-40B4-BE49-F238E27FC236}">
                  <a16:creationId xmlns:a16="http://schemas.microsoft.com/office/drawing/2014/main" id="{FC301E9A-4D19-6089-254B-8DD8040C7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9697" y="4048200"/>
              <a:ext cx="1281342" cy="1281342"/>
            </a:xfrm>
            <a:prstGeom prst="rect">
              <a:avLst/>
            </a:prstGeom>
          </p:spPr>
        </p:pic>
        <p:pic>
          <p:nvPicPr>
            <p:cNvPr id="6" name="Graphic 5" descr="Building outline">
              <a:extLst>
                <a:ext uri="{FF2B5EF4-FFF2-40B4-BE49-F238E27FC236}">
                  <a16:creationId xmlns:a16="http://schemas.microsoft.com/office/drawing/2014/main" id="{786EC1D8-6754-8815-DBFF-9AB14820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4791" y="2675981"/>
              <a:ext cx="1281342" cy="1281342"/>
            </a:xfrm>
            <a:prstGeom prst="rect">
              <a:avLst/>
            </a:prstGeom>
          </p:spPr>
        </p:pic>
        <p:pic>
          <p:nvPicPr>
            <p:cNvPr id="8" name="Graphic 7" descr="Store outline">
              <a:extLst>
                <a:ext uri="{FF2B5EF4-FFF2-40B4-BE49-F238E27FC236}">
                  <a16:creationId xmlns:a16="http://schemas.microsoft.com/office/drawing/2014/main" id="{E9B41F28-A9C1-EFFF-2F8C-51C9D7286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085" y="1393073"/>
              <a:ext cx="1281342" cy="1281342"/>
            </a:xfrm>
            <a:prstGeom prst="rect">
              <a:avLst/>
            </a:prstGeom>
          </p:spPr>
        </p:pic>
        <p:pic>
          <p:nvPicPr>
            <p:cNvPr id="10" name="Graphic 9" descr="Office worker female outline">
              <a:extLst>
                <a:ext uri="{FF2B5EF4-FFF2-40B4-BE49-F238E27FC236}">
                  <a16:creationId xmlns:a16="http://schemas.microsoft.com/office/drawing/2014/main" id="{29DBF621-F28B-8EB9-0DA5-9E8444DE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9260" y="2584093"/>
              <a:ext cx="876740" cy="876740"/>
            </a:xfrm>
            <a:prstGeom prst="rect">
              <a:avLst/>
            </a:prstGeom>
          </p:spPr>
        </p:pic>
        <p:pic>
          <p:nvPicPr>
            <p:cNvPr id="12" name="Graphic 11" descr="Office worker male with solid fill">
              <a:extLst>
                <a:ext uri="{FF2B5EF4-FFF2-40B4-BE49-F238E27FC236}">
                  <a16:creationId xmlns:a16="http://schemas.microsoft.com/office/drawing/2014/main" id="{FB316760-90B8-BA9C-9F7E-5813AA4D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29435" y="3397167"/>
              <a:ext cx="876740" cy="87674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1743D1-578A-399B-87EF-554531AD0673}"/>
                </a:ext>
              </a:extLst>
            </p:cNvPr>
            <p:cNvGrpSpPr/>
            <p:nvPr/>
          </p:nvGrpSpPr>
          <p:grpSpPr>
            <a:xfrm>
              <a:off x="6096000" y="2486877"/>
              <a:ext cx="627047" cy="815597"/>
              <a:chOff x="5234563" y="2371365"/>
              <a:chExt cx="627047" cy="815597"/>
            </a:xfrm>
          </p:grpSpPr>
          <p:pic>
            <p:nvPicPr>
              <p:cNvPr id="14" name="Graphic 13" descr="Wireless outline">
                <a:extLst>
                  <a:ext uri="{FF2B5EF4-FFF2-40B4-BE49-F238E27FC236}">
                    <a16:creationId xmlns:a16="http://schemas.microsoft.com/office/drawing/2014/main" id="{3E56FDCF-A4F7-D4DC-5778-7D1B3BC8A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34563" y="2371365"/>
                <a:ext cx="445620" cy="445620"/>
              </a:xfrm>
              <a:prstGeom prst="rect">
                <a:avLst/>
              </a:prstGeom>
            </p:spPr>
          </p:pic>
          <p:pic>
            <p:nvPicPr>
              <p:cNvPr id="18" name="Graphic 17" descr="Smart Phone outline">
                <a:extLst>
                  <a:ext uri="{FF2B5EF4-FFF2-40B4-BE49-F238E27FC236}">
                    <a16:creationId xmlns:a16="http://schemas.microsoft.com/office/drawing/2014/main" id="{CCF04569-1E4B-8A46-FC78-45E9A3778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415990" y="2741342"/>
                <a:ext cx="445620" cy="445620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09376E-C287-8F5B-348E-1E1FB5A1F71A}"/>
                </a:ext>
              </a:extLst>
            </p:cNvPr>
            <p:cNvGrpSpPr/>
            <p:nvPr/>
          </p:nvGrpSpPr>
          <p:grpSpPr>
            <a:xfrm>
              <a:off x="6166267" y="3502704"/>
              <a:ext cx="655998" cy="845600"/>
              <a:chOff x="5333350" y="3255762"/>
              <a:chExt cx="655998" cy="845600"/>
            </a:xfrm>
          </p:grpSpPr>
          <p:pic>
            <p:nvPicPr>
              <p:cNvPr id="16" name="Graphic 15" descr="Laptop outline">
                <a:extLst>
                  <a:ext uri="{FF2B5EF4-FFF2-40B4-BE49-F238E27FC236}">
                    <a16:creationId xmlns:a16="http://schemas.microsoft.com/office/drawing/2014/main" id="{C1A420E6-5B8C-DB53-7202-00BB9DC4C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371017" y="3483031"/>
                <a:ext cx="618331" cy="618331"/>
              </a:xfrm>
              <a:prstGeom prst="rect">
                <a:avLst/>
              </a:prstGeom>
            </p:spPr>
          </p:pic>
          <p:pic>
            <p:nvPicPr>
              <p:cNvPr id="19" name="Graphic 18" descr="Wireless outline">
                <a:extLst>
                  <a:ext uri="{FF2B5EF4-FFF2-40B4-BE49-F238E27FC236}">
                    <a16:creationId xmlns:a16="http://schemas.microsoft.com/office/drawing/2014/main" id="{173A5C89-84C6-8525-6CE1-C10C00466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333350" y="3255762"/>
                <a:ext cx="394531" cy="394531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2C75840-2402-F871-90BA-D25D6C1B4268}"/>
                </a:ext>
              </a:extLst>
            </p:cNvPr>
            <p:cNvGrpSpPr/>
            <p:nvPr/>
          </p:nvGrpSpPr>
          <p:grpSpPr>
            <a:xfrm>
              <a:off x="9583567" y="2461080"/>
              <a:ext cx="1002782" cy="1430869"/>
              <a:chOff x="7813709" y="3131975"/>
              <a:chExt cx="696838" cy="997165"/>
            </a:xfrm>
          </p:grpSpPr>
          <p:pic>
            <p:nvPicPr>
              <p:cNvPr id="23" name="Graphic 22" descr="Database outline">
                <a:extLst>
                  <a:ext uri="{FF2B5EF4-FFF2-40B4-BE49-F238E27FC236}">
                    <a16:creationId xmlns:a16="http://schemas.microsoft.com/office/drawing/2014/main" id="{51DC4DA7-A105-B4E6-764C-B239341BA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13709" y="3618714"/>
                <a:ext cx="510426" cy="510426"/>
              </a:xfrm>
              <a:prstGeom prst="rect">
                <a:avLst/>
              </a:prstGeom>
            </p:spPr>
          </p:pic>
          <p:pic>
            <p:nvPicPr>
              <p:cNvPr id="1026" name="Picture 2" descr="Sap - Free technology icons">
                <a:extLst>
                  <a:ext uri="{FF2B5EF4-FFF2-40B4-BE49-F238E27FC236}">
                    <a16:creationId xmlns:a16="http://schemas.microsoft.com/office/drawing/2014/main" id="{C6954FC0-63D2-8674-D248-1EC1E1523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3709" y="3131975"/>
                <a:ext cx="696838" cy="618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32FA3C1-DF22-00CE-4CE9-1FF57578D7B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2737427" y="2033744"/>
              <a:ext cx="2481833" cy="988719"/>
            </a:xfrm>
            <a:prstGeom prst="bentConnector3">
              <a:avLst/>
            </a:prstGeom>
            <a:ln w="38100">
              <a:solidFill>
                <a:srgbClr val="6691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991D627-5D65-9F4A-8785-209A10428DAF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 flipV="1">
              <a:off x="2811039" y="3835537"/>
              <a:ext cx="2418396" cy="85333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6691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E3EFF0-AEE9-AAC1-9CE9-718DA792373F}"/>
                </a:ext>
              </a:extLst>
            </p:cNvPr>
            <p:cNvCxnSpPr>
              <a:cxnSpLocks/>
            </p:cNvCxnSpPr>
            <p:nvPr/>
          </p:nvCxnSpPr>
          <p:spPr>
            <a:xfrm>
              <a:off x="2811039" y="3429000"/>
              <a:ext cx="2408221" cy="0"/>
            </a:xfrm>
            <a:prstGeom prst="straightConnector1">
              <a:avLst/>
            </a:prstGeom>
            <a:ln w="38100">
              <a:solidFill>
                <a:srgbClr val="6691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D61E640-4FC5-7A7E-6D23-96EE63F91A48}"/>
                </a:ext>
              </a:extLst>
            </p:cNvPr>
            <p:cNvGrpSpPr/>
            <p:nvPr/>
          </p:nvGrpSpPr>
          <p:grpSpPr>
            <a:xfrm>
              <a:off x="7070499" y="3371370"/>
              <a:ext cx="2352495" cy="178926"/>
              <a:chOff x="5035101" y="3483031"/>
              <a:chExt cx="1060899" cy="191301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2F92B5D-B2BF-7F82-1D22-00D683266F8E}"/>
                  </a:ext>
                </a:extLst>
              </p:cNvPr>
              <p:cNvCxnSpPr/>
              <p:nvPr/>
            </p:nvCxnSpPr>
            <p:spPr>
              <a:xfrm>
                <a:off x="5035101" y="3483031"/>
                <a:ext cx="1060899" cy="0"/>
              </a:xfrm>
              <a:prstGeom prst="straightConnector1">
                <a:avLst/>
              </a:prstGeom>
              <a:ln w="38100">
                <a:solidFill>
                  <a:srgbClr val="66918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CA3B33-03C2-DB7E-E458-CFF28542D4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5101" y="3674332"/>
                <a:ext cx="1060899" cy="0"/>
              </a:xfrm>
              <a:prstGeom prst="straightConnector1">
                <a:avLst/>
              </a:prstGeom>
              <a:ln w="38100">
                <a:solidFill>
                  <a:srgbClr val="66918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3" name="Graphic 62" descr="Receipt outline">
              <a:extLst>
                <a:ext uri="{FF2B5EF4-FFF2-40B4-BE49-F238E27FC236}">
                  <a16:creationId xmlns:a16="http://schemas.microsoft.com/office/drawing/2014/main" id="{A52EDE3D-8B9C-AA64-9953-CC8E5F30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155886" y="1485439"/>
              <a:ext cx="548305" cy="548305"/>
            </a:xfrm>
            <a:prstGeom prst="rect">
              <a:avLst/>
            </a:prstGeom>
          </p:spPr>
        </p:pic>
        <p:pic>
          <p:nvPicPr>
            <p:cNvPr id="1027" name="Graphic 1026" descr="Receipt outline">
              <a:extLst>
                <a:ext uri="{FF2B5EF4-FFF2-40B4-BE49-F238E27FC236}">
                  <a16:creationId xmlns:a16="http://schemas.microsoft.com/office/drawing/2014/main" id="{52D47C16-83CD-670C-9BEE-E208B2AC1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175326" y="2880694"/>
              <a:ext cx="548305" cy="548305"/>
            </a:xfrm>
            <a:prstGeom prst="rect">
              <a:avLst/>
            </a:prstGeom>
          </p:spPr>
        </p:pic>
        <p:pic>
          <p:nvPicPr>
            <p:cNvPr id="1028" name="Graphic 1027" descr="Receipt outline">
              <a:extLst>
                <a:ext uri="{FF2B5EF4-FFF2-40B4-BE49-F238E27FC236}">
                  <a16:creationId xmlns:a16="http://schemas.microsoft.com/office/drawing/2014/main" id="{8A705CDF-B136-6FDF-EBDB-19898652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00306" y="4140566"/>
              <a:ext cx="548305" cy="548305"/>
            </a:xfrm>
            <a:prstGeom prst="rect">
              <a:avLst/>
            </a:prstGeom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18B9C5D-5089-F53A-1663-FD6A0A5CC188}"/>
                </a:ext>
              </a:extLst>
            </p:cNvPr>
            <p:cNvSpPr txBox="1"/>
            <p:nvPr/>
          </p:nvSpPr>
          <p:spPr>
            <a:xfrm>
              <a:off x="2962004" y="1245806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Sales order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5A00B777-D304-67BA-30D5-E60EC6B74332}"/>
                </a:ext>
              </a:extLst>
            </p:cNvPr>
            <p:cNvSpPr txBox="1"/>
            <p:nvPr/>
          </p:nvSpPr>
          <p:spPr>
            <a:xfrm>
              <a:off x="2789171" y="2641707"/>
              <a:ext cx="12554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Purchase order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6576006-D970-EDD0-F71F-857B56FC42D7}"/>
                </a:ext>
              </a:extLst>
            </p:cNvPr>
            <p:cNvSpPr txBox="1"/>
            <p:nvPr/>
          </p:nvSpPr>
          <p:spPr>
            <a:xfrm>
              <a:off x="2962004" y="3900933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Sales order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5C85A88F-89A3-1DF2-A457-7AF7A8711C7C}"/>
                </a:ext>
              </a:extLst>
            </p:cNvPr>
            <p:cNvSpPr txBox="1"/>
            <p:nvPr/>
          </p:nvSpPr>
          <p:spPr>
            <a:xfrm>
              <a:off x="5698884" y="1901692"/>
              <a:ext cx="151035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Sales order No.</a:t>
              </a:r>
            </a:p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or</a:t>
              </a:r>
            </a:p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Purchase order No</a:t>
              </a: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.</a:t>
              </a:r>
              <a:endParaRPr lang="th-TH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7346AFA5-DB08-03EC-2CD1-589F7C4484A0}"/>
                </a:ext>
              </a:extLst>
            </p:cNvPr>
            <p:cNvSpPr txBox="1"/>
            <p:nvPr/>
          </p:nvSpPr>
          <p:spPr>
            <a:xfrm>
              <a:off x="7714597" y="3023567"/>
              <a:ext cx="1217000" cy="7630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-update status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-package/prod.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-driver’s inf.</a:t>
              </a:r>
            </a:p>
          </p:txBody>
        </p:sp>
      </p:grp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F2DE813-927F-3BDF-C30A-E7BDE5D3A8C2}"/>
              </a:ext>
            </a:extLst>
          </p:cNvPr>
          <p:cNvCxnSpPr>
            <a:cxnSpLocks/>
          </p:cNvCxnSpPr>
          <p:nvPr/>
        </p:nvCxnSpPr>
        <p:spPr>
          <a:xfrm>
            <a:off x="1332095" y="1006408"/>
            <a:ext cx="3090652" cy="0"/>
          </a:xfrm>
          <a:prstGeom prst="line">
            <a:avLst/>
          </a:prstGeom>
          <a:ln w="38100">
            <a:solidFill>
              <a:srgbClr val="669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CBD4F-C260-476A-A879-710242E5301B}"/>
              </a:ext>
            </a:extLst>
          </p:cNvPr>
          <p:cNvSpPr txBox="1"/>
          <p:nvPr/>
        </p:nvSpPr>
        <p:spPr>
          <a:xfrm>
            <a:off x="681374" y="369649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PHASE I</a:t>
            </a:r>
            <a:endParaRPr lang="th-TH" sz="3600" dirty="0">
              <a:latin typeface="Poppins" panose="000005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D524C2-7DE9-38BE-D37B-9DBABDB1D504}"/>
              </a:ext>
            </a:extLst>
          </p:cNvPr>
          <p:cNvGrpSpPr/>
          <p:nvPr/>
        </p:nvGrpSpPr>
        <p:grpSpPr>
          <a:xfrm>
            <a:off x="885912" y="2753699"/>
            <a:ext cx="3480990" cy="842210"/>
            <a:chOff x="589548" y="1251285"/>
            <a:chExt cx="3480990" cy="8422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37AD0F2-3A4F-94FF-DF80-000E394C7A1C}"/>
                </a:ext>
              </a:extLst>
            </p:cNvPr>
            <p:cNvSpPr/>
            <p:nvPr/>
          </p:nvSpPr>
          <p:spPr>
            <a:xfrm>
              <a:off x="589548" y="1251285"/>
              <a:ext cx="3480990" cy="842210"/>
            </a:xfrm>
            <a:prstGeom prst="roundRect">
              <a:avLst>
                <a:gd name="adj" fmla="val 50000"/>
              </a:avLst>
            </a:prstGeom>
            <a:solidFill>
              <a:srgbClr val="66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65BC16-1D80-4B6C-D40B-8A9477ADE0CA}"/>
                </a:ext>
              </a:extLst>
            </p:cNvPr>
            <p:cNvSpPr txBox="1"/>
            <p:nvPr/>
          </p:nvSpPr>
          <p:spPr>
            <a:xfrm>
              <a:off x="1010951" y="1472335"/>
              <a:ext cx="2443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Real time data</a:t>
              </a:r>
              <a:endParaRPr lang="th-TH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34F90B-8B2B-885A-50EB-30F6E58FE5D8}"/>
              </a:ext>
            </a:extLst>
          </p:cNvPr>
          <p:cNvGrpSpPr/>
          <p:nvPr/>
        </p:nvGrpSpPr>
        <p:grpSpPr>
          <a:xfrm>
            <a:off x="982578" y="4001220"/>
            <a:ext cx="4142929" cy="842210"/>
            <a:chOff x="589546" y="2316768"/>
            <a:chExt cx="4142929" cy="8422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96F4B22-D41A-866F-64EB-D15C02BF12F9}"/>
                </a:ext>
              </a:extLst>
            </p:cNvPr>
            <p:cNvSpPr/>
            <p:nvPr/>
          </p:nvSpPr>
          <p:spPr>
            <a:xfrm>
              <a:off x="589546" y="2316768"/>
              <a:ext cx="4142929" cy="842210"/>
            </a:xfrm>
            <a:prstGeom prst="roundRect">
              <a:avLst>
                <a:gd name="adj" fmla="val 50000"/>
              </a:avLst>
            </a:prstGeom>
            <a:solidFill>
              <a:srgbClr val="66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629989-E6C7-574F-4992-CD50E373AE6C}"/>
                </a:ext>
              </a:extLst>
            </p:cNvPr>
            <p:cNvSpPr txBox="1"/>
            <p:nvPr/>
          </p:nvSpPr>
          <p:spPr>
            <a:xfrm>
              <a:off x="983018" y="2507040"/>
              <a:ext cx="3057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Responsive Design</a:t>
              </a:r>
              <a:endParaRPr lang="th-TH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C516DF-089C-DC8B-9553-9074866D5FE8}"/>
              </a:ext>
            </a:extLst>
          </p:cNvPr>
          <p:cNvGrpSpPr/>
          <p:nvPr/>
        </p:nvGrpSpPr>
        <p:grpSpPr>
          <a:xfrm>
            <a:off x="885911" y="1503977"/>
            <a:ext cx="2788781" cy="842210"/>
            <a:chOff x="589546" y="3416969"/>
            <a:chExt cx="2788781" cy="8422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88DEFC-5D4B-7EA0-54D3-51C5EA92A812}"/>
                </a:ext>
              </a:extLst>
            </p:cNvPr>
            <p:cNvSpPr/>
            <p:nvPr/>
          </p:nvSpPr>
          <p:spPr>
            <a:xfrm>
              <a:off x="589546" y="3416969"/>
              <a:ext cx="2788781" cy="842210"/>
            </a:xfrm>
            <a:prstGeom prst="roundRect">
              <a:avLst>
                <a:gd name="adj" fmla="val 50000"/>
              </a:avLst>
            </a:prstGeom>
            <a:solidFill>
              <a:srgbClr val="66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1A03A9-0E7E-C751-9378-2E325FBE65F7}"/>
                </a:ext>
              </a:extLst>
            </p:cNvPr>
            <p:cNvSpPr txBox="1"/>
            <p:nvPr/>
          </p:nvSpPr>
          <p:spPr>
            <a:xfrm>
              <a:off x="1119054" y="3607241"/>
              <a:ext cx="1904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Easy to use</a:t>
              </a:r>
              <a:endParaRPr lang="th-TH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6BAE06-327F-E556-449C-08383C930BF9}"/>
              </a:ext>
            </a:extLst>
          </p:cNvPr>
          <p:cNvGrpSpPr/>
          <p:nvPr/>
        </p:nvGrpSpPr>
        <p:grpSpPr>
          <a:xfrm>
            <a:off x="7561755" y="750286"/>
            <a:ext cx="2531049" cy="5095256"/>
            <a:chOff x="0" y="907515"/>
            <a:chExt cx="2658937" cy="53527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620A6A-B5C4-E412-1AD8-283C5FA98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04" y="1049278"/>
              <a:ext cx="2322128" cy="506918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06C56D-3491-3BE2-C9AF-5D8D7D18B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0" y="907515"/>
              <a:ext cx="2658937" cy="535270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26FF38-7907-989F-5FB7-604AA6E4C245}"/>
              </a:ext>
            </a:extLst>
          </p:cNvPr>
          <p:cNvGrpSpPr/>
          <p:nvPr/>
        </p:nvGrpSpPr>
        <p:grpSpPr>
          <a:xfrm>
            <a:off x="557739" y="1278750"/>
            <a:ext cx="694728" cy="646331"/>
            <a:chOff x="6241960" y="1015980"/>
            <a:chExt cx="694728" cy="64633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CA62-A7CE-6BD4-734F-3351D2B07615}"/>
                </a:ext>
              </a:extLst>
            </p:cNvPr>
            <p:cNvSpPr/>
            <p:nvPr/>
          </p:nvSpPr>
          <p:spPr>
            <a:xfrm>
              <a:off x="6241960" y="1015980"/>
              <a:ext cx="694728" cy="6463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F5341B-E937-A010-6DFF-90D90C14BB20}"/>
                </a:ext>
              </a:extLst>
            </p:cNvPr>
            <p:cNvSpPr txBox="1"/>
            <p:nvPr/>
          </p:nvSpPr>
          <p:spPr>
            <a:xfrm>
              <a:off x="6360160" y="1139091"/>
              <a:ext cx="473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th-TH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49D78-CA36-E5CB-FC56-A6BF736CE85D}"/>
              </a:ext>
            </a:extLst>
          </p:cNvPr>
          <p:cNvGrpSpPr/>
          <p:nvPr/>
        </p:nvGrpSpPr>
        <p:grpSpPr>
          <a:xfrm>
            <a:off x="565310" y="2651583"/>
            <a:ext cx="694728" cy="646331"/>
            <a:chOff x="6241960" y="1015980"/>
            <a:chExt cx="694728" cy="64633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762B86-3535-75ED-A19D-B6C504C1B96F}"/>
                </a:ext>
              </a:extLst>
            </p:cNvPr>
            <p:cNvSpPr/>
            <p:nvPr/>
          </p:nvSpPr>
          <p:spPr>
            <a:xfrm>
              <a:off x="6241960" y="1015980"/>
              <a:ext cx="694728" cy="6463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16C365-A960-6B4F-80EB-BEC8048C54DA}"/>
                </a:ext>
              </a:extLst>
            </p:cNvPr>
            <p:cNvSpPr txBox="1"/>
            <p:nvPr/>
          </p:nvSpPr>
          <p:spPr>
            <a:xfrm>
              <a:off x="6360160" y="1139091"/>
              <a:ext cx="473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th-TH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2A7D7C-497C-4707-1D87-277F8CD38DF6}"/>
              </a:ext>
            </a:extLst>
          </p:cNvPr>
          <p:cNvGrpSpPr/>
          <p:nvPr/>
        </p:nvGrpSpPr>
        <p:grpSpPr>
          <a:xfrm>
            <a:off x="646771" y="4001220"/>
            <a:ext cx="694728" cy="646331"/>
            <a:chOff x="6241960" y="1015980"/>
            <a:chExt cx="694728" cy="64633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2F7CD9-C291-1E74-029E-A43AC4B67EA4}"/>
                </a:ext>
              </a:extLst>
            </p:cNvPr>
            <p:cNvSpPr/>
            <p:nvPr/>
          </p:nvSpPr>
          <p:spPr>
            <a:xfrm>
              <a:off x="6241960" y="1015980"/>
              <a:ext cx="694728" cy="6463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6DF869-1174-5913-F16C-0FE31A3BBF45}"/>
                </a:ext>
              </a:extLst>
            </p:cNvPr>
            <p:cNvSpPr txBox="1"/>
            <p:nvPr/>
          </p:nvSpPr>
          <p:spPr>
            <a:xfrm>
              <a:off x="6360160" y="1139091"/>
              <a:ext cx="473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</a:rPr>
                <a:t>3</a:t>
              </a:r>
              <a:endParaRPr lang="th-TH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71F3EA-8ABF-8B4D-03F9-0DBAE0CD8F38}"/>
              </a:ext>
            </a:extLst>
          </p:cNvPr>
          <p:cNvCxnSpPr>
            <a:cxnSpLocks/>
          </p:cNvCxnSpPr>
          <p:nvPr/>
        </p:nvCxnSpPr>
        <p:spPr>
          <a:xfrm>
            <a:off x="764971" y="972281"/>
            <a:ext cx="1871422" cy="0"/>
          </a:xfrm>
          <a:prstGeom prst="line">
            <a:avLst/>
          </a:prstGeom>
          <a:ln w="38100">
            <a:solidFill>
              <a:srgbClr val="669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92DC8-52DB-3904-43DD-C57BF086FC8F}"/>
              </a:ext>
            </a:extLst>
          </p:cNvPr>
          <p:cNvGrpSpPr/>
          <p:nvPr/>
        </p:nvGrpSpPr>
        <p:grpSpPr>
          <a:xfrm>
            <a:off x="512970" y="1393095"/>
            <a:ext cx="2531049" cy="5095256"/>
            <a:chOff x="0" y="907515"/>
            <a:chExt cx="2658937" cy="53527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809381C-501F-AE61-9CE3-5BA0B6015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04" y="1049278"/>
              <a:ext cx="2322128" cy="506918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AFF9A8-1E29-A2EB-C520-670FC9193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0" y="907515"/>
              <a:ext cx="2658937" cy="535270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AC10F5-E5CB-1B15-A67F-B2B2A9637D45}"/>
              </a:ext>
            </a:extLst>
          </p:cNvPr>
          <p:cNvGrpSpPr/>
          <p:nvPr/>
        </p:nvGrpSpPr>
        <p:grpSpPr>
          <a:xfrm>
            <a:off x="3360965" y="1393095"/>
            <a:ext cx="2531049" cy="5095256"/>
            <a:chOff x="2951892" y="907514"/>
            <a:chExt cx="2658937" cy="53527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DEB841-136A-BD82-7014-5BF97DF5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232" y="1055261"/>
              <a:ext cx="2322128" cy="505721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206983-5F69-042A-836E-D6785BF1C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2951892" y="907514"/>
              <a:ext cx="2658937" cy="535270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FEF4D2-3271-4262-EEE1-DE5E316DA241}"/>
              </a:ext>
            </a:extLst>
          </p:cNvPr>
          <p:cNvGrpSpPr/>
          <p:nvPr/>
        </p:nvGrpSpPr>
        <p:grpSpPr>
          <a:xfrm>
            <a:off x="6238242" y="1393094"/>
            <a:ext cx="2531049" cy="5095256"/>
            <a:chOff x="6086899" y="907513"/>
            <a:chExt cx="2658937" cy="53527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F6DD4F-5143-E086-6537-8E465167E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5304" y="992606"/>
              <a:ext cx="2322128" cy="495583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BB6AF11-99EE-F7F7-588A-703C63A30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6086899" y="907513"/>
              <a:ext cx="2658937" cy="535270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817D81-9963-1368-55D5-F5097F6C0640}"/>
              </a:ext>
            </a:extLst>
          </p:cNvPr>
          <p:cNvGrpSpPr/>
          <p:nvPr/>
        </p:nvGrpSpPr>
        <p:grpSpPr>
          <a:xfrm>
            <a:off x="9115519" y="1430492"/>
            <a:ext cx="2531049" cy="5095256"/>
            <a:chOff x="8706446" y="944911"/>
            <a:chExt cx="2658937" cy="535270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2A6E47-486B-8E34-254F-9F924AFE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5548" y="1105952"/>
              <a:ext cx="2251583" cy="49558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5EE032-2CD7-CCE1-30F7-DA6E044DF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8706446" y="944911"/>
              <a:ext cx="2658937" cy="535270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36846B-B25E-A7BB-186D-9F96687E89DC}"/>
              </a:ext>
            </a:extLst>
          </p:cNvPr>
          <p:cNvSpPr txBox="1"/>
          <p:nvPr/>
        </p:nvSpPr>
        <p:spPr>
          <a:xfrm>
            <a:off x="681374" y="369649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PHASE I</a:t>
            </a:r>
            <a:endParaRPr lang="th-TH" sz="3600" dirty="0">
              <a:latin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204F8-5B1D-5E66-BC10-FAE800BD7CAD}"/>
              </a:ext>
            </a:extLst>
          </p:cNvPr>
          <p:cNvSpPr txBox="1"/>
          <p:nvPr/>
        </p:nvSpPr>
        <p:spPr>
          <a:xfrm>
            <a:off x="1131308" y="103038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011E-87E1-E710-BB9E-F5E9E5CAEC47}"/>
              </a:ext>
            </a:extLst>
          </p:cNvPr>
          <p:cNvSpPr txBox="1"/>
          <p:nvPr/>
        </p:nvSpPr>
        <p:spPr>
          <a:xfrm>
            <a:off x="4085316" y="103038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Display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D18F23-0FB5-E927-7928-B39DDC60C4D1}"/>
              </a:ext>
            </a:extLst>
          </p:cNvPr>
          <p:cNvSpPr txBox="1"/>
          <p:nvPr/>
        </p:nvSpPr>
        <p:spPr>
          <a:xfrm>
            <a:off x="6864007" y="99298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Tracking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F09E88-158D-2097-AD1B-AF99CEEA813E}"/>
              </a:ext>
            </a:extLst>
          </p:cNvPr>
          <p:cNvSpPr txBox="1"/>
          <p:nvPr/>
        </p:nvSpPr>
        <p:spPr>
          <a:xfrm>
            <a:off x="9923225" y="103038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Detail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296CF4-EF42-DEF1-3096-092C215F41D0}"/>
              </a:ext>
            </a:extLst>
          </p:cNvPr>
          <p:cNvCxnSpPr>
            <a:cxnSpLocks/>
          </p:cNvCxnSpPr>
          <p:nvPr/>
        </p:nvCxnSpPr>
        <p:spPr>
          <a:xfrm>
            <a:off x="681374" y="992984"/>
            <a:ext cx="1871422" cy="0"/>
          </a:xfrm>
          <a:prstGeom prst="line">
            <a:avLst/>
          </a:prstGeom>
          <a:ln w="38100">
            <a:solidFill>
              <a:srgbClr val="669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2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CBD4F-C260-476A-A879-710242E5301B}"/>
              </a:ext>
            </a:extLst>
          </p:cNvPr>
          <p:cNvSpPr txBox="1"/>
          <p:nvPr/>
        </p:nvSpPr>
        <p:spPr>
          <a:xfrm>
            <a:off x="681374" y="36964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PHASE II</a:t>
            </a:r>
            <a:endParaRPr lang="th-TH" sz="3600" dirty="0">
              <a:latin typeface="Poppins" panose="000005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D524C2-7DE9-38BE-D37B-9DBABDB1D504}"/>
              </a:ext>
            </a:extLst>
          </p:cNvPr>
          <p:cNvGrpSpPr/>
          <p:nvPr/>
        </p:nvGrpSpPr>
        <p:grpSpPr>
          <a:xfrm>
            <a:off x="885911" y="2753699"/>
            <a:ext cx="4836695" cy="842210"/>
            <a:chOff x="589547" y="1251285"/>
            <a:chExt cx="4836695" cy="8422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37AD0F2-3A4F-94FF-DF80-000E394C7A1C}"/>
                </a:ext>
              </a:extLst>
            </p:cNvPr>
            <p:cNvSpPr/>
            <p:nvPr/>
          </p:nvSpPr>
          <p:spPr>
            <a:xfrm>
              <a:off x="589547" y="1251285"/>
              <a:ext cx="4836695" cy="842210"/>
            </a:xfrm>
            <a:prstGeom prst="roundRect">
              <a:avLst>
                <a:gd name="adj" fmla="val 50000"/>
              </a:avLst>
            </a:prstGeom>
            <a:solidFill>
              <a:srgbClr val="66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65BC16-1D80-4B6C-D40B-8A9477ADE0CA}"/>
                </a:ext>
              </a:extLst>
            </p:cNvPr>
            <p:cNvSpPr txBox="1"/>
            <p:nvPr/>
          </p:nvSpPr>
          <p:spPr>
            <a:xfrm>
              <a:off x="1010951" y="1472335"/>
              <a:ext cx="3839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Security &amp; Authorization</a:t>
              </a:r>
              <a:endParaRPr lang="th-TH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34F90B-8B2B-885A-50EB-30F6E58FE5D8}"/>
              </a:ext>
            </a:extLst>
          </p:cNvPr>
          <p:cNvGrpSpPr/>
          <p:nvPr/>
        </p:nvGrpSpPr>
        <p:grpSpPr>
          <a:xfrm>
            <a:off x="982578" y="4001220"/>
            <a:ext cx="5317959" cy="842210"/>
            <a:chOff x="589546" y="2316768"/>
            <a:chExt cx="5317959" cy="8422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96F4B22-D41A-866F-64EB-D15C02BF12F9}"/>
                </a:ext>
              </a:extLst>
            </p:cNvPr>
            <p:cNvSpPr/>
            <p:nvPr/>
          </p:nvSpPr>
          <p:spPr>
            <a:xfrm>
              <a:off x="589546" y="2316768"/>
              <a:ext cx="5317959" cy="842210"/>
            </a:xfrm>
            <a:prstGeom prst="roundRect">
              <a:avLst>
                <a:gd name="adj" fmla="val 50000"/>
              </a:avLst>
            </a:prstGeom>
            <a:solidFill>
              <a:srgbClr val="66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629989-E6C7-574F-4992-CD50E373AE6C}"/>
                </a:ext>
              </a:extLst>
            </p:cNvPr>
            <p:cNvSpPr txBox="1"/>
            <p:nvPr/>
          </p:nvSpPr>
          <p:spPr>
            <a:xfrm>
              <a:off x="1010951" y="2524400"/>
              <a:ext cx="416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Multi Tracking Sales Order</a:t>
              </a:r>
              <a:endParaRPr lang="th-TH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C516DF-089C-DC8B-9553-9074866D5FE8}"/>
              </a:ext>
            </a:extLst>
          </p:cNvPr>
          <p:cNvGrpSpPr/>
          <p:nvPr/>
        </p:nvGrpSpPr>
        <p:grpSpPr>
          <a:xfrm>
            <a:off x="885911" y="1503977"/>
            <a:ext cx="3744336" cy="842210"/>
            <a:chOff x="589546" y="3416969"/>
            <a:chExt cx="3744336" cy="8422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88DEFC-5D4B-7EA0-54D3-51C5EA92A812}"/>
                </a:ext>
              </a:extLst>
            </p:cNvPr>
            <p:cNvSpPr/>
            <p:nvPr/>
          </p:nvSpPr>
          <p:spPr>
            <a:xfrm>
              <a:off x="589546" y="3416969"/>
              <a:ext cx="3744336" cy="842210"/>
            </a:xfrm>
            <a:prstGeom prst="roundRect">
              <a:avLst>
                <a:gd name="adj" fmla="val 50000"/>
              </a:avLst>
            </a:prstGeom>
            <a:solidFill>
              <a:srgbClr val="669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1A03A9-0E7E-C751-9378-2E325FBE65F7}"/>
                </a:ext>
              </a:extLst>
            </p:cNvPr>
            <p:cNvSpPr txBox="1"/>
            <p:nvPr/>
          </p:nvSpPr>
          <p:spPr>
            <a:xfrm>
              <a:off x="1119054" y="36072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Deep in details</a:t>
              </a:r>
              <a:endParaRPr lang="th-TH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26FF38-7907-989F-5FB7-604AA6E4C245}"/>
              </a:ext>
            </a:extLst>
          </p:cNvPr>
          <p:cNvGrpSpPr/>
          <p:nvPr/>
        </p:nvGrpSpPr>
        <p:grpSpPr>
          <a:xfrm>
            <a:off x="557739" y="1278750"/>
            <a:ext cx="694728" cy="646331"/>
            <a:chOff x="6241960" y="1015980"/>
            <a:chExt cx="694728" cy="64633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CA62-A7CE-6BD4-734F-3351D2B07615}"/>
                </a:ext>
              </a:extLst>
            </p:cNvPr>
            <p:cNvSpPr/>
            <p:nvPr/>
          </p:nvSpPr>
          <p:spPr>
            <a:xfrm>
              <a:off x="6241960" y="1015980"/>
              <a:ext cx="694728" cy="6463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F5341B-E937-A010-6DFF-90D90C14BB20}"/>
                </a:ext>
              </a:extLst>
            </p:cNvPr>
            <p:cNvSpPr txBox="1"/>
            <p:nvPr/>
          </p:nvSpPr>
          <p:spPr>
            <a:xfrm>
              <a:off x="6360160" y="1139091"/>
              <a:ext cx="473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th-TH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49D78-CA36-E5CB-FC56-A6BF736CE85D}"/>
              </a:ext>
            </a:extLst>
          </p:cNvPr>
          <p:cNvGrpSpPr/>
          <p:nvPr/>
        </p:nvGrpSpPr>
        <p:grpSpPr>
          <a:xfrm>
            <a:off x="565310" y="2651583"/>
            <a:ext cx="694728" cy="646331"/>
            <a:chOff x="6241960" y="1015980"/>
            <a:chExt cx="694728" cy="64633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762B86-3535-75ED-A19D-B6C504C1B96F}"/>
                </a:ext>
              </a:extLst>
            </p:cNvPr>
            <p:cNvSpPr/>
            <p:nvPr/>
          </p:nvSpPr>
          <p:spPr>
            <a:xfrm>
              <a:off x="6241960" y="1015980"/>
              <a:ext cx="694728" cy="6463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16C365-A960-6B4F-80EB-BEC8048C54DA}"/>
                </a:ext>
              </a:extLst>
            </p:cNvPr>
            <p:cNvSpPr txBox="1"/>
            <p:nvPr/>
          </p:nvSpPr>
          <p:spPr>
            <a:xfrm>
              <a:off x="6360160" y="1139091"/>
              <a:ext cx="473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th-TH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2A7D7C-497C-4707-1D87-277F8CD38DF6}"/>
              </a:ext>
            </a:extLst>
          </p:cNvPr>
          <p:cNvGrpSpPr/>
          <p:nvPr/>
        </p:nvGrpSpPr>
        <p:grpSpPr>
          <a:xfrm>
            <a:off x="646771" y="4001220"/>
            <a:ext cx="694728" cy="646331"/>
            <a:chOff x="6241960" y="1015980"/>
            <a:chExt cx="694728" cy="64633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2F7CD9-C291-1E74-029E-A43AC4B67EA4}"/>
                </a:ext>
              </a:extLst>
            </p:cNvPr>
            <p:cNvSpPr/>
            <p:nvPr/>
          </p:nvSpPr>
          <p:spPr>
            <a:xfrm>
              <a:off x="6241960" y="1015980"/>
              <a:ext cx="694728" cy="6463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6DF869-1174-5913-F16C-0FE31A3BBF45}"/>
                </a:ext>
              </a:extLst>
            </p:cNvPr>
            <p:cNvSpPr txBox="1"/>
            <p:nvPr/>
          </p:nvSpPr>
          <p:spPr>
            <a:xfrm>
              <a:off x="6360160" y="1139091"/>
              <a:ext cx="473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</a:rPr>
                <a:t>3</a:t>
              </a:r>
              <a:endParaRPr lang="th-TH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0DF43F-CB32-1998-B859-D8FA6E1A27CD}"/>
              </a:ext>
            </a:extLst>
          </p:cNvPr>
          <p:cNvGrpSpPr/>
          <p:nvPr/>
        </p:nvGrpSpPr>
        <p:grpSpPr>
          <a:xfrm>
            <a:off x="7758695" y="627176"/>
            <a:ext cx="2531049" cy="5095256"/>
            <a:chOff x="7758695" y="627176"/>
            <a:chExt cx="2531049" cy="509525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F8BC6BA-8DA4-604F-4F61-9F0B03732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948" y="783866"/>
              <a:ext cx="2270357" cy="4843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06C56D-3491-3BE2-C9AF-5D8D7D18B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7758695" y="627176"/>
              <a:ext cx="2531049" cy="5095256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080CF-4729-40A0-914E-9BB1E7044CBA}"/>
              </a:ext>
            </a:extLst>
          </p:cNvPr>
          <p:cNvCxnSpPr>
            <a:cxnSpLocks/>
          </p:cNvCxnSpPr>
          <p:nvPr/>
        </p:nvCxnSpPr>
        <p:spPr>
          <a:xfrm>
            <a:off x="751509" y="1015980"/>
            <a:ext cx="1871422" cy="0"/>
          </a:xfrm>
          <a:prstGeom prst="line">
            <a:avLst/>
          </a:prstGeom>
          <a:ln w="38100">
            <a:solidFill>
              <a:srgbClr val="669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0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21B324-E963-9163-17AD-E81AF4A5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9" y="2101367"/>
            <a:ext cx="4206146" cy="199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689227-E802-0DEF-4223-25D72083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36" y="2101367"/>
            <a:ext cx="3041288" cy="3018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5A3349-BC5A-9695-1C3D-45505AA76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36" y="2089277"/>
            <a:ext cx="3818585" cy="29340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D8791E-002B-43A0-BA3D-9D9F532F8FB6}"/>
              </a:ext>
            </a:extLst>
          </p:cNvPr>
          <p:cNvSpPr txBox="1"/>
          <p:nvPr/>
        </p:nvSpPr>
        <p:spPr>
          <a:xfrm>
            <a:off x="681374" y="369649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PHASE II-Desktop Design</a:t>
            </a:r>
            <a:endParaRPr lang="th-TH" sz="3600" dirty="0">
              <a:latin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5D96-AE3B-81DC-961E-E83667B3279F}"/>
              </a:ext>
            </a:extLst>
          </p:cNvPr>
          <p:cNvSpPr txBox="1"/>
          <p:nvPr/>
        </p:nvSpPr>
        <p:spPr>
          <a:xfrm>
            <a:off x="1151026" y="1422712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Register &amp; Log-in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CB17C-CAB2-DC31-60E4-FC043EAECB15}"/>
              </a:ext>
            </a:extLst>
          </p:cNvPr>
          <p:cNvSpPr txBox="1"/>
          <p:nvPr/>
        </p:nvSpPr>
        <p:spPr>
          <a:xfrm>
            <a:off x="4987180" y="1462434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Display sales order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CA022-AFDE-C483-845D-CF499C8B69D5}"/>
              </a:ext>
            </a:extLst>
          </p:cNvPr>
          <p:cNvSpPr txBox="1"/>
          <p:nvPr/>
        </p:nvSpPr>
        <p:spPr>
          <a:xfrm>
            <a:off x="8368520" y="145222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Specific Tracking Order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2B154C-7AA3-1C98-B912-0E633509FD25}"/>
              </a:ext>
            </a:extLst>
          </p:cNvPr>
          <p:cNvCxnSpPr>
            <a:cxnSpLocks/>
          </p:cNvCxnSpPr>
          <p:nvPr/>
        </p:nvCxnSpPr>
        <p:spPr>
          <a:xfrm>
            <a:off x="751509" y="1015980"/>
            <a:ext cx="5281822" cy="0"/>
          </a:xfrm>
          <a:prstGeom prst="line">
            <a:avLst/>
          </a:prstGeom>
          <a:ln w="38100">
            <a:solidFill>
              <a:srgbClr val="669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5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2D8791E-002B-43A0-BA3D-9D9F532F8FB6}"/>
              </a:ext>
            </a:extLst>
          </p:cNvPr>
          <p:cNvSpPr txBox="1"/>
          <p:nvPr/>
        </p:nvSpPr>
        <p:spPr>
          <a:xfrm>
            <a:off x="681374" y="369649"/>
            <a:ext cx="541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PHASE II-Mobile Design</a:t>
            </a:r>
            <a:endParaRPr lang="th-TH" sz="3600" dirty="0">
              <a:latin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5D96-AE3B-81DC-961E-E83667B3279F}"/>
              </a:ext>
            </a:extLst>
          </p:cNvPr>
          <p:cNvSpPr txBox="1"/>
          <p:nvPr/>
        </p:nvSpPr>
        <p:spPr>
          <a:xfrm>
            <a:off x="1106810" y="1309589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Register &amp; Log-in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CB17C-CAB2-DC31-60E4-FC043EAECB15}"/>
              </a:ext>
            </a:extLst>
          </p:cNvPr>
          <p:cNvSpPr txBox="1"/>
          <p:nvPr/>
        </p:nvSpPr>
        <p:spPr>
          <a:xfrm>
            <a:off x="4822854" y="1324033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Display sales order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CA022-AFDE-C483-845D-CF499C8B69D5}"/>
              </a:ext>
            </a:extLst>
          </p:cNvPr>
          <p:cNvSpPr txBox="1"/>
          <p:nvPr/>
        </p:nvSpPr>
        <p:spPr>
          <a:xfrm>
            <a:off x="8359974" y="1363678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Specific Tracking Order</a:t>
            </a:r>
            <a:endParaRPr lang="th-TH" sz="200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C4BC1F-BC6E-99C6-B0BD-10C49551F5CE}"/>
              </a:ext>
            </a:extLst>
          </p:cNvPr>
          <p:cNvGrpSpPr/>
          <p:nvPr/>
        </p:nvGrpSpPr>
        <p:grpSpPr>
          <a:xfrm>
            <a:off x="1106810" y="1836416"/>
            <a:ext cx="2282196" cy="4769617"/>
            <a:chOff x="7758695" y="627176"/>
            <a:chExt cx="2531049" cy="509525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7105AC1-9129-CD7D-6E75-A3FD69DF2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4948" y="783866"/>
              <a:ext cx="2270357" cy="4843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0C3514-D993-CE2F-7AA0-8393219FF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7758695" y="627176"/>
              <a:ext cx="2531049" cy="50952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FE324E-F7D6-D371-A105-118ED80BB333}"/>
              </a:ext>
            </a:extLst>
          </p:cNvPr>
          <p:cNvGrpSpPr/>
          <p:nvPr/>
        </p:nvGrpSpPr>
        <p:grpSpPr>
          <a:xfrm>
            <a:off x="4919266" y="1866155"/>
            <a:ext cx="2282196" cy="4769617"/>
            <a:chOff x="4954902" y="1836416"/>
            <a:chExt cx="2282196" cy="476961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DF8623A-1D5F-FC80-2629-CCCE9C3B9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38" y="1924543"/>
              <a:ext cx="2138254" cy="459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B9D35B-00EB-1FFD-8C3F-D1EEFD5B0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4954902" y="1836416"/>
              <a:ext cx="2282196" cy="476961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5B313F-3416-9CFC-5728-18A963B5521E}"/>
              </a:ext>
            </a:extLst>
          </p:cNvPr>
          <p:cNvGrpSpPr/>
          <p:nvPr/>
        </p:nvGrpSpPr>
        <p:grpSpPr>
          <a:xfrm>
            <a:off x="8731722" y="1836416"/>
            <a:ext cx="2342017" cy="4799356"/>
            <a:chOff x="6086899" y="907513"/>
            <a:chExt cx="2658937" cy="53527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D5F5A7-4395-5589-2D87-A3359B039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5304" y="992606"/>
              <a:ext cx="2322128" cy="49558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228F69-E3F5-E713-E55B-5CDE133B6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142" r="13878" b="3120"/>
            <a:stretch/>
          </p:blipFill>
          <p:spPr>
            <a:xfrm>
              <a:off x="6086899" y="907513"/>
              <a:ext cx="2658937" cy="5352707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477511-598F-A77F-BCEE-551EE1434091}"/>
              </a:ext>
            </a:extLst>
          </p:cNvPr>
          <p:cNvCxnSpPr>
            <a:cxnSpLocks/>
          </p:cNvCxnSpPr>
          <p:nvPr/>
        </p:nvCxnSpPr>
        <p:spPr>
          <a:xfrm>
            <a:off x="751509" y="1015980"/>
            <a:ext cx="5281822" cy="0"/>
          </a:xfrm>
          <a:prstGeom prst="line">
            <a:avLst/>
          </a:prstGeom>
          <a:ln w="38100">
            <a:solidFill>
              <a:srgbClr val="669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47FF3-54F7-CA5E-F5C7-CE6AF5338B85}"/>
              </a:ext>
            </a:extLst>
          </p:cNvPr>
          <p:cNvSpPr txBox="1"/>
          <p:nvPr/>
        </p:nvSpPr>
        <p:spPr>
          <a:xfrm>
            <a:off x="681374" y="36964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PHASE II-Register</a:t>
            </a:r>
            <a:endParaRPr lang="th-TH" sz="3600" dirty="0">
              <a:latin typeface="Poppins" panose="00000500000000000000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038AE6-BC47-C9D6-810F-03DC461D4567}"/>
              </a:ext>
            </a:extLst>
          </p:cNvPr>
          <p:cNvGrpSpPr/>
          <p:nvPr/>
        </p:nvGrpSpPr>
        <p:grpSpPr>
          <a:xfrm>
            <a:off x="1044073" y="1712787"/>
            <a:ext cx="1324598" cy="646331"/>
            <a:chOff x="1580972" y="1813283"/>
            <a:chExt cx="1324598" cy="646331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A70C1DF-7AB7-0597-6AB7-47D8890D5B2E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688BEA-8899-489A-E1C1-A4E2661BBF7D}"/>
                </a:ext>
              </a:extLst>
            </p:cNvPr>
            <p:cNvSpPr txBox="1"/>
            <p:nvPr/>
          </p:nvSpPr>
          <p:spPr>
            <a:xfrm>
              <a:off x="1798277" y="2005643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Salesman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ADEF76-34ED-F5B1-CEE8-EBE578C7F986}"/>
              </a:ext>
            </a:extLst>
          </p:cNvPr>
          <p:cNvGrpSpPr/>
          <p:nvPr/>
        </p:nvGrpSpPr>
        <p:grpSpPr>
          <a:xfrm>
            <a:off x="1044073" y="2601178"/>
            <a:ext cx="1324598" cy="646331"/>
            <a:chOff x="1580972" y="1813283"/>
            <a:chExt cx="1324598" cy="64633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C7F37EB-6D28-6608-21FE-16683F0F98C3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7693AF-925D-F95D-66CC-1EDBC2E84059}"/>
                </a:ext>
              </a:extLst>
            </p:cNvPr>
            <p:cNvSpPr txBox="1"/>
            <p:nvPr/>
          </p:nvSpPr>
          <p:spPr>
            <a:xfrm>
              <a:off x="1865603" y="2005643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Register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B38E723-9F98-10B7-948F-DE82F2FBD94E}"/>
              </a:ext>
            </a:extLst>
          </p:cNvPr>
          <p:cNvSpPr/>
          <p:nvPr/>
        </p:nvSpPr>
        <p:spPr>
          <a:xfrm>
            <a:off x="3384197" y="2601177"/>
            <a:ext cx="1324598" cy="646331"/>
          </a:xfrm>
          <a:prstGeom prst="roundRect">
            <a:avLst>
              <a:gd name="adj" fmla="val 331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CF3B37-13D2-529C-462A-177E6E80CC87}"/>
              </a:ext>
            </a:extLst>
          </p:cNvPr>
          <p:cNvSpPr txBox="1"/>
          <p:nvPr/>
        </p:nvSpPr>
        <p:spPr>
          <a:xfrm>
            <a:off x="3612481" y="3829366"/>
            <a:ext cx="8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Verify</a:t>
            </a:r>
          </a:p>
          <a:p>
            <a:pPr algn="ctr"/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From DB</a:t>
            </a:r>
            <a:endParaRPr lang="th-TH" sz="900" dirty="0">
              <a:latin typeface="Poppins" panose="00000500000000000000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C982F8-CD16-6DA5-FFF8-F6054C1331C4}"/>
              </a:ext>
            </a:extLst>
          </p:cNvPr>
          <p:cNvGrpSpPr/>
          <p:nvPr/>
        </p:nvGrpSpPr>
        <p:grpSpPr>
          <a:xfrm>
            <a:off x="3384197" y="1712787"/>
            <a:ext cx="1324598" cy="646331"/>
            <a:chOff x="1580972" y="1813283"/>
            <a:chExt cx="1324598" cy="646331"/>
          </a:xfrm>
          <a:solidFill>
            <a:srgbClr val="669188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0AC4635-FEE2-504E-7B86-1DE6E7D2113A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3C6F19-4458-FC5D-4175-194D936011AC}"/>
                </a:ext>
              </a:extLst>
            </p:cNvPr>
            <p:cNvSpPr txBox="1"/>
            <p:nvPr/>
          </p:nvSpPr>
          <p:spPr>
            <a:xfrm>
              <a:off x="1889648" y="2016806"/>
              <a:ext cx="707245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System</a:t>
              </a:r>
              <a:endParaRPr lang="th-TH" sz="1100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ABB2102-A071-7992-7628-518C69BF2186}"/>
              </a:ext>
            </a:extLst>
          </p:cNvPr>
          <p:cNvGrpSpPr/>
          <p:nvPr/>
        </p:nvGrpSpPr>
        <p:grpSpPr>
          <a:xfrm>
            <a:off x="1108995" y="3721646"/>
            <a:ext cx="1324598" cy="646331"/>
            <a:chOff x="1580972" y="1813283"/>
            <a:chExt cx="1324598" cy="646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A723F1B-82C9-20E5-CCF1-16107DCAD234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59AD76-0E66-0E53-3A7E-9D30200C8900}"/>
                </a:ext>
              </a:extLst>
            </p:cNvPr>
            <p:cNvSpPr txBox="1"/>
            <p:nvPr/>
          </p:nvSpPr>
          <p:spPr>
            <a:xfrm>
              <a:off x="1580973" y="1921004"/>
              <a:ext cx="13245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User Account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Password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289E76-F4F5-09A9-D616-B0C5C4EF51C0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 flipV="1">
            <a:off x="2368671" y="2924343"/>
            <a:ext cx="101552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8545BC-CEB0-4A82-0A8E-AEB0A8DBC8CC}"/>
              </a:ext>
            </a:extLst>
          </p:cNvPr>
          <p:cNvCxnSpPr>
            <a:cxnSpLocks/>
          </p:cNvCxnSpPr>
          <p:nvPr/>
        </p:nvCxnSpPr>
        <p:spPr>
          <a:xfrm>
            <a:off x="4046494" y="3251483"/>
            <a:ext cx="1" cy="4680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Flowchart: Decision 80">
            <a:extLst>
              <a:ext uri="{FF2B5EF4-FFF2-40B4-BE49-F238E27FC236}">
                <a16:creationId xmlns:a16="http://schemas.microsoft.com/office/drawing/2014/main" id="{F9FFD321-3394-F072-AB76-F87C90744D2E}"/>
              </a:ext>
            </a:extLst>
          </p:cNvPr>
          <p:cNvSpPr/>
          <p:nvPr/>
        </p:nvSpPr>
        <p:spPr>
          <a:xfrm>
            <a:off x="3626525" y="3721645"/>
            <a:ext cx="833842" cy="646331"/>
          </a:xfrm>
          <a:prstGeom prst="flowChartDecision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EAB632-E53B-3F46-C571-A9119024E4FA}"/>
              </a:ext>
            </a:extLst>
          </p:cNvPr>
          <p:cNvCxnSpPr>
            <a:cxnSpLocks/>
            <a:stCxn id="81" idx="1"/>
            <a:endCxn id="76" idx="3"/>
          </p:cNvCxnSpPr>
          <p:nvPr/>
        </p:nvCxnSpPr>
        <p:spPr>
          <a:xfrm flipH="1">
            <a:off x="2433593" y="4044811"/>
            <a:ext cx="119293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F286973-F105-4860-B970-3C05177FA42E}"/>
              </a:ext>
            </a:extLst>
          </p:cNvPr>
          <p:cNvSpPr txBox="1"/>
          <p:nvPr/>
        </p:nvSpPr>
        <p:spPr>
          <a:xfrm>
            <a:off x="2599094" y="3783200"/>
            <a:ext cx="86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Approve</a:t>
            </a:r>
            <a:endParaRPr lang="th-TH" sz="1100" dirty="0">
              <a:latin typeface="Poppins" panose="000005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A027C8-0D40-2358-6A35-E6C1A04F7BB4}"/>
              </a:ext>
            </a:extLst>
          </p:cNvPr>
          <p:cNvSpPr txBox="1"/>
          <p:nvPr/>
        </p:nvSpPr>
        <p:spPr>
          <a:xfrm>
            <a:off x="3488267" y="2708900"/>
            <a:ext cx="1110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Request</a:t>
            </a:r>
          </a:p>
          <a:p>
            <a:pPr algn="ctr"/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New register</a:t>
            </a:r>
            <a:endParaRPr lang="th-TH" sz="1050" dirty="0">
              <a:latin typeface="Poppins" panose="00000500000000000000" pitchFamily="2" charset="0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DE5BAB6-AABD-B681-A6DD-0303B83CC05A}"/>
              </a:ext>
            </a:extLst>
          </p:cNvPr>
          <p:cNvCxnSpPr>
            <a:cxnSpLocks/>
            <a:stCxn id="81" idx="2"/>
            <a:endCxn id="98" idx="3"/>
          </p:cNvCxnSpPr>
          <p:nvPr/>
        </p:nvCxnSpPr>
        <p:spPr>
          <a:xfrm rot="5400000">
            <a:off x="2839869" y="3961701"/>
            <a:ext cx="797303" cy="1609853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3B8F388-6843-A69A-7725-0CD4FBAA92E0}"/>
              </a:ext>
            </a:extLst>
          </p:cNvPr>
          <p:cNvGrpSpPr/>
          <p:nvPr/>
        </p:nvGrpSpPr>
        <p:grpSpPr>
          <a:xfrm>
            <a:off x="1108995" y="4842113"/>
            <a:ext cx="1401510" cy="646331"/>
            <a:chOff x="1580972" y="1813283"/>
            <a:chExt cx="1401510" cy="646331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5A0B33A-9CF8-4563-611B-E9DFF77DF6A6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8296FD-B706-CEB1-C134-203DCE7E40F6}"/>
                </a:ext>
              </a:extLst>
            </p:cNvPr>
            <p:cNvSpPr txBox="1"/>
            <p:nvPr/>
          </p:nvSpPr>
          <p:spPr>
            <a:xfrm>
              <a:off x="1657885" y="2024791"/>
              <a:ext cx="132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</a:rPr>
                <a:t>Contact admin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055379F-DB97-6455-D6FD-FE22ABF2B97D}"/>
              </a:ext>
            </a:extLst>
          </p:cNvPr>
          <p:cNvSpPr txBox="1"/>
          <p:nvPr/>
        </p:nvSpPr>
        <p:spPr>
          <a:xfrm>
            <a:off x="2676188" y="4922816"/>
            <a:ext cx="86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Reject</a:t>
            </a:r>
            <a:endParaRPr lang="th-TH" sz="1100" dirty="0">
              <a:latin typeface="Poppins" panose="00000500000000000000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7A628C4-95BF-380B-15BB-DBB956D0B229}"/>
              </a:ext>
            </a:extLst>
          </p:cNvPr>
          <p:cNvCxnSpPr/>
          <p:nvPr/>
        </p:nvCxnSpPr>
        <p:spPr>
          <a:xfrm>
            <a:off x="5187297" y="1468761"/>
            <a:ext cx="0" cy="440963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7FDBA6A-7981-D0CB-3754-F7800BB2ED8F}"/>
              </a:ext>
            </a:extLst>
          </p:cNvPr>
          <p:cNvGrpSpPr/>
          <p:nvPr/>
        </p:nvGrpSpPr>
        <p:grpSpPr>
          <a:xfrm>
            <a:off x="8063193" y="1712787"/>
            <a:ext cx="1324598" cy="646331"/>
            <a:chOff x="1580972" y="1813283"/>
            <a:chExt cx="1324598" cy="64633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7F4733C-BE1C-128C-BF7A-1206B1AF5943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192342-D200-E0AD-96F6-5D602B3CB54C}"/>
                </a:ext>
              </a:extLst>
            </p:cNvPr>
            <p:cNvSpPr txBox="1"/>
            <p:nvPr/>
          </p:nvSpPr>
          <p:spPr>
            <a:xfrm>
              <a:off x="1798277" y="2005643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Salesman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DD8BE17-8381-93A0-B964-558A2DA14437}"/>
              </a:ext>
            </a:extLst>
          </p:cNvPr>
          <p:cNvGrpSpPr/>
          <p:nvPr/>
        </p:nvGrpSpPr>
        <p:grpSpPr>
          <a:xfrm>
            <a:off x="8063193" y="2601178"/>
            <a:ext cx="1324598" cy="646331"/>
            <a:chOff x="1580972" y="1813283"/>
            <a:chExt cx="1324598" cy="646331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4A4F5D0-6B39-4F35-FF07-77651F8B413B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6CB0EE4-A40C-DC98-6A68-EC59DED5D55B}"/>
                </a:ext>
              </a:extLst>
            </p:cNvPr>
            <p:cNvSpPr txBox="1"/>
            <p:nvPr/>
          </p:nvSpPr>
          <p:spPr>
            <a:xfrm>
              <a:off x="1865603" y="2005643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Register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010A25B-0501-58E7-EA46-89F926E75D98}"/>
              </a:ext>
            </a:extLst>
          </p:cNvPr>
          <p:cNvSpPr/>
          <p:nvPr/>
        </p:nvSpPr>
        <p:spPr>
          <a:xfrm>
            <a:off x="10403317" y="2601177"/>
            <a:ext cx="1324598" cy="646331"/>
          </a:xfrm>
          <a:prstGeom prst="roundRect">
            <a:avLst>
              <a:gd name="adj" fmla="val 331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FDF193-3811-B0AB-5CE6-AC49B44AC9FF}"/>
              </a:ext>
            </a:extLst>
          </p:cNvPr>
          <p:cNvSpPr txBox="1"/>
          <p:nvPr/>
        </p:nvSpPr>
        <p:spPr>
          <a:xfrm>
            <a:off x="10631601" y="3829366"/>
            <a:ext cx="8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Verify</a:t>
            </a:r>
          </a:p>
          <a:p>
            <a:pPr algn="ctr"/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From DB</a:t>
            </a:r>
            <a:endParaRPr lang="th-TH" sz="900" dirty="0">
              <a:latin typeface="Poppins" panose="000005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BBE54B6-8FF7-22D1-B4C8-0F8144D0B981}"/>
              </a:ext>
            </a:extLst>
          </p:cNvPr>
          <p:cNvGrpSpPr/>
          <p:nvPr/>
        </p:nvGrpSpPr>
        <p:grpSpPr>
          <a:xfrm>
            <a:off x="10403317" y="1712787"/>
            <a:ext cx="1324598" cy="646331"/>
            <a:chOff x="1580972" y="1813283"/>
            <a:chExt cx="1324598" cy="646331"/>
          </a:xfrm>
          <a:solidFill>
            <a:srgbClr val="669188"/>
          </a:solidFill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9B787703-DD40-8C2D-1188-4FE8618B2646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8C7BDC-ED00-1085-3CD0-A2AB5F416586}"/>
                </a:ext>
              </a:extLst>
            </p:cNvPr>
            <p:cNvSpPr txBox="1"/>
            <p:nvPr/>
          </p:nvSpPr>
          <p:spPr>
            <a:xfrm>
              <a:off x="1889648" y="2016806"/>
              <a:ext cx="707245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System</a:t>
              </a:r>
              <a:endParaRPr lang="th-TH" sz="1100" dirty="0">
                <a:solidFill>
                  <a:schemeClr val="bg1"/>
                </a:solidFill>
                <a:latin typeface="Poppins" panose="00000500000000000000" pitchFamily="2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463977A-6B8E-9620-F83D-A027C6804870}"/>
              </a:ext>
            </a:extLst>
          </p:cNvPr>
          <p:cNvGrpSpPr/>
          <p:nvPr/>
        </p:nvGrpSpPr>
        <p:grpSpPr>
          <a:xfrm>
            <a:off x="5817900" y="3721646"/>
            <a:ext cx="1324598" cy="646331"/>
            <a:chOff x="1580972" y="1813283"/>
            <a:chExt cx="1324598" cy="646331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7B14714F-43EE-7E2E-69FB-70A31B1073BD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0EC28B-639E-07DB-151A-94572E30BC87}"/>
                </a:ext>
              </a:extLst>
            </p:cNvPr>
            <p:cNvSpPr txBox="1"/>
            <p:nvPr/>
          </p:nvSpPr>
          <p:spPr>
            <a:xfrm>
              <a:off x="1580973" y="1921004"/>
              <a:ext cx="13245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User Account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Password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CC1BA2F-905B-E662-B321-FEEDAE9F367E}"/>
              </a:ext>
            </a:extLst>
          </p:cNvPr>
          <p:cNvCxnSpPr>
            <a:stCxn id="108" idx="3"/>
            <a:endCxn id="110" idx="1"/>
          </p:cNvCxnSpPr>
          <p:nvPr/>
        </p:nvCxnSpPr>
        <p:spPr>
          <a:xfrm flipV="1">
            <a:off x="9387791" y="2924343"/>
            <a:ext cx="101552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3412A2-D0B3-B9B2-92FB-5E5A470D9FFC}"/>
              </a:ext>
            </a:extLst>
          </p:cNvPr>
          <p:cNvCxnSpPr>
            <a:cxnSpLocks/>
          </p:cNvCxnSpPr>
          <p:nvPr/>
        </p:nvCxnSpPr>
        <p:spPr>
          <a:xfrm>
            <a:off x="11065614" y="3251483"/>
            <a:ext cx="1" cy="4680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DE43022C-4AB3-6D33-422A-A2DB9021004C}"/>
              </a:ext>
            </a:extLst>
          </p:cNvPr>
          <p:cNvSpPr/>
          <p:nvPr/>
        </p:nvSpPr>
        <p:spPr>
          <a:xfrm>
            <a:off x="10645645" y="3721645"/>
            <a:ext cx="833842" cy="646331"/>
          </a:xfrm>
          <a:prstGeom prst="flowChartDecision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AAC68F1-BBAF-C7D2-B97D-379FE73A2EAA}"/>
              </a:ext>
            </a:extLst>
          </p:cNvPr>
          <p:cNvCxnSpPr>
            <a:cxnSpLocks/>
            <a:stCxn id="120" idx="1"/>
            <a:endCxn id="117" idx="3"/>
          </p:cNvCxnSpPr>
          <p:nvPr/>
        </p:nvCxnSpPr>
        <p:spPr>
          <a:xfrm flipH="1">
            <a:off x="7142498" y="4044811"/>
            <a:ext cx="350314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DDDAF56-22FC-5EFE-B3B7-A6001A7DB2DF}"/>
              </a:ext>
            </a:extLst>
          </p:cNvPr>
          <p:cNvSpPr txBox="1"/>
          <p:nvPr/>
        </p:nvSpPr>
        <p:spPr>
          <a:xfrm>
            <a:off x="9618214" y="3783200"/>
            <a:ext cx="86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Approve</a:t>
            </a:r>
            <a:endParaRPr lang="th-TH" sz="1100" dirty="0">
              <a:latin typeface="Poppins" panose="0000050000000000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9DA8AE-D7CD-0147-592A-0C7B95892050}"/>
              </a:ext>
            </a:extLst>
          </p:cNvPr>
          <p:cNvSpPr txBox="1"/>
          <p:nvPr/>
        </p:nvSpPr>
        <p:spPr>
          <a:xfrm>
            <a:off x="10507387" y="2708900"/>
            <a:ext cx="1110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Request</a:t>
            </a:r>
          </a:p>
          <a:p>
            <a:pPr algn="ctr"/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New register</a:t>
            </a:r>
            <a:endParaRPr lang="th-TH" sz="1050" dirty="0">
              <a:latin typeface="Poppins" panose="00000500000000000000" pitchFamily="2" charset="0"/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2412F0A-9ECE-3FA8-B841-D40A1A4A25B6}"/>
              </a:ext>
            </a:extLst>
          </p:cNvPr>
          <p:cNvCxnSpPr>
            <a:cxnSpLocks/>
            <a:stCxn id="120" idx="2"/>
            <a:endCxn id="126" idx="3"/>
          </p:cNvCxnSpPr>
          <p:nvPr/>
        </p:nvCxnSpPr>
        <p:spPr>
          <a:xfrm rot="5400000">
            <a:off x="8760610" y="2817640"/>
            <a:ext cx="751620" cy="3852292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EF537E-0B54-91BB-CECA-748281CCDACC}"/>
              </a:ext>
            </a:extLst>
          </p:cNvPr>
          <p:cNvGrpSpPr/>
          <p:nvPr/>
        </p:nvGrpSpPr>
        <p:grpSpPr>
          <a:xfrm>
            <a:off x="5885676" y="4796430"/>
            <a:ext cx="1401510" cy="646331"/>
            <a:chOff x="1580972" y="1813283"/>
            <a:chExt cx="1401510" cy="646331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BD81F6B-6A7E-E476-73F7-7709D84A1001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52C7AF-3118-A9C8-E844-1D800282A96A}"/>
                </a:ext>
              </a:extLst>
            </p:cNvPr>
            <p:cNvSpPr txBox="1"/>
            <p:nvPr/>
          </p:nvSpPr>
          <p:spPr>
            <a:xfrm>
              <a:off x="1657885" y="2024791"/>
              <a:ext cx="132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</a:rPr>
                <a:t>Contact admin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713A61E-4BA9-581D-18E0-78B96A9123AF}"/>
              </a:ext>
            </a:extLst>
          </p:cNvPr>
          <p:cNvSpPr txBox="1"/>
          <p:nvPr/>
        </p:nvSpPr>
        <p:spPr>
          <a:xfrm>
            <a:off x="9726896" y="4857985"/>
            <a:ext cx="86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Reject</a:t>
            </a:r>
            <a:endParaRPr lang="th-TH" sz="1100" dirty="0">
              <a:latin typeface="Poppins" panose="00000500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8A97E47-FAE8-4017-1174-4952953BA86D}"/>
              </a:ext>
            </a:extLst>
          </p:cNvPr>
          <p:cNvGrpSpPr/>
          <p:nvPr/>
        </p:nvGrpSpPr>
        <p:grpSpPr>
          <a:xfrm>
            <a:off x="5692626" y="1723948"/>
            <a:ext cx="1324598" cy="646331"/>
            <a:chOff x="1580972" y="1813283"/>
            <a:chExt cx="1324598" cy="646331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4C8091C9-DBBF-2745-D726-2A79FD43EEBF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790F82-D60E-30C8-7FC6-1CDA2AB33B16}"/>
                </a:ext>
              </a:extLst>
            </p:cNvPr>
            <p:cNvSpPr txBox="1"/>
            <p:nvPr/>
          </p:nvSpPr>
          <p:spPr>
            <a:xfrm>
              <a:off x="1798277" y="2005643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Poppins" panose="00000500000000000000" pitchFamily="2" charset="0"/>
                  <a:cs typeface="Poppins" panose="00000500000000000000" pitchFamily="2" charset="0"/>
                </a:rPr>
                <a:t>Customer</a:t>
              </a:r>
              <a:endParaRPr lang="th-TH" sz="1100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C3D23D1-473E-FF44-7DE6-84201B381411}"/>
              </a:ext>
            </a:extLst>
          </p:cNvPr>
          <p:cNvGrpSpPr/>
          <p:nvPr/>
        </p:nvGrpSpPr>
        <p:grpSpPr>
          <a:xfrm>
            <a:off x="5753580" y="2599939"/>
            <a:ext cx="1324598" cy="646331"/>
            <a:chOff x="1580972" y="1813283"/>
            <a:chExt cx="1324598" cy="646331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E14661FA-6C45-D445-5CCF-68D55F7351C2}"/>
                </a:ext>
              </a:extLst>
            </p:cNvPr>
            <p:cNvSpPr/>
            <p:nvPr/>
          </p:nvSpPr>
          <p:spPr>
            <a:xfrm>
              <a:off x="1580972" y="1813283"/>
              <a:ext cx="1324598" cy="646331"/>
            </a:xfrm>
            <a:prstGeom prst="roundRect">
              <a:avLst>
                <a:gd name="adj" fmla="val 33151"/>
              </a:avLst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09FE1C2-0FC9-DF4D-8632-F0DF83EA90F2}"/>
                </a:ext>
              </a:extLst>
            </p:cNvPr>
            <p:cNvSpPr txBox="1"/>
            <p:nvPr/>
          </p:nvSpPr>
          <p:spPr>
            <a:xfrm>
              <a:off x="1580972" y="1853283"/>
              <a:ext cx="1324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Poppins" panose="00000500000000000000" pitchFamily="2" charset="0"/>
                </a:rPr>
                <a:t>inform for request account</a:t>
              </a:r>
            </a:p>
            <a:p>
              <a:pPr algn="ctr"/>
              <a:endParaRPr lang="en-US" sz="400" dirty="0">
                <a:latin typeface="Poppins" panose="00000500000000000000" pitchFamily="2" charset="0"/>
              </a:endParaRPr>
            </a:p>
            <a:p>
              <a:pPr algn="ctr"/>
              <a:r>
                <a:rPr lang="en-US" sz="900" dirty="0">
                  <a:latin typeface="Poppins" panose="00000500000000000000" pitchFamily="2" charset="0"/>
                </a:rPr>
                <a:t>(send an email)</a:t>
              </a:r>
              <a:endParaRPr lang="th-TH" sz="900" dirty="0">
                <a:latin typeface="Poppins" panose="00000500000000000000" pitchFamily="2" charset="0"/>
              </a:endParaRP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C9D881-DBE7-C475-7273-8B2BD9DF7F09}"/>
              </a:ext>
            </a:extLst>
          </p:cNvPr>
          <p:cNvCxnSpPr/>
          <p:nvPr/>
        </p:nvCxnSpPr>
        <p:spPr>
          <a:xfrm flipV="1">
            <a:off x="7062923" y="2923103"/>
            <a:ext cx="101552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C456A6A-DECE-41CF-F018-4DCE31275EF1}"/>
              </a:ext>
            </a:extLst>
          </p:cNvPr>
          <p:cNvSpPr txBox="1"/>
          <p:nvPr/>
        </p:nvSpPr>
        <p:spPr>
          <a:xfrm>
            <a:off x="5073388" y="5609086"/>
            <a:ext cx="6907816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Noted</a:t>
            </a:r>
          </a:p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rgbClr val="66918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Existing E-ordering customer can login and use logistic tracking status within e-ordering system</a:t>
            </a:r>
            <a:endParaRPr lang="th-TH" sz="1050" dirty="0">
              <a:solidFill>
                <a:srgbClr val="669188"/>
              </a:solidFill>
              <a:latin typeface="Poppins" panose="00000500000000000000" pitchFamily="2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F81B7CA-FBED-7994-211B-3944FD313A92}"/>
              </a:ext>
            </a:extLst>
          </p:cNvPr>
          <p:cNvCxnSpPr/>
          <p:nvPr/>
        </p:nvCxnSpPr>
        <p:spPr>
          <a:xfrm>
            <a:off x="751509" y="1015980"/>
            <a:ext cx="3917250" cy="0"/>
          </a:xfrm>
          <a:prstGeom prst="line">
            <a:avLst/>
          </a:prstGeom>
          <a:ln w="38100">
            <a:solidFill>
              <a:srgbClr val="669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9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One Minute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Avika Ambumrungsakul</dc:creator>
  <cp:lastModifiedBy>Avika Ambumrungsakul</cp:lastModifiedBy>
  <cp:revision>1</cp:revision>
  <dcterms:created xsi:type="dcterms:W3CDTF">2022-12-08T04:32:27Z</dcterms:created>
  <dcterms:modified xsi:type="dcterms:W3CDTF">2022-12-13T07:41:42Z</dcterms:modified>
</cp:coreProperties>
</file>