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4849A-D8A2-4C10-9797-67145901A98D}" v="1" dt="2022-01-26T01:57:57.621"/>
    <p1510:client id="{A765A465-F180-4DE7-A6D1-1071B44245F9}" v="12" dt="2021-09-20T08:51:02.558"/>
    <p1510:client id="{F81A4473-E78D-4682-98B8-BA0E26B060DB}" v="35" dt="2021-09-27T06:40:46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FD00-210C-4BA1-904F-15ADDCCB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DE293-59F4-44C6-94C2-9F95356B0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A01C-6F02-4A2C-A58F-C25949E8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8308-A602-428C-9C3E-7E670311303B}" type="datetimeFigureOut">
              <a:rPr lang="th-TH" smtClean="0"/>
              <a:t>03/03/66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D805-8666-4FE3-8177-786F61A5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3456-5F67-4D38-B75F-14EA6F85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4BE-7395-467C-8F2F-AE40FC3646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273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8AC5-19F5-47E4-8FAA-B397FA5A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200C5-0DC1-4F1A-8039-16631A332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2C76-CCDF-4ADE-A811-0B7F7775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8308-A602-428C-9C3E-7E670311303B}" type="datetimeFigureOut">
              <a:rPr lang="th-TH" smtClean="0"/>
              <a:t>03/03/66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5D3C5-67BD-4239-988C-5928858F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2B36-E6CF-46D4-9084-D2A16CED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4BE-7395-467C-8F2F-AE40FC3646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258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43C2C-82DB-422C-AE20-ECB4A5326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C0E14-3C1D-40D2-AD03-D851CF80C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5300-0B94-48AC-994E-E0CD1069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8308-A602-428C-9C3E-7E670311303B}" type="datetimeFigureOut">
              <a:rPr lang="th-TH" smtClean="0"/>
              <a:t>03/03/66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F5A8-31EF-4844-8315-4006D418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5D6E7-4261-4117-925A-4F9E1B74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4BE-7395-467C-8F2F-AE40FC3646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8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BCF2-E087-4E32-88F9-8579E947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5629-99E8-4772-9339-85E1917BD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2936-77A5-44A5-BC3A-590DD251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8308-A602-428C-9C3E-7E670311303B}" type="datetimeFigureOut">
              <a:rPr lang="th-TH" smtClean="0"/>
              <a:t>03/03/66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88371-DDC0-4DDE-B9A5-FC5C2BD3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14A8-0565-4D71-BB55-B0F096AB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4BE-7395-467C-8F2F-AE40FC3646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722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A017-A0E6-43D4-A574-494331FF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5F6E8-959E-45E4-8B95-3832D84AF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580B-BBFA-4EC5-BC8D-9583470B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8308-A602-428C-9C3E-7E670311303B}" type="datetimeFigureOut">
              <a:rPr lang="th-TH" smtClean="0"/>
              <a:t>03/03/66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0CF37-26AB-4A74-84AE-9D3C25B0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C5F5-AB91-4615-86F0-DF4C3A38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4BE-7395-467C-8F2F-AE40FC3646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402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45CA-028E-4F24-B3DB-A3593C00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4451-B46D-424F-A317-D5B0325C9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8118A-691A-485C-8136-6B217C69C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E497D-D25E-45CD-A217-578F6370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8308-A602-428C-9C3E-7E670311303B}" type="datetimeFigureOut">
              <a:rPr lang="th-TH" smtClean="0"/>
              <a:t>03/03/66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F6DF-F5C2-4284-9130-11CF9EA9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BE8A9-5592-41DA-AEAD-EE84855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4BE-7395-467C-8F2F-AE40FC3646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62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EF7B-7D39-4A66-8480-C82D3993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56739-FFD2-4512-B1DB-0A00F522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E7924-1C1F-4B6A-A5E0-2AD7EB592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9E5DB-A5A3-424A-B978-BC3B82C46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421C2-2AC0-474D-B010-472A95858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59C98-29E3-42A9-A6F0-22575634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8308-A602-428C-9C3E-7E670311303B}" type="datetimeFigureOut">
              <a:rPr lang="th-TH" smtClean="0"/>
              <a:t>03/03/66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91950-815E-427A-AF2D-85C3950A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C354A-E079-44FF-9D64-561C2D49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4BE-7395-467C-8F2F-AE40FC3646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088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90EF-FCE9-4695-9870-CD14A4EC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1ED37-DE1E-4D2C-8004-7E24E64D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8308-A602-428C-9C3E-7E670311303B}" type="datetimeFigureOut">
              <a:rPr lang="th-TH" smtClean="0"/>
              <a:t>03/03/66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6AE23-7733-4C0A-812F-5888C191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FE1C4-0858-45CC-9CBE-A0D48825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4BE-7395-467C-8F2F-AE40FC3646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398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41146-239F-46CC-92FE-36F7E303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8308-A602-428C-9C3E-7E670311303B}" type="datetimeFigureOut">
              <a:rPr lang="th-TH" smtClean="0"/>
              <a:t>03/03/66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8162-2373-4BA6-964F-B928AAB7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D808E-5A67-4474-A13C-72B357EE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4BE-7395-467C-8F2F-AE40FC3646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65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0F2A-E418-473B-9061-B82A6B30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E165-F6DF-4A47-8796-F0D71075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FDB0-7CC1-41C7-97C8-8E0AA3E3B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E2601-07E5-48E5-A703-D7D34F3C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8308-A602-428C-9C3E-7E670311303B}" type="datetimeFigureOut">
              <a:rPr lang="th-TH" smtClean="0"/>
              <a:t>03/03/66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0A49A-7817-401A-9D4B-90EDA2AA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81B8E-C64F-4B6D-9872-94B65B91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4BE-7395-467C-8F2F-AE40FC3646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377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8EED-7061-4628-91AD-25813C58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BD65A-E1E3-45FE-93D0-95F13D65A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2EE37-5C0B-4579-B5F4-6473D71E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71444-9FE9-4D9D-887A-251A1183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8308-A602-428C-9C3E-7E670311303B}" type="datetimeFigureOut">
              <a:rPr lang="th-TH" smtClean="0"/>
              <a:t>03/03/66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02BA3-7D5E-4B0C-BA62-E128DCB6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2AAC2-3B12-4A8C-BC66-AFF434D7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4BE-7395-467C-8F2F-AE40FC3646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32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BE6B3-45E7-4561-B3C5-BDA7B70C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81C3A-02C6-4E88-887C-8D072F85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67A1-03C5-4100-A79F-2CB348FEA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58308-A602-428C-9C3E-7E670311303B}" type="datetimeFigureOut">
              <a:rPr lang="th-TH" smtClean="0"/>
              <a:t>03/03/66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520F2-46D3-46D9-89B3-F35233A0D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CE97-819A-4176-9261-C1EBC3F1A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14BE-7395-467C-8F2F-AE40FC3646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76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9C6CFD-9A61-4448-8CFC-A82DB3A3F420}"/>
              </a:ext>
            </a:extLst>
          </p:cNvPr>
          <p:cNvSpPr txBox="1">
            <a:spLocks/>
          </p:cNvSpPr>
          <p:nvPr/>
        </p:nvSpPr>
        <p:spPr>
          <a:xfrm>
            <a:off x="466969" y="91505"/>
            <a:ext cx="8398737" cy="56307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bg1"/>
                </a:solidFill>
              </a:rPr>
              <a:t>Project: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Interface Pre calculate with Web E-ordering API </a:t>
            </a:r>
            <a:br>
              <a:rPr lang="en-US" altLang="en-US" sz="2400" dirty="0"/>
            </a:br>
            <a:endParaRPr lang="en-GB" sz="2400" dirty="0"/>
          </a:p>
        </p:txBody>
      </p:sp>
      <p:grpSp>
        <p:nvGrpSpPr>
          <p:cNvPr id="5" name="Group 38">
            <a:extLst>
              <a:ext uri="{FF2B5EF4-FFF2-40B4-BE49-F238E27FC236}">
                <a16:creationId xmlns:a16="http://schemas.microsoft.com/office/drawing/2014/main" id="{C2FED396-348C-4100-B04B-E894FE145A47}"/>
              </a:ext>
            </a:extLst>
          </p:cNvPr>
          <p:cNvGrpSpPr>
            <a:grpSpLocks/>
          </p:cNvGrpSpPr>
          <p:nvPr/>
        </p:nvGrpSpPr>
        <p:grpSpPr bwMode="auto">
          <a:xfrm>
            <a:off x="10608562" y="91506"/>
            <a:ext cx="1354138" cy="563074"/>
            <a:chOff x="393698" y="1450587"/>
            <a:chExt cx="3997326" cy="649085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555BAE3F-9CA0-4175-B38D-7A4C9A34C241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93698" y="1450587"/>
              <a:ext cx="3997326" cy="175451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accent1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>
              <a:lvl1pPr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SG" altLang="en-US" sz="1600" b="1" dirty="0">
                  <a:solidFill>
                    <a:schemeClr val="bg1"/>
                  </a:solidFill>
                </a:rPr>
                <a:t>Date</a:t>
              </a: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387E2E74-C84F-4C95-B344-171AB30F39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9310" y="1626041"/>
              <a:ext cx="3991714" cy="47363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SG" altLang="en-US" sz="1400" b="1" dirty="0">
                  <a:solidFill>
                    <a:schemeClr val="bg1">
                      <a:lumMod val="75000"/>
                    </a:schemeClr>
                  </a:solidFill>
                  <a:latin typeface="Arial"/>
                  <a:cs typeface="Arial"/>
                </a:rPr>
                <a:t>Present Date</a:t>
              </a:r>
            </a:p>
          </p:txBody>
        </p:sp>
      </p:grp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DB11B33F-3532-45B0-A7EA-2EA4E555D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354764"/>
              </p:ext>
            </p:extLst>
          </p:nvPr>
        </p:nvGraphicFramePr>
        <p:xfrm>
          <a:off x="449704" y="762000"/>
          <a:ext cx="11511525" cy="1089458"/>
        </p:xfrm>
        <a:graphic>
          <a:graphicData uri="http://schemas.openxmlformats.org/drawingml/2006/table">
            <a:tbl>
              <a:tblPr/>
              <a:tblGrid>
                <a:gridCol w="1335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754">
                <a:tc rowSpan="3">
                  <a:txBody>
                    <a:bodyPr/>
                    <a:lstStyle/>
                    <a:p>
                      <a:pPr marL="0" marR="0" lvl="1" indent="0" algn="ctr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Objective 1 for This Project</a:t>
                      </a: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52">
                <a:tc vMerge="1">
                  <a:txBody>
                    <a:bodyPr/>
                    <a:lstStyle/>
                    <a:p>
                      <a:pPr marL="0" marR="0" lvl="1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Objective 2 for This Project</a:t>
                      </a: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52">
                <a:tc vMerge="1">
                  <a:txBody>
                    <a:bodyPr/>
                    <a:lstStyle/>
                    <a:p>
                      <a:pPr marL="0" marR="0" lvl="1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SG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4EF92D96-012A-4E9F-9A00-4EC574E90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215451"/>
              </p:ext>
            </p:extLst>
          </p:nvPr>
        </p:nvGraphicFramePr>
        <p:xfrm>
          <a:off x="451175" y="1971859"/>
          <a:ext cx="5815401" cy="2558196"/>
        </p:xfrm>
        <a:graphic>
          <a:graphicData uri="http://schemas.openxmlformats.org/drawingml/2006/table">
            <a:tbl>
              <a:tblPr/>
              <a:tblGrid>
                <a:gridCol w="5815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628">
                <a:tc>
                  <a:txBody>
                    <a:bodyPr/>
                    <a:lstStyle>
                      <a:lvl1pPr marL="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93355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86691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480046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97338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46672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960078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45342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94676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SG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 Result and Measurable</a:t>
                      </a:r>
                    </a:p>
                  </a:txBody>
                  <a:tcPr marL="36000" marR="36000" marT="35983" marB="35983" anchor="ctr" anchorCtr="1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568">
                <a:tc>
                  <a:txBody>
                    <a:bodyPr/>
                    <a:lstStyle>
                      <a:lvl1pPr marL="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93355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86691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480046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97338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46672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960078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45342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94676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1" indent="-17145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Example : Reduce Time to tracking 20 % </a:t>
                      </a:r>
                    </a:p>
                    <a:p>
                      <a:pPr marL="171450" marR="0" lvl="1" indent="-17145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Example : Reduce Human Error 100%</a:t>
                      </a:r>
                    </a:p>
                    <a:p>
                      <a:pPr marL="171450" marR="0" lvl="1" indent="-17145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Example : Reduce Manual Process from 4 Step to 1 Step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83" marB="35983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3">
            <a:extLst>
              <a:ext uri="{FF2B5EF4-FFF2-40B4-BE49-F238E27FC236}">
                <a16:creationId xmlns:a16="http://schemas.microsoft.com/office/drawing/2014/main" id="{8D78A900-4D3B-45E9-8696-B47A8EA9A7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994858"/>
              </p:ext>
            </p:extLst>
          </p:nvPr>
        </p:nvGraphicFramePr>
        <p:xfrm>
          <a:off x="6400800" y="1971859"/>
          <a:ext cx="5561899" cy="2558196"/>
        </p:xfrm>
        <a:graphic>
          <a:graphicData uri="http://schemas.openxmlformats.org/drawingml/2006/table">
            <a:tbl>
              <a:tblPr/>
              <a:tblGrid>
                <a:gridCol w="556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627">
                <a:tc>
                  <a:txBody>
                    <a:bodyPr/>
                    <a:lstStyle>
                      <a:lvl1pPr marL="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93355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86691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480046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97338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46672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960078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45342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94676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SG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Resource / Budget(Estimate) Needs</a:t>
                      </a:r>
                    </a:p>
                  </a:txBody>
                  <a:tcPr marL="36000" marR="36000" marT="35983" marB="35983" anchor="ctr" anchorCtr="1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569">
                <a:tc>
                  <a:txBody>
                    <a:bodyPr/>
                    <a:lstStyle>
                      <a:lvl1pPr marL="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93355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86691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480046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97338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46672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960078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45342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94676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1" indent="-17145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Estimate Budget   17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Mandays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Atos consulting </a:t>
                      </a:r>
                      <a:endParaRPr kumimoji="0" lang="th-TH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17  </a:t>
                      </a:r>
                      <a:r>
                        <a:rPr kumimoji="0" lang="en-SG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Mandays</a:t>
                      </a: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x    11,500 THB  = 195,500 THB</a:t>
                      </a:r>
                    </a:p>
                    <a:p>
                      <a:pPr marL="0" marR="0" lvl="1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Vat 7%   =  13,685  THB</a:t>
                      </a:r>
                    </a:p>
                    <a:p>
                      <a:pPr marL="0" marR="0" lvl="1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of Bud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เ   209,185 </a:t>
                      </a: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THB   </a:t>
                      </a:r>
                      <a:endParaRPr kumimoji="0" lang="th-TH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1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ต้องมา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Revise 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อีกครั้งตอน  ส่ง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Change request 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ให้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Atos 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ประเมิน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Actual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manday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กลับมาค่ะ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83" marB="35983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3">
            <a:extLst>
              <a:ext uri="{FF2B5EF4-FFF2-40B4-BE49-F238E27FC236}">
                <a16:creationId xmlns:a16="http://schemas.microsoft.com/office/drawing/2014/main" id="{9C8D7D9C-7CBD-440A-B899-57A1FC891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942281"/>
              </p:ext>
            </p:extLst>
          </p:nvPr>
        </p:nvGraphicFramePr>
        <p:xfrm>
          <a:off x="451175" y="4601082"/>
          <a:ext cx="5815400" cy="2165413"/>
        </p:xfrm>
        <a:graphic>
          <a:graphicData uri="http://schemas.openxmlformats.org/drawingml/2006/table">
            <a:tbl>
              <a:tblPr/>
              <a:tblGrid>
                <a:gridCol w="58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908">
                <a:tc>
                  <a:txBody>
                    <a:bodyPr/>
                    <a:lstStyle>
                      <a:lvl1pPr marL="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93355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86691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480046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97338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46672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960078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45342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94676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SG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Project Timeline/Due Date</a:t>
                      </a:r>
                    </a:p>
                  </a:txBody>
                  <a:tcPr marL="36000" marR="36000" marT="35983" marB="35983" anchor="ctr" anchorCtr="1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505">
                <a:tc>
                  <a:txBody>
                    <a:bodyPr/>
                    <a:lstStyle>
                      <a:lvl1pPr marL="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93355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86691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480046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97338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46672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960078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45342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94676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1" indent="-17145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 Project Kickoff                     03/04/2023</a:t>
                      </a:r>
                    </a:p>
                    <a:p>
                      <a:pPr marL="171450" marR="0" lvl="1" indent="-17145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Implement</a:t>
                      </a:r>
                    </a:p>
                    <a:p>
                      <a:pPr marL="171450" marR="0" lvl="1" indent="-17145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 UAT / dd/mm/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</a:p>
                    <a:p>
                      <a:pPr marL="171450" marR="0" lvl="1" indent="-17145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 Go-Live / dd/mm/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83" marB="35983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C1FF038D-1833-484B-B38F-EAB831CBBE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654522"/>
              </p:ext>
            </p:extLst>
          </p:nvPr>
        </p:nvGraphicFramePr>
        <p:xfrm>
          <a:off x="6400798" y="4601082"/>
          <a:ext cx="5561899" cy="2165413"/>
        </p:xfrm>
        <a:graphic>
          <a:graphicData uri="http://schemas.openxmlformats.org/drawingml/2006/table">
            <a:tbl>
              <a:tblPr/>
              <a:tblGrid>
                <a:gridCol w="556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908">
                <a:tc>
                  <a:txBody>
                    <a:bodyPr/>
                    <a:lstStyle>
                      <a:lvl1pPr marL="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93355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86691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480046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97338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46672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960078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45342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94676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SG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Leader / Team Member</a:t>
                      </a:r>
                    </a:p>
                  </a:txBody>
                  <a:tcPr marL="36000" marR="36000" marT="35983" marB="35983" anchor="ctr" anchorCtr="1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505">
                <a:tc>
                  <a:txBody>
                    <a:bodyPr/>
                    <a:lstStyle>
                      <a:lvl1pPr marL="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93355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86691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480046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97338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46672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960078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453422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946760" algn="l" defTabSz="98669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1" indent="-17145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 Leader : </a:t>
                      </a: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Jetsada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Sukkasem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/ Retail Sales</a:t>
                      </a:r>
                    </a:p>
                    <a:p>
                      <a:pPr marL="171450" marR="0" lvl="1" indent="-17145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Project Member</a:t>
                      </a:r>
                    </a:p>
                    <a:p>
                      <a:pPr marL="721936" marR="0" lvl="2" indent="-2286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Pakawadee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Visudthimark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/ Retail Sales</a:t>
                      </a:r>
                    </a:p>
                    <a:p>
                      <a:pPr marL="721936" marR="0" lvl="2" indent="-2286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Pongamorn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Rodsed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/ Digital Transformation </a:t>
                      </a:r>
                    </a:p>
                    <a:p>
                      <a:pPr marL="721936" marR="0" lvl="2" indent="-2286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Chutima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Fookaew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/ Digital Transformation </a:t>
                      </a:r>
                    </a:p>
                    <a:p>
                      <a:pPr marL="721936" marR="0" lvl="2" indent="-2286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Monrudee Jiankraingkai / Digital Transformation </a:t>
                      </a:r>
                    </a:p>
                    <a:p>
                      <a:pPr marL="721936" marR="0" lvl="2" indent="-2286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Patoorat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Vorakulamornrat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/ Digital Transformation </a:t>
                      </a:r>
                    </a:p>
                    <a:p>
                      <a:pPr marL="721936" marR="0" lvl="2" indent="-2286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Ornanong Burirak / Digital Transformation </a:t>
                      </a:r>
                    </a:p>
                    <a:p>
                      <a:pPr marL="721936" marR="0" lvl="2" indent="-2286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Kanokwan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Phanthuyee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/ Digital Transformation </a:t>
                      </a:r>
                    </a:p>
                  </a:txBody>
                  <a:tcPr marL="36000" marR="36000" marT="35983" marB="35983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" name="Group 38">
            <a:extLst>
              <a:ext uri="{FF2B5EF4-FFF2-40B4-BE49-F238E27FC236}">
                <a16:creationId xmlns:a16="http://schemas.microsoft.com/office/drawing/2014/main" id="{F575FD11-D293-4903-A4B3-AC97C8791AD8}"/>
              </a:ext>
            </a:extLst>
          </p:cNvPr>
          <p:cNvGrpSpPr>
            <a:grpSpLocks/>
          </p:cNvGrpSpPr>
          <p:nvPr/>
        </p:nvGrpSpPr>
        <p:grpSpPr bwMode="auto">
          <a:xfrm>
            <a:off x="8925812" y="91501"/>
            <a:ext cx="1584325" cy="563072"/>
            <a:chOff x="393698" y="1450587"/>
            <a:chExt cx="3997326" cy="658365"/>
          </a:xfrm>
        </p:grpSpPr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D4BE69BD-AACA-4F5C-B860-15FA0732694C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93698" y="1450587"/>
              <a:ext cx="3997326" cy="175451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accent1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>
              <a:lvl1pPr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en-SG" altLang="en-US" sz="1400" b="1" dirty="0">
                  <a:solidFill>
                    <a:schemeClr val="bg1"/>
                  </a:solidFill>
                  <a:latin typeface="Arial"/>
                  <a:cs typeface="Arial"/>
                </a:rPr>
                <a:t>Change</a:t>
              </a:r>
              <a:r>
                <a:rPr lang="en-SG" alt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 No.</a:t>
              </a:r>
              <a:endParaRPr lang="en-SG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 Placeholder 5">
              <a:extLst>
                <a:ext uri="{FF2B5EF4-FFF2-40B4-BE49-F238E27FC236}">
                  <a16:creationId xmlns:a16="http://schemas.microsoft.com/office/drawing/2014/main" id="{6A0C5F48-5C06-4FE4-AD71-4439BAE3285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3698" y="1626041"/>
              <a:ext cx="3997326" cy="48291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ts val="400"/>
                </a:spcBef>
              </a:pPr>
              <a:r>
                <a:rPr lang="en-SG" altLang="en-US" sz="1400" b="1" dirty="0">
                  <a:solidFill>
                    <a:schemeClr val="bg1">
                      <a:lumMod val="75000"/>
                    </a:schemeClr>
                  </a:solidFill>
                  <a:latin typeface="Arial"/>
                  <a:cs typeface="Arial"/>
                </a:rPr>
                <a:t>Change Number</a:t>
              </a:r>
              <a:endParaRPr lang="en-SG" alt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C0F61434-E218-A8A8-61DC-4F88BE96A745}"/>
              </a:ext>
            </a:extLst>
          </p:cNvPr>
          <p:cNvSpPr/>
          <p:nvPr/>
        </p:nvSpPr>
        <p:spPr>
          <a:xfrm rot="16200000">
            <a:off x="6870551" y="3353625"/>
            <a:ext cx="310964" cy="121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68809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5A05832A108E4A9A48FB8D6BDCAE01" ma:contentTypeVersion="9" ma:contentTypeDescription="Create a new document." ma:contentTypeScope="" ma:versionID="21eccf28a34137ca6d8ca7b3173c406c">
  <xsd:schema xmlns:xsd="http://www.w3.org/2001/XMLSchema" xmlns:xs="http://www.w3.org/2001/XMLSchema" xmlns:p="http://schemas.microsoft.com/office/2006/metadata/properties" xmlns:ns2="3a7c7235-df3b-44e5-b5a2-711fdcfcf491" xmlns:ns3="ab66f8e4-49c4-4cab-89da-18aa94ae13ff" targetNamespace="http://schemas.microsoft.com/office/2006/metadata/properties" ma:root="true" ma:fieldsID="7504252bbf060edcd3c9247ee154e997" ns2:_="" ns3:_="">
    <xsd:import namespace="3a7c7235-df3b-44e5-b5a2-711fdcfcf491"/>
    <xsd:import namespace="ab66f8e4-49c4-4cab-89da-18aa94ae13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c7235-df3b-44e5-b5a2-711fdcfcf4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66f8e4-49c4-4cab-89da-18aa94ae13f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266A91-0BD0-4FE9-BBFD-D430E81521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8D6E67-1D5A-445E-83DC-CEA0F0672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C8D913-E1FA-4FAE-A9B4-B74DD058D5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c7235-df3b-44e5-b5a2-711fdcfcf491"/>
    <ds:schemaRef ds:uri="ab66f8e4-49c4-4cab-89da-18aa94ae13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189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Wingdings 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Jumpol Dansirikul</dc:creator>
  <cp:lastModifiedBy>Monrudee Jiankraingkai</cp:lastModifiedBy>
  <cp:revision>17</cp:revision>
  <dcterms:created xsi:type="dcterms:W3CDTF">2021-09-20T08:12:05Z</dcterms:created>
  <dcterms:modified xsi:type="dcterms:W3CDTF">2023-03-03T02:44:28Z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0x010100D05A05832A108E4A9A48FB8D6BDCAE01</vt:lpwstr>
  </property>
</Properties>
</file>