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94CD-BE02-463A-B883-1AC10DFF0FC0}" type="datetimeFigureOut">
              <a:rPr lang="th-TH" smtClean="0"/>
              <a:t>04/08/67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135E781-51A1-4C40-9342-837247D9E212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3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94CD-BE02-463A-B883-1AC10DFF0FC0}" type="datetimeFigureOut">
              <a:rPr lang="th-TH" smtClean="0"/>
              <a:t>04/08/67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E781-51A1-4C40-9342-837247D9E212}" type="slidenum">
              <a:rPr lang="th-TH" smtClean="0"/>
              <a:t>‹#›</a:t>
            </a:fld>
            <a:endParaRPr lang="th-T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2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94CD-BE02-463A-B883-1AC10DFF0FC0}" type="datetimeFigureOut">
              <a:rPr lang="th-TH" smtClean="0"/>
              <a:t>04/08/67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E781-51A1-4C40-9342-837247D9E212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1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94CD-BE02-463A-B883-1AC10DFF0FC0}" type="datetimeFigureOut">
              <a:rPr lang="th-TH" smtClean="0"/>
              <a:t>04/08/67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E781-51A1-4C40-9342-837247D9E212}" type="slidenum">
              <a:rPr lang="th-TH" smtClean="0"/>
              <a:t>‹#›</a:t>
            </a:fld>
            <a:endParaRPr lang="th-T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95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94CD-BE02-463A-B883-1AC10DFF0FC0}" type="datetimeFigureOut">
              <a:rPr lang="th-TH" smtClean="0"/>
              <a:t>04/08/67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E781-51A1-4C40-9342-837247D9E212}" type="slidenum">
              <a:rPr lang="th-TH" smtClean="0"/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1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94CD-BE02-463A-B883-1AC10DFF0FC0}" type="datetimeFigureOut">
              <a:rPr lang="th-TH" smtClean="0"/>
              <a:t>04/08/67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E781-51A1-4C40-9342-837247D9E212}" type="slidenum">
              <a:rPr lang="th-TH" smtClean="0"/>
              <a:t>‹#›</a:t>
            </a:fld>
            <a:endParaRPr lang="th-T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7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94CD-BE02-463A-B883-1AC10DFF0FC0}" type="datetimeFigureOut">
              <a:rPr lang="th-TH" smtClean="0"/>
              <a:t>04/08/67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E781-51A1-4C40-9342-837247D9E212}" type="slidenum">
              <a:rPr lang="th-TH" smtClean="0"/>
              <a:t>‹#›</a:t>
            </a:fld>
            <a:endParaRPr lang="th-T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6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94CD-BE02-463A-B883-1AC10DFF0FC0}" type="datetimeFigureOut">
              <a:rPr lang="th-TH" smtClean="0"/>
              <a:t>04/08/67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E781-51A1-4C40-9342-837247D9E212}" type="slidenum">
              <a:rPr lang="th-TH" smtClean="0"/>
              <a:t>‹#›</a:t>
            </a:fld>
            <a:endParaRPr lang="th-T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94CD-BE02-463A-B883-1AC10DFF0FC0}" type="datetimeFigureOut">
              <a:rPr lang="th-TH" smtClean="0"/>
              <a:t>04/08/67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E781-51A1-4C40-9342-837247D9E21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433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94CD-BE02-463A-B883-1AC10DFF0FC0}" type="datetimeFigureOut">
              <a:rPr lang="th-TH" smtClean="0"/>
              <a:t>04/08/67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E781-51A1-4C40-9342-837247D9E212}" type="slidenum">
              <a:rPr lang="th-TH" smtClean="0"/>
              <a:t>‹#›</a:t>
            </a:fld>
            <a:endParaRPr lang="th-T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3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B4694CD-BE02-463A-B883-1AC10DFF0FC0}" type="datetimeFigureOut">
              <a:rPr lang="th-TH" smtClean="0"/>
              <a:t>04/08/67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E781-51A1-4C40-9342-837247D9E212}" type="slidenum">
              <a:rPr lang="th-TH" smtClean="0"/>
              <a:t>‹#›</a:t>
            </a:fld>
            <a:endParaRPr lang="th-T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7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694CD-BE02-463A-B883-1AC10DFF0FC0}" type="datetimeFigureOut">
              <a:rPr lang="th-TH" smtClean="0"/>
              <a:t>04/08/67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135E781-51A1-4C40-9342-837247D9E212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8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0FFF-4D1A-46FE-8F1E-1ABF5129E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904" y="582705"/>
            <a:ext cx="7467601" cy="284629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Ransomware Project</a:t>
            </a:r>
            <a:b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Group member :</a:t>
            </a:r>
            <a:b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Pongpan Laowaphong : Developer</a:t>
            </a:r>
            <a:b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sz="4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Borwornwich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Pimason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Researcher</a:t>
            </a:r>
            <a:b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en-US" sz="4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Suchakree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Panyawong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: Researcher</a:t>
            </a:r>
            <a:endParaRPr lang="th-TH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3671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24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TH SarabunPSK</vt:lpstr>
      <vt:lpstr>Gallery</vt:lpstr>
      <vt:lpstr>Ransomware Project Group member : - Pongpan Laowaphong : Developer - Borwornwich Pimason : Researcher - Suchakree Panyawong : Researcher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 Project Group member : - Pongpan Laowaphong : Developer - Borwornwich Pimason : Researcher - Suchakree Panyawong : Researcher</dc:title>
  <dc:creator>Pongpan Laowaphong</dc:creator>
  <cp:lastModifiedBy>Pongpan Laowaphong</cp:lastModifiedBy>
  <cp:revision>1</cp:revision>
  <dcterms:created xsi:type="dcterms:W3CDTF">2024-08-03T17:26:31Z</dcterms:created>
  <dcterms:modified xsi:type="dcterms:W3CDTF">2024-08-03T17:27:33Z</dcterms:modified>
</cp:coreProperties>
</file>