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A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64131E-1F20-4D86-9471-C5EA500835E3}" v="14" dt="2023-11-23T13:47:56.2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ngsakorn Akarach" userId="d84f7adb78b14673" providerId="LiveId" clId="{F764131E-1F20-4D86-9471-C5EA500835E3}"/>
    <pc:docChg chg="undo custSel addSld delSld modSld sldOrd">
      <pc:chgData name="Pongsakorn Akarach" userId="d84f7adb78b14673" providerId="LiveId" clId="{F764131E-1F20-4D86-9471-C5EA500835E3}" dt="2023-11-23T13:48:50.078" v="478" actId="1076"/>
      <pc:docMkLst>
        <pc:docMk/>
      </pc:docMkLst>
      <pc:sldChg chg="addSp delSp modSp new mod">
        <pc:chgData name="Pongsakorn Akarach" userId="d84f7adb78b14673" providerId="LiveId" clId="{F764131E-1F20-4D86-9471-C5EA500835E3}" dt="2023-11-23T13:31:21.893" v="171" actId="207"/>
        <pc:sldMkLst>
          <pc:docMk/>
          <pc:sldMk cId="573232311" sldId="256"/>
        </pc:sldMkLst>
        <pc:spChg chg="del">
          <ac:chgData name="Pongsakorn Akarach" userId="d84f7adb78b14673" providerId="LiveId" clId="{F764131E-1F20-4D86-9471-C5EA500835E3}" dt="2023-11-23T13:25:27.839" v="1" actId="478"/>
          <ac:spMkLst>
            <pc:docMk/>
            <pc:sldMk cId="573232311" sldId="256"/>
            <ac:spMk id="2" creationId="{A77089AF-AA0B-492B-D4B4-206F6C144BC8}"/>
          </ac:spMkLst>
        </pc:spChg>
        <pc:spChg chg="del">
          <ac:chgData name="Pongsakorn Akarach" userId="d84f7adb78b14673" providerId="LiveId" clId="{F764131E-1F20-4D86-9471-C5EA500835E3}" dt="2023-11-23T13:25:30.930" v="2" actId="478"/>
          <ac:spMkLst>
            <pc:docMk/>
            <pc:sldMk cId="573232311" sldId="256"/>
            <ac:spMk id="3" creationId="{8F512B45-FEDE-1D19-1F09-097659786876}"/>
          </ac:spMkLst>
        </pc:spChg>
        <pc:spChg chg="add mod">
          <ac:chgData name="Pongsakorn Akarach" userId="d84f7adb78b14673" providerId="LiveId" clId="{F764131E-1F20-4D86-9471-C5EA500835E3}" dt="2023-11-23T13:30:23.205" v="165" actId="1076"/>
          <ac:spMkLst>
            <pc:docMk/>
            <pc:sldMk cId="573232311" sldId="256"/>
            <ac:spMk id="4" creationId="{571B9F6A-D572-A25F-C2C9-A1B5D1A3B327}"/>
          </ac:spMkLst>
        </pc:spChg>
        <pc:spChg chg="add mod">
          <ac:chgData name="Pongsakorn Akarach" userId="d84f7adb78b14673" providerId="LiveId" clId="{F764131E-1F20-4D86-9471-C5EA500835E3}" dt="2023-11-23T13:30:15.541" v="164" actId="1076"/>
          <ac:spMkLst>
            <pc:docMk/>
            <pc:sldMk cId="573232311" sldId="256"/>
            <ac:spMk id="5" creationId="{4F344CFC-7C49-CDC5-EF76-A9CEC0C66E1D}"/>
          </ac:spMkLst>
        </pc:spChg>
        <pc:spChg chg="add del">
          <ac:chgData name="Pongsakorn Akarach" userId="d84f7adb78b14673" providerId="LiveId" clId="{F764131E-1F20-4D86-9471-C5EA500835E3}" dt="2023-11-23T13:29:30.709" v="155" actId="478"/>
          <ac:spMkLst>
            <pc:docMk/>
            <pc:sldMk cId="573232311" sldId="256"/>
            <ac:spMk id="6" creationId="{E896038B-0AA0-ED2E-B52D-246FE3DC95EB}"/>
          </ac:spMkLst>
        </pc:spChg>
        <pc:spChg chg="add mod">
          <ac:chgData name="Pongsakorn Akarach" userId="d84f7adb78b14673" providerId="LiveId" clId="{F764131E-1F20-4D86-9471-C5EA500835E3}" dt="2023-11-23T13:31:21.893" v="171" actId="207"/>
          <ac:spMkLst>
            <pc:docMk/>
            <pc:sldMk cId="573232311" sldId="256"/>
            <ac:spMk id="9" creationId="{33EF92C0-A4B0-A506-00C7-29C6C6856B2E}"/>
          </ac:spMkLst>
        </pc:spChg>
        <pc:cxnChg chg="add del mod">
          <ac:chgData name="Pongsakorn Akarach" userId="d84f7adb78b14673" providerId="LiveId" clId="{F764131E-1F20-4D86-9471-C5EA500835E3}" dt="2023-11-23T13:30:44.346" v="168" actId="478"/>
          <ac:cxnSpMkLst>
            <pc:docMk/>
            <pc:sldMk cId="573232311" sldId="256"/>
            <ac:cxnSpMk id="8" creationId="{356AAC0C-A81E-6D01-C43C-BC89960267E5}"/>
          </ac:cxnSpMkLst>
        </pc:cxnChg>
      </pc:sldChg>
      <pc:sldChg chg="addSp delSp modSp new mod">
        <pc:chgData name="Pongsakorn Akarach" userId="d84f7adb78b14673" providerId="LiveId" clId="{F764131E-1F20-4D86-9471-C5EA500835E3}" dt="2023-11-23T13:37:52.197" v="306" actId="1076"/>
        <pc:sldMkLst>
          <pc:docMk/>
          <pc:sldMk cId="1656880598" sldId="257"/>
        </pc:sldMkLst>
        <pc:spChg chg="del">
          <ac:chgData name="Pongsakorn Akarach" userId="d84f7adb78b14673" providerId="LiveId" clId="{F764131E-1F20-4D86-9471-C5EA500835E3}" dt="2023-11-23T13:32:12.308" v="173" actId="478"/>
          <ac:spMkLst>
            <pc:docMk/>
            <pc:sldMk cId="1656880598" sldId="257"/>
            <ac:spMk id="2" creationId="{9A5CB1B2-381C-E3EC-995A-D5E8414B7ECB}"/>
          </ac:spMkLst>
        </pc:spChg>
        <pc:spChg chg="del">
          <ac:chgData name="Pongsakorn Akarach" userId="d84f7adb78b14673" providerId="LiveId" clId="{F764131E-1F20-4D86-9471-C5EA500835E3}" dt="2023-11-23T13:32:13.990" v="174" actId="478"/>
          <ac:spMkLst>
            <pc:docMk/>
            <pc:sldMk cId="1656880598" sldId="257"/>
            <ac:spMk id="3" creationId="{E940C42E-F771-1A2F-DB5F-E82458CE435E}"/>
          </ac:spMkLst>
        </pc:spChg>
        <pc:spChg chg="add mod">
          <ac:chgData name="Pongsakorn Akarach" userId="d84f7adb78b14673" providerId="LiveId" clId="{F764131E-1F20-4D86-9471-C5EA500835E3}" dt="2023-11-23T13:37:29.277" v="298" actId="1076"/>
          <ac:spMkLst>
            <pc:docMk/>
            <pc:sldMk cId="1656880598" sldId="257"/>
            <ac:spMk id="6" creationId="{F6887DD6-3B81-1728-909A-FAF43CE0752A}"/>
          </ac:spMkLst>
        </pc:spChg>
        <pc:spChg chg="add mod">
          <ac:chgData name="Pongsakorn Akarach" userId="d84f7adb78b14673" providerId="LiveId" clId="{F764131E-1F20-4D86-9471-C5EA500835E3}" dt="2023-11-23T13:37:32.589" v="299" actId="1076"/>
          <ac:spMkLst>
            <pc:docMk/>
            <pc:sldMk cId="1656880598" sldId="257"/>
            <ac:spMk id="7" creationId="{743AA231-AC0B-FB52-D95B-C437DC2AF5CF}"/>
          </ac:spMkLst>
        </pc:spChg>
        <pc:spChg chg="add del mod">
          <ac:chgData name="Pongsakorn Akarach" userId="d84f7adb78b14673" providerId="LiveId" clId="{F764131E-1F20-4D86-9471-C5EA500835E3}" dt="2023-11-23T13:35:58.575" v="271"/>
          <ac:spMkLst>
            <pc:docMk/>
            <pc:sldMk cId="1656880598" sldId="257"/>
            <ac:spMk id="8" creationId="{C17720AD-4926-A61B-CB9E-060BC43A006E}"/>
          </ac:spMkLst>
        </pc:spChg>
        <pc:spChg chg="add mod">
          <ac:chgData name="Pongsakorn Akarach" userId="d84f7adb78b14673" providerId="LiveId" clId="{F764131E-1F20-4D86-9471-C5EA500835E3}" dt="2023-11-23T13:36:42.013" v="293" actId="14100"/>
          <ac:spMkLst>
            <pc:docMk/>
            <pc:sldMk cId="1656880598" sldId="257"/>
            <ac:spMk id="9" creationId="{F70DF387-219B-616D-2901-F4E13537A6ED}"/>
          </ac:spMkLst>
        </pc:spChg>
        <pc:picChg chg="add del mod">
          <ac:chgData name="Pongsakorn Akarach" userId="d84f7adb78b14673" providerId="LiveId" clId="{F764131E-1F20-4D86-9471-C5EA500835E3}" dt="2023-11-23T13:35:17.990" v="247" actId="478"/>
          <ac:picMkLst>
            <pc:docMk/>
            <pc:sldMk cId="1656880598" sldId="257"/>
            <ac:picMk id="5" creationId="{86E0FC0C-F8EA-F911-881B-D307A9A82276}"/>
          </ac:picMkLst>
        </pc:picChg>
        <pc:picChg chg="add mod">
          <ac:chgData name="Pongsakorn Akarach" userId="d84f7adb78b14673" providerId="LiveId" clId="{F764131E-1F20-4D86-9471-C5EA500835E3}" dt="2023-11-23T13:37:37.445" v="302" actId="1076"/>
          <ac:picMkLst>
            <pc:docMk/>
            <pc:sldMk cId="1656880598" sldId="257"/>
            <ac:picMk id="11" creationId="{881D6F26-DD21-54F6-4448-B63789BB1788}"/>
          </ac:picMkLst>
        </pc:picChg>
        <pc:picChg chg="add mod">
          <ac:chgData name="Pongsakorn Akarach" userId="d84f7adb78b14673" providerId="LiveId" clId="{F764131E-1F20-4D86-9471-C5EA500835E3}" dt="2023-11-23T13:37:39.861" v="303" actId="1076"/>
          <ac:picMkLst>
            <pc:docMk/>
            <pc:sldMk cId="1656880598" sldId="257"/>
            <ac:picMk id="13" creationId="{E60FBABE-BEE3-26AE-E44C-EF5BC8338046}"/>
          </ac:picMkLst>
        </pc:picChg>
        <pc:picChg chg="add mod">
          <ac:chgData name="Pongsakorn Akarach" userId="d84f7adb78b14673" providerId="LiveId" clId="{F764131E-1F20-4D86-9471-C5EA500835E3}" dt="2023-11-23T13:37:52.197" v="306" actId="1076"/>
          <ac:picMkLst>
            <pc:docMk/>
            <pc:sldMk cId="1656880598" sldId="257"/>
            <ac:picMk id="15" creationId="{633056BC-E0CA-D8B2-A13E-001A456C8675}"/>
          </ac:picMkLst>
        </pc:picChg>
      </pc:sldChg>
      <pc:sldChg chg="addSp delSp modSp add mod">
        <pc:chgData name="Pongsakorn Akarach" userId="d84f7adb78b14673" providerId="LiveId" clId="{F764131E-1F20-4D86-9471-C5EA500835E3}" dt="2023-11-23T13:39:01.613" v="330" actId="1076"/>
        <pc:sldMkLst>
          <pc:docMk/>
          <pc:sldMk cId="3775169369" sldId="258"/>
        </pc:sldMkLst>
        <pc:spChg chg="add mod">
          <ac:chgData name="Pongsakorn Akarach" userId="d84f7adb78b14673" providerId="LiveId" clId="{F764131E-1F20-4D86-9471-C5EA500835E3}" dt="2023-11-23T13:39:01.613" v="330" actId="1076"/>
          <ac:spMkLst>
            <pc:docMk/>
            <pc:sldMk cId="3775169369" sldId="258"/>
            <ac:spMk id="5" creationId="{95EB7F99-DEAD-D79B-1C94-D4AD69CC960E}"/>
          </ac:spMkLst>
        </pc:spChg>
        <pc:spChg chg="del">
          <ac:chgData name="Pongsakorn Akarach" userId="d84f7adb78b14673" providerId="LiveId" clId="{F764131E-1F20-4D86-9471-C5EA500835E3}" dt="2023-11-23T13:38:24.688" v="312" actId="478"/>
          <ac:spMkLst>
            <pc:docMk/>
            <pc:sldMk cId="3775169369" sldId="258"/>
            <ac:spMk id="6" creationId="{F6887DD6-3B81-1728-909A-FAF43CE0752A}"/>
          </ac:spMkLst>
        </pc:spChg>
        <pc:spChg chg="del">
          <ac:chgData name="Pongsakorn Akarach" userId="d84f7adb78b14673" providerId="LiveId" clId="{F764131E-1F20-4D86-9471-C5EA500835E3}" dt="2023-11-23T13:38:22.738" v="311" actId="478"/>
          <ac:spMkLst>
            <pc:docMk/>
            <pc:sldMk cId="3775169369" sldId="258"/>
            <ac:spMk id="7" creationId="{743AA231-AC0B-FB52-D95B-C437DC2AF5CF}"/>
          </ac:spMkLst>
        </pc:spChg>
        <pc:spChg chg="mod">
          <ac:chgData name="Pongsakorn Akarach" userId="d84f7adb78b14673" providerId="LiveId" clId="{F764131E-1F20-4D86-9471-C5EA500835E3}" dt="2023-11-23T13:38:18.634" v="310"/>
          <ac:spMkLst>
            <pc:docMk/>
            <pc:sldMk cId="3775169369" sldId="258"/>
            <ac:spMk id="9" creationId="{F70DF387-219B-616D-2901-F4E13537A6ED}"/>
          </ac:spMkLst>
        </pc:spChg>
        <pc:picChg chg="add mod">
          <ac:chgData name="Pongsakorn Akarach" userId="d84f7adb78b14673" providerId="LiveId" clId="{F764131E-1F20-4D86-9471-C5EA500835E3}" dt="2023-11-23T13:38:35.101" v="314" actId="1076"/>
          <ac:picMkLst>
            <pc:docMk/>
            <pc:sldMk cId="3775169369" sldId="258"/>
            <ac:picMk id="3" creationId="{F640A44D-B760-9550-4D97-EDAB673298A0}"/>
          </ac:picMkLst>
        </pc:picChg>
        <pc:picChg chg="del">
          <ac:chgData name="Pongsakorn Akarach" userId="d84f7adb78b14673" providerId="LiveId" clId="{F764131E-1F20-4D86-9471-C5EA500835E3}" dt="2023-11-23T13:38:22.738" v="311" actId="478"/>
          <ac:picMkLst>
            <pc:docMk/>
            <pc:sldMk cId="3775169369" sldId="258"/>
            <ac:picMk id="11" creationId="{881D6F26-DD21-54F6-4448-B63789BB1788}"/>
          </ac:picMkLst>
        </pc:picChg>
        <pc:picChg chg="del">
          <ac:chgData name="Pongsakorn Akarach" userId="d84f7adb78b14673" providerId="LiveId" clId="{F764131E-1F20-4D86-9471-C5EA500835E3}" dt="2023-11-23T13:38:22.738" v="311" actId="478"/>
          <ac:picMkLst>
            <pc:docMk/>
            <pc:sldMk cId="3775169369" sldId="258"/>
            <ac:picMk id="13" creationId="{E60FBABE-BEE3-26AE-E44C-EF5BC8338046}"/>
          </ac:picMkLst>
        </pc:picChg>
        <pc:picChg chg="del">
          <ac:chgData name="Pongsakorn Akarach" userId="d84f7adb78b14673" providerId="LiveId" clId="{F764131E-1F20-4D86-9471-C5EA500835E3}" dt="2023-11-23T13:38:22.738" v="311" actId="478"/>
          <ac:picMkLst>
            <pc:docMk/>
            <pc:sldMk cId="3775169369" sldId="258"/>
            <ac:picMk id="15" creationId="{633056BC-E0CA-D8B2-A13E-001A456C8675}"/>
          </ac:picMkLst>
        </pc:picChg>
      </pc:sldChg>
      <pc:sldChg chg="addSp delSp modSp add mod">
        <pc:chgData name="Pongsakorn Akarach" userId="d84f7adb78b14673" providerId="LiveId" clId="{F764131E-1F20-4D86-9471-C5EA500835E3}" dt="2023-11-23T13:40:19.208" v="361" actId="20577"/>
        <pc:sldMkLst>
          <pc:docMk/>
          <pc:sldMk cId="1521968835" sldId="259"/>
        </pc:sldMkLst>
        <pc:spChg chg="del">
          <ac:chgData name="Pongsakorn Akarach" userId="d84f7adb78b14673" providerId="LiveId" clId="{F764131E-1F20-4D86-9471-C5EA500835E3}" dt="2023-11-23T13:39:24.914" v="334" actId="478"/>
          <ac:spMkLst>
            <pc:docMk/>
            <pc:sldMk cId="1521968835" sldId="259"/>
            <ac:spMk id="5" creationId="{95EB7F99-DEAD-D79B-1C94-D4AD69CC960E}"/>
          </ac:spMkLst>
        </pc:spChg>
        <pc:spChg chg="add mod">
          <ac:chgData name="Pongsakorn Akarach" userId="d84f7adb78b14673" providerId="LiveId" clId="{F764131E-1F20-4D86-9471-C5EA500835E3}" dt="2023-11-23T13:40:19.208" v="361" actId="20577"/>
          <ac:spMkLst>
            <pc:docMk/>
            <pc:sldMk cId="1521968835" sldId="259"/>
            <ac:spMk id="7" creationId="{BD325BE9-B3FF-ABBD-5FC8-DF3D62A3D7F6}"/>
          </ac:spMkLst>
        </pc:spChg>
        <pc:spChg chg="mod">
          <ac:chgData name="Pongsakorn Akarach" userId="d84f7adb78b14673" providerId="LiveId" clId="{F764131E-1F20-4D86-9471-C5EA500835E3}" dt="2023-11-23T13:39:16.958" v="332"/>
          <ac:spMkLst>
            <pc:docMk/>
            <pc:sldMk cId="1521968835" sldId="259"/>
            <ac:spMk id="9" creationId="{F70DF387-219B-616D-2901-F4E13537A6ED}"/>
          </ac:spMkLst>
        </pc:spChg>
        <pc:picChg chg="del">
          <ac:chgData name="Pongsakorn Akarach" userId="d84f7adb78b14673" providerId="LiveId" clId="{F764131E-1F20-4D86-9471-C5EA500835E3}" dt="2023-11-23T13:39:23.535" v="333" actId="478"/>
          <ac:picMkLst>
            <pc:docMk/>
            <pc:sldMk cId="1521968835" sldId="259"/>
            <ac:picMk id="3" creationId="{F640A44D-B760-9550-4D97-EDAB673298A0}"/>
          </ac:picMkLst>
        </pc:picChg>
        <pc:picChg chg="add mod">
          <ac:chgData name="Pongsakorn Akarach" userId="d84f7adb78b14673" providerId="LiveId" clId="{F764131E-1F20-4D86-9471-C5EA500835E3}" dt="2023-11-23T13:39:35.901" v="336" actId="1076"/>
          <ac:picMkLst>
            <pc:docMk/>
            <pc:sldMk cId="1521968835" sldId="259"/>
            <ac:picMk id="4" creationId="{9A1BC308-7398-1D17-4AB2-79F292105FBA}"/>
          </ac:picMkLst>
        </pc:picChg>
      </pc:sldChg>
      <pc:sldChg chg="addSp delSp modSp add del mod">
        <pc:chgData name="Pongsakorn Akarach" userId="d84f7adb78b14673" providerId="LiveId" clId="{F764131E-1F20-4D86-9471-C5EA500835E3}" dt="2023-11-23T13:44:09.518" v="412" actId="47"/>
        <pc:sldMkLst>
          <pc:docMk/>
          <pc:sldMk cId="157124715" sldId="260"/>
        </pc:sldMkLst>
        <pc:spChg chg="del">
          <ac:chgData name="Pongsakorn Akarach" userId="d84f7adb78b14673" providerId="LiveId" clId="{F764131E-1F20-4D86-9471-C5EA500835E3}" dt="2023-11-23T13:40:45.138" v="366" actId="478"/>
          <ac:spMkLst>
            <pc:docMk/>
            <pc:sldMk cId="157124715" sldId="260"/>
            <ac:spMk id="7" creationId="{BD325BE9-B3FF-ABBD-5FC8-DF3D62A3D7F6}"/>
          </ac:spMkLst>
        </pc:spChg>
        <pc:spChg chg="mod">
          <ac:chgData name="Pongsakorn Akarach" userId="d84f7adb78b14673" providerId="LiveId" clId="{F764131E-1F20-4D86-9471-C5EA500835E3}" dt="2023-11-23T13:40:39.102" v="365"/>
          <ac:spMkLst>
            <pc:docMk/>
            <pc:sldMk cId="157124715" sldId="260"/>
            <ac:spMk id="9" creationId="{F70DF387-219B-616D-2901-F4E13537A6ED}"/>
          </ac:spMkLst>
        </pc:spChg>
        <pc:spChg chg="add mod">
          <ac:chgData name="Pongsakorn Akarach" userId="d84f7adb78b14673" providerId="LiveId" clId="{F764131E-1F20-4D86-9471-C5EA500835E3}" dt="2023-11-23T13:42:08.053" v="389" actId="1076"/>
          <ac:spMkLst>
            <pc:docMk/>
            <pc:sldMk cId="157124715" sldId="260"/>
            <ac:spMk id="12" creationId="{F6684B8A-464D-8E61-91E4-18FFE4982CD6}"/>
          </ac:spMkLst>
        </pc:spChg>
        <pc:picChg chg="add mod">
          <ac:chgData name="Pongsakorn Akarach" userId="d84f7adb78b14673" providerId="LiveId" clId="{F764131E-1F20-4D86-9471-C5EA500835E3}" dt="2023-11-23T13:40:58.221" v="369" actId="1076"/>
          <ac:picMkLst>
            <pc:docMk/>
            <pc:sldMk cId="157124715" sldId="260"/>
            <ac:picMk id="3" creationId="{9A564792-614A-851D-DC6C-E9D313854C08}"/>
          </ac:picMkLst>
        </pc:picChg>
        <pc:picChg chg="del">
          <ac:chgData name="Pongsakorn Akarach" userId="d84f7adb78b14673" providerId="LiveId" clId="{F764131E-1F20-4D86-9471-C5EA500835E3}" dt="2023-11-23T13:40:45.810" v="367" actId="478"/>
          <ac:picMkLst>
            <pc:docMk/>
            <pc:sldMk cId="157124715" sldId="260"/>
            <ac:picMk id="4" creationId="{9A1BC308-7398-1D17-4AB2-79F292105FBA}"/>
          </ac:picMkLst>
        </pc:picChg>
        <pc:picChg chg="add mod">
          <ac:chgData name="Pongsakorn Akarach" userId="d84f7adb78b14673" providerId="LiveId" clId="{F764131E-1F20-4D86-9471-C5EA500835E3}" dt="2023-11-23T13:41:07.893" v="371" actId="1076"/>
          <ac:picMkLst>
            <pc:docMk/>
            <pc:sldMk cId="157124715" sldId="260"/>
            <ac:picMk id="6" creationId="{57758EEA-BD44-DF53-CAEE-9787AAE0044A}"/>
          </ac:picMkLst>
        </pc:picChg>
        <pc:picChg chg="add mod">
          <ac:chgData name="Pongsakorn Akarach" userId="d84f7adb78b14673" providerId="LiveId" clId="{F764131E-1F20-4D86-9471-C5EA500835E3}" dt="2023-11-23T13:41:27.189" v="373" actId="1076"/>
          <ac:picMkLst>
            <pc:docMk/>
            <pc:sldMk cId="157124715" sldId="260"/>
            <ac:picMk id="10" creationId="{7071B387-7C19-B3F6-1B86-E0FB6ED43EFE}"/>
          </ac:picMkLst>
        </pc:picChg>
      </pc:sldChg>
      <pc:sldChg chg="addSp delSp modSp add mod">
        <pc:chgData name="Pongsakorn Akarach" userId="d84f7adb78b14673" providerId="LiveId" clId="{F764131E-1F20-4D86-9471-C5EA500835E3}" dt="2023-11-23T13:46:13.396" v="436" actId="22"/>
        <pc:sldMkLst>
          <pc:docMk/>
          <pc:sldMk cId="4090561201" sldId="261"/>
        </pc:sldMkLst>
        <pc:spChg chg="add del">
          <ac:chgData name="Pongsakorn Akarach" userId="d84f7adb78b14673" providerId="LiveId" clId="{F764131E-1F20-4D86-9471-C5EA500835E3}" dt="2023-11-23T13:46:13.396" v="436" actId="22"/>
          <ac:spMkLst>
            <pc:docMk/>
            <pc:sldMk cId="4090561201" sldId="261"/>
            <ac:spMk id="4" creationId="{093956F4-09FE-777B-483A-B3EDBD15FCD7}"/>
          </ac:spMkLst>
        </pc:spChg>
        <pc:spChg chg="mod">
          <ac:chgData name="Pongsakorn Akarach" userId="d84f7adb78b14673" providerId="LiveId" clId="{F764131E-1F20-4D86-9471-C5EA500835E3}" dt="2023-11-23T13:43:26.453" v="411" actId="1076"/>
          <ac:spMkLst>
            <pc:docMk/>
            <pc:sldMk cId="4090561201" sldId="261"/>
            <ac:spMk id="12" creationId="{F6684B8A-464D-8E61-91E4-18FFE4982CD6}"/>
          </ac:spMkLst>
        </pc:spChg>
        <pc:picChg chg="mod">
          <ac:chgData name="Pongsakorn Akarach" userId="d84f7adb78b14673" providerId="LiveId" clId="{F764131E-1F20-4D86-9471-C5EA500835E3}" dt="2023-11-23T13:42:59.230" v="402" actId="1076"/>
          <ac:picMkLst>
            <pc:docMk/>
            <pc:sldMk cId="4090561201" sldId="261"/>
            <ac:picMk id="3" creationId="{9A564792-614A-851D-DC6C-E9D313854C08}"/>
          </ac:picMkLst>
        </pc:picChg>
        <pc:picChg chg="mod">
          <ac:chgData name="Pongsakorn Akarach" userId="d84f7adb78b14673" providerId="LiveId" clId="{F764131E-1F20-4D86-9471-C5EA500835E3}" dt="2023-11-23T13:43:00.685" v="403" actId="1076"/>
          <ac:picMkLst>
            <pc:docMk/>
            <pc:sldMk cId="4090561201" sldId="261"/>
            <ac:picMk id="6" creationId="{57758EEA-BD44-DF53-CAEE-9787AAE0044A}"/>
          </ac:picMkLst>
        </pc:picChg>
        <pc:picChg chg="mod">
          <ac:chgData name="Pongsakorn Akarach" userId="d84f7adb78b14673" providerId="LiveId" clId="{F764131E-1F20-4D86-9471-C5EA500835E3}" dt="2023-11-23T13:43:02.918" v="404" actId="1076"/>
          <ac:picMkLst>
            <pc:docMk/>
            <pc:sldMk cId="4090561201" sldId="261"/>
            <ac:picMk id="10" creationId="{7071B387-7C19-B3F6-1B86-E0FB6ED43EFE}"/>
          </ac:picMkLst>
        </pc:picChg>
      </pc:sldChg>
      <pc:sldChg chg="addSp delSp modSp add mod">
        <pc:chgData name="Pongsakorn Akarach" userId="d84f7adb78b14673" providerId="LiveId" clId="{F764131E-1F20-4D86-9471-C5EA500835E3}" dt="2023-11-23T13:46:06.917" v="434" actId="1076"/>
        <pc:sldMkLst>
          <pc:docMk/>
          <pc:sldMk cId="1741618719" sldId="262"/>
        </pc:sldMkLst>
        <pc:spChg chg="mod">
          <ac:chgData name="Pongsakorn Akarach" userId="d84f7adb78b14673" providerId="LiveId" clId="{F764131E-1F20-4D86-9471-C5EA500835E3}" dt="2023-11-23T13:44:50.991" v="414"/>
          <ac:spMkLst>
            <pc:docMk/>
            <pc:sldMk cId="1741618719" sldId="262"/>
            <ac:spMk id="9" creationId="{F70DF387-219B-616D-2901-F4E13537A6ED}"/>
          </ac:spMkLst>
        </pc:spChg>
        <pc:spChg chg="add mod">
          <ac:chgData name="Pongsakorn Akarach" userId="d84f7adb78b14673" providerId="LiveId" clId="{F764131E-1F20-4D86-9471-C5EA500835E3}" dt="2023-11-23T13:46:06.917" v="434" actId="1076"/>
          <ac:spMkLst>
            <pc:docMk/>
            <pc:sldMk cId="1741618719" sldId="262"/>
            <ac:spMk id="11" creationId="{44A5DA04-B1FE-DB9A-18A5-3C3E57A0A34C}"/>
          </ac:spMkLst>
        </pc:spChg>
        <pc:spChg chg="del">
          <ac:chgData name="Pongsakorn Akarach" userId="d84f7adb78b14673" providerId="LiveId" clId="{F764131E-1F20-4D86-9471-C5EA500835E3}" dt="2023-11-23T13:45:01.327" v="416" actId="478"/>
          <ac:spMkLst>
            <pc:docMk/>
            <pc:sldMk cId="1741618719" sldId="262"/>
            <ac:spMk id="12" creationId="{F6684B8A-464D-8E61-91E4-18FFE4982CD6}"/>
          </ac:spMkLst>
        </pc:spChg>
        <pc:picChg chg="del">
          <ac:chgData name="Pongsakorn Akarach" userId="d84f7adb78b14673" providerId="LiveId" clId="{F764131E-1F20-4D86-9471-C5EA500835E3}" dt="2023-11-23T13:44:59.768" v="415" actId="478"/>
          <ac:picMkLst>
            <pc:docMk/>
            <pc:sldMk cId="1741618719" sldId="262"/>
            <ac:picMk id="3" creationId="{9A564792-614A-851D-DC6C-E9D313854C08}"/>
          </ac:picMkLst>
        </pc:picChg>
        <pc:picChg chg="add mod">
          <ac:chgData name="Pongsakorn Akarach" userId="d84f7adb78b14673" providerId="LiveId" clId="{F764131E-1F20-4D86-9471-C5EA500835E3}" dt="2023-11-23T13:45:21.109" v="418" actId="1076"/>
          <ac:picMkLst>
            <pc:docMk/>
            <pc:sldMk cId="1741618719" sldId="262"/>
            <ac:picMk id="4" creationId="{7ACCE5CE-635B-0AFF-D8AA-958AC263D6DC}"/>
          </ac:picMkLst>
        </pc:picChg>
        <pc:picChg chg="del">
          <ac:chgData name="Pongsakorn Akarach" userId="d84f7adb78b14673" providerId="LiveId" clId="{F764131E-1F20-4D86-9471-C5EA500835E3}" dt="2023-11-23T13:44:59.768" v="415" actId="478"/>
          <ac:picMkLst>
            <pc:docMk/>
            <pc:sldMk cId="1741618719" sldId="262"/>
            <ac:picMk id="6" creationId="{57758EEA-BD44-DF53-CAEE-9787AAE0044A}"/>
          </ac:picMkLst>
        </pc:picChg>
        <pc:picChg chg="add mod">
          <ac:chgData name="Pongsakorn Akarach" userId="d84f7adb78b14673" providerId="LiveId" clId="{F764131E-1F20-4D86-9471-C5EA500835E3}" dt="2023-11-23T13:45:35.533" v="420" actId="1076"/>
          <ac:picMkLst>
            <pc:docMk/>
            <pc:sldMk cId="1741618719" sldId="262"/>
            <ac:picMk id="7" creationId="{6D856134-419C-DC68-6455-A89F662A1916}"/>
          </ac:picMkLst>
        </pc:picChg>
        <pc:picChg chg="del">
          <ac:chgData name="Pongsakorn Akarach" userId="d84f7adb78b14673" providerId="LiveId" clId="{F764131E-1F20-4D86-9471-C5EA500835E3}" dt="2023-11-23T13:44:59.768" v="415" actId="478"/>
          <ac:picMkLst>
            <pc:docMk/>
            <pc:sldMk cId="1741618719" sldId="262"/>
            <ac:picMk id="10" creationId="{7071B387-7C19-B3F6-1B86-E0FB6ED43EFE}"/>
          </ac:picMkLst>
        </pc:picChg>
      </pc:sldChg>
      <pc:sldChg chg="addSp delSp modSp add mod ord">
        <pc:chgData name="Pongsakorn Akarach" userId="d84f7adb78b14673" providerId="LiveId" clId="{F764131E-1F20-4D86-9471-C5EA500835E3}" dt="2023-11-23T13:47:18.288" v="447"/>
        <pc:sldMkLst>
          <pc:docMk/>
          <pc:sldMk cId="2658910889" sldId="263"/>
        </pc:sldMkLst>
        <pc:spChg chg="mod">
          <ac:chgData name="Pongsakorn Akarach" userId="d84f7adb78b14673" providerId="LiveId" clId="{F764131E-1F20-4D86-9471-C5EA500835E3}" dt="2023-11-23T13:46:38.676" v="439"/>
          <ac:spMkLst>
            <pc:docMk/>
            <pc:sldMk cId="2658910889" sldId="263"/>
            <ac:spMk id="9" creationId="{F70DF387-219B-616D-2901-F4E13537A6ED}"/>
          </ac:spMkLst>
        </pc:spChg>
        <pc:spChg chg="del">
          <ac:chgData name="Pongsakorn Akarach" userId="d84f7adb78b14673" providerId="LiveId" clId="{F764131E-1F20-4D86-9471-C5EA500835E3}" dt="2023-11-23T13:46:42.421" v="440" actId="478"/>
          <ac:spMkLst>
            <pc:docMk/>
            <pc:sldMk cId="2658910889" sldId="263"/>
            <ac:spMk id="11" creationId="{44A5DA04-B1FE-DB9A-18A5-3C3E57A0A34C}"/>
          </ac:spMkLst>
        </pc:spChg>
        <pc:picChg chg="add mod">
          <ac:chgData name="Pongsakorn Akarach" userId="d84f7adb78b14673" providerId="LiveId" clId="{F764131E-1F20-4D86-9471-C5EA500835E3}" dt="2023-11-23T13:47:09.901" v="444" actId="14100"/>
          <ac:picMkLst>
            <pc:docMk/>
            <pc:sldMk cId="2658910889" sldId="263"/>
            <ac:picMk id="3" creationId="{64EBB670-BFF3-763D-BAAF-435DA9073999}"/>
          </ac:picMkLst>
        </pc:picChg>
        <pc:picChg chg="del">
          <ac:chgData name="Pongsakorn Akarach" userId="d84f7adb78b14673" providerId="LiveId" clId="{F764131E-1F20-4D86-9471-C5EA500835E3}" dt="2023-11-23T13:46:42.421" v="440" actId="478"/>
          <ac:picMkLst>
            <pc:docMk/>
            <pc:sldMk cId="2658910889" sldId="263"/>
            <ac:picMk id="4" creationId="{7ACCE5CE-635B-0AFF-D8AA-958AC263D6DC}"/>
          </ac:picMkLst>
        </pc:picChg>
        <pc:picChg chg="del">
          <ac:chgData name="Pongsakorn Akarach" userId="d84f7adb78b14673" providerId="LiveId" clId="{F764131E-1F20-4D86-9471-C5EA500835E3}" dt="2023-11-23T13:46:42.421" v="440" actId="478"/>
          <ac:picMkLst>
            <pc:docMk/>
            <pc:sldMk cId="2658910889" sldId="263"/>
            <ac:picMk id="7" creationId="{6D856134-419C-DC68-6455-A89F662A1916}"/>
          </ac:picMkLst>
        </pc:picChg>
      </pc:sldChg>
      <pc:sldChg chg="addSp delSp modSp add mod">
        <pc:chgData name="Pongsakorn Akarach" userId="d84f7adb78b14673" providerId="LiveId" clId="{F764131E-1F20-4D86-9471-C5EA500835E3}" dt="2023-11-23T13:47:53.062" v="455" actId="1076"/>
        <pc:sldMkLst>
          <pc:docMk/>
          <pc:sldMk cId="3242973428" sldId="264"/>
        </pc:sldMkLst>
        <pc:spChg chg="add mod">
          <ac:chgData name="Pongsakorn Akarach" userId="d84f7adb78b14673" providerId="LiveId" clId="{F764131E-1F20-4D86-9471-C5EA500835E3}" dt="2023-11-23T13:47:53.062" v="455" actId="1076"/>
          <ac:spMkLst>
            <pc:docMk/>
            <pc:sldMk cId="3242973428" sldId="264"/>
            <ac:spMk id="2" creationId="{CE084289-C4B0-D72E-213E-133429364EC0}"/>
          </ac:spMkLst>
        </pc:spChg>
        <pc:spChg chg="mod">
          <ac:chgData name="Pongsakorn Akarach" userId="d84f7adb78b14673" providerId="LiveId" clId="{F764131E-1F20-4D86-9471-C5EA500835E3}" dt="2023-11-23T13:47:41.208" v="452" actId="113"/>
          <ac:spMkLst>
            <pc:docMk/>
            <pc:sldMk cId="3242973428" sldId="264"/>
            <ac:spMk id="9" creationId="{F70DF387-219B-616D-2901-F4E13537A6ED}"/>
          </ac:spMkLst>
        </pc:spChg>
        <pc:spChg chg="del">
          <ac:chgData name="Pongsakorn Akarach" userId="d84f7adb78b14673" providerId="LiveId" clId="{F764131E-1F20-4D86-9471-C5EA500835E3}" dt="2023-11-23T13:47:27.774" v="450" actId="478"/>
          <ac:spMkLst>
            <pc:docMk/>
            <pc:sldMk cId="3242973428" sldId="264"/>
            <ac:spMk id="11" creationId="{44A5DA04-B1FE-DB9A-18A5-3C3E57A0A34C}"/>
          </ac:spMkLst>
        </pc:spChg>
        <pc:picChg chg="del">
          <ac:chgData name="Pongsakorn Akarach" userId="d84f7adb78b14673" providerId="LiveId" clId="{F764131E-1F20-4D86-9471-C5EA500835E3}" dt="2023-11-23T13:47:25.018" v="448" actId="478"/>
          <ac:picMkLst>
            <pc:docMk/>
            <pc:sldMk cId="3242973428" sldId="264"/>
            <ac:picMk id="4" creationId="{7ACCE5CE-635B-0AFF-D8AA-958AC263D6DC}"/>
          </ac:picMkLst>
        </pc:picChg>
        <pc:picChg chg="del">
          <ac:chgData name="Pongsakorn Akarach" userId="d84f7adb78b14673" providerId="LiveId" clId="{F764131E-1F20-4D86-9471-C5EA500835E3}" dt="2023-11-23T13:47:25.484" v="449" actId="478"/>
          <ac:picMkLst>
            <pc:docMk/>
            <pc:sldMk cId="3242973428" sldId="264"/>
            <ac:picMk id="7" creationId="{6D856134-419C-DC68-6455-A89F662A1916}"/>
          </ac:picMkLst>
        </pc:picChg>
      </pc:sldChg>
      <pc:sldChg chg="modSp add mod">
        <pc:chgData name="Pongsakorn Akarach" userId="d84f7adb78b14673" providerId="LiveId" clId="{F764131E-1F20-4D86-9471-C5EA500835E3}" dt="2023-11-23T13:48:50.078" v="478" actId="1076"/>
        <pc:sldMkLst>
          <pc:docMk/>
          <pc:sldMk cId="2751456192" sldId="265"/>
        </pc:sldMkLst>
        <pc:spChg chg="mod">
          <ac:chgData name="Pongsakorn Akarach" userId="d84f7adb78b14673" providerId="LiveId" clId="{F764131E-1F20-4D86-9471-C5EA500835E3}" dt="2023-11-23T13:48:50.078" v="478" actId="1076"/>
          <ac:spMkLst>
            <pc:docMk/>
            <pc:sldMk cId="2751456192" sldId="265"/>
            <ac:spMk id="2" creationId="{CE084289-C4B0-D72E-213E-133429364EC0}"/>
          </ac:spMkLst>
        </pc:spChg>
        <pc:spChg chg="mod">
          <ac:chgData name="Pongsakorn Akarach" userId="d84f7adb78b14673" providerId="LiveId" clId="{F764131E-1F20-4D86-9471-C5EA500835E3}" dt="2023-11-23T13:48:08.846" v="458" actId="113"/>
          <ac:spMkLst>
            <pc:docMk/>
            <pc:sldMk cId="2751456192" sldId="265"/>
            <ac:spMk id="9" creationId="{F70DF387-219B-616D-2901-F4E13537A6E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155D6-98BD-EA74-224E-0130114CA8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22F064-C0C3-E0DF-BA44-30DD0B91EE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84101C-05CF-D30C-82D8-208D29F7A44F}"/>
              </a:ext>
            </a:extLst>
          </p:cNvPr>
          <p:cNvSpPr>
            <a:spLocks noGrp="1"/>
          </p:cNvSpPr>
          <p:nvPr>
            <p:ph type="dt" sz="half" idx="10"/>
          </p:nvPr>
        </p:nvSpPr>
        <p:spPr/>
        <p:txBody>
          <a:bodyPr/>
          <a:lstStyle/>
          <a:p>
            <a:fld id="{0422941F-72B3-4D63-85BA-C12273CE722B}" type="datetimeFigureOut">
              <a:rPr lang="en-US" smtClean="0"/>
              <a:t>11/23/2023</a:t>
            </a:fld>
            <a:endParaRPr lang="en-US"/>
          </a:p>
        </p:txBody>
      </p:sp>
      <p:sp>
        <p:nvSpPr>
          <p:cNvPr id="5" name="Footer Placeholder 4">
            <a:extLst>
              <a:ext uri="{FF2B5EF4-FFF2-40B4-BE49-F238E27FC236}">
                <a16:creationId xmlns:a16="http://schemas.microsoft.com/office/drawing/2014/main" id="{4AF47DE1-A437-E40D-7792-713F1D2F2A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BABC8F-85E2-70E3-D316-595D1AA49E19}"/>
              </a:ext>
            </a:extLst>
          </p:cNvPr>
          <p:cNvSpPr>
            <a:spLocks noGrp="1"/>
          </p:cNvSpPr>
          <p:nvPr>
            <p:ph type="sldNum" sz="quarter" idx="12"/>
          </p:nvPr>
        </p:nvSpPr>
        <p:spPr/>
        <p:txBody>
          <a:bodyPr/>
          <a:lstStyle/>
          <a:p>
            <a:fld id="{476C437F-2AE2-4FA6-BDA0-D23E1BD4FDE9}" type="slidenum">
              <a:rPr lang="en-US" smtClean="0"/>
              <a:t>‹#›</a:t>
            </a:fld>
            <a:endParaRPr lang="en-US"/>
          </a:p>
        </p:txBody>
      </p:sp>
    </p:spTree>
    <p:extLst>
      <p:ext uri="{BB962C8B-B14F-4D97-AF65-F5344CB8AC3E}">
        <p14:creationId xmlns:p14="http://schemas.microsoft.com/office/powerpoint/2010/main" val="1556379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3A138-CD2F-4A5B-FB44-5652CB801C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6FB11C-3BFA-1921-F75D-60C11C5BFE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84F941-3706-62CF-73F0-44C4C6C48ADD}"/>
              </a:ext>
            </a:extLst>
          </p:cNvPr>
          <p:cNvSpPr>
            <a:spLocks noGrp="1"/>
          </p:cNvSpPr>
          <p:nvPr>
            <p:ph type="dt" sz="half" idx="10"/>
          </p:nvPr>
        </p:nvSpPr>
        <p:spPr/>
        <p:txBody>
          <a:bodyPr/>
          <a:lstStyle/>
          <a:p>
            <a:fld id="{0422941F-72B3-4D63-85BA-C12273CE722B}" type="datetimeFigureOut">
              <a:rPr lang="en-US" smtClean="0"/>
              <a:t>11/23/2023</a:t>
            </a:fld>
            <a:endParaRPr lang="en-US"/>
          </a:p>
        </p:txBody>
      </p:sp>
      <p:sp>
        <p:nvSpPr>
          <p:cNvPr id="5" name="Footer Placeholder 4">
            <a:extLst>
              <a:ext uri="{FF2B5EF4-FFF2-40B4-BE49-F238E27FC236}">
                <a16:creationId xmlns:a16="http://schemas.microsoft.com/office/drawing/2014/main" id="{9E16850E-0328-7FCF-FC5D-A1E0102360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CC173-D232-5B6A-022A-3CA8ECF9F1A1}"/>
              </a:ext>
            </a:extLst>
          </p:cNvPr>
          <p:cNvSpPr>
            <a:spLocks noGrp="1"/>
          </p:cNvSpPr>
          <p:nvPr>
            <p:ph type="sldNum" sz="quarter" idx="12"/>
          </p:nvPr>
        </p:nvSpPr>
        <p:spPr/>
        <p:txBody>
          <a:bodyPr/>
          <a:lstStyle/>
          <a:p>
            <a:fld id="{476C437F-2AE2-4FA6-BDA0-D23E1BD4FDE9}" type="slidenum">
              <a:rPr lang="en-US" smtClean="0"/>
              <a:t>‹#›</a:t>
            </a:fld>
            <a:endParaRPr lang="en-US"/>
          </a:p>
        </p:txBody>
      </p:sp>
    </p:spTree>
    <p:extLst>
      <p:ext uri="{BB962C8B-B14F-4D97-AF65-F5344CB8AC3E}">
        <p14:creationId xmlns:p14="http://schemas.microsoft.com/office/powerpoint/2010/main" val="3512626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0F162E-5BB1-AB71-1C09-ED2FE4F7DD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B1D0CA-5F90-09A3-DB36-9AA2914A25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590FFE-E37B-5BE1-6373-DE6A8B5BFA3B}"/>
              </a:ext>
            </a:extLst>
          </p:cNvPr>
          <p:cNvSpPr>
            <a:spLocks noGrp="1"/>
          </p:cNvSpPr>
          <p:nvPr>
            <p:ph type="dt" sz="half" idx="10"/>
          </p:nvPr>
        </p:nvSpPr>
        <p:spPr/>
        <p:txBody>
          <a:bodyPr/>
          <a:lstStyle/>
          <a:p>
            <a:fld id="{0422941F-72B3-4D63-85BA-C12273CE722B}" type="datetimeFigureOut">
              <a:rPr lang="en-US" smtClean="0"/>
              <a:t>11/23/2023</a:t>
            </a:fld>
            <a:endParaRPr lang="en-US"/>
          </a:p>
        </p:txBody>
      </p:sp>
      <p:sp>
        <p:nvSpPr>
          <p:cNvPr id="5" name="Footer Placeholder 4">
            <a:extLst>
              <a:ext uri="{FF2B5EF4-FFF2-40B4-BE49-F238E27FC236}">
                <a16:creationId xmlns:a16="http://schemas.microsoft.com/office/drawing/2014/main" id="{88E6B163-9054-E47F-82F1-D8F1A62989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7B4AC8-9249-9737-5A79-79721CF1E875}"/>
              </a:ext>
            </a:extLst>
          </p:cNvPr>
          <p:cNvSpPr>
            <a:spLocks noGrp="1"/>
          </p:cNvSpPr>
          <p:nvPr>
            <p:ph type="sldNum" sz="quarter" idx="12"/>
          </p:nvPr>
        </p:nvSpPr>
        <p:spPr/>
        <p:txBody>
          <a:bodyPr/>
          <a:lstStyle/>
          <a:p>
            <a:fld id="{476C437F-2AE2-4FA6-BDA0-D23E1BD4FDE9}" type="slidenum">
              <a:rPr lang="en-US" smtClean="0"/>
              <a:t>‹#›</a:t>
            </a:fld>
            <a:endParaRPr lang="en-US"/>
          </a:p>
        </p:txBody>
      </p:sp>
    </p:spTree>
    <p:extLst>
      <p:ext uri="{BB962C8B-B14F-4D97-AF65-F5344CB8AC3E}">
        <p14:creationId xmlns:p14="http://schemas.microsoft.com/office/powerpoint/2010/main" val="2117201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14375-3625-312C-394A-92F3342944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77102C-209E-5ED3-46F5-0FB641A5A6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0B3ED7-AC6F-57CA-5E7B-43CBF4D3C060}"/>
              </a:ext>
            </a:extLst>
          </p:cNvPr>
          <p:cNvSpPr>
            <a:spLocks noGrp="1"/>
          </p:cNvSpPr>
          <p:nvPr>
            <p:ph type="dt" sz="half" idx="10"/>
          </p:nvPr>
        </p:nvSpPr>
        <p:spPr/>
        <p:txBody>
          <a:bodyPr/>
          <a:lstStyle/>
          <a:p>
            <a:fld id="{0422941F-72B3-4D63-85BA-C12273CE722B}" type="datetimeFigureOut">
              <a:rPr lang="en-US" smtClean="0"/>
              <a:t>11/23/2023</a:t>
            </a:fld>
            <a:endParaRPr lang="en-US"/>
          </a:p>
        </p:txBody>
      </p:sp>
      <p:sp>
        <p:nvSpPr>
          <p:cNvPr id="5" name="Footer Placeholder 4">
            <a:extLst>
              <a:ext uri="{FF2B5EF4-FFF2-40B4-BE49-F238E27FC236}">
                <a16:creationId xmlns:a16="http://schemas.microsoft.com/office/drawing/2014/main" id="{B79C68AE-C761-1D25-DD52-088FB41F51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EDC8DC-A224-D7E7-C99D-944EC7501849}"/>
              </a:ext>
            </a:extLst>
          </p:cNvPr>
          <p:cNvSpPr>
            <a:spLocks noGrp="1"/>
          </p:cNvSpPr>
          <p:nvPr>
            <p:ph type="sldNum" sz="quarter" idx="12"/>
          </p:nvPr>
        </p:nvSpPr>
        <p:spPr/>
        <p:txBody>
          <a:bodyPr/>
          <a:lstStyle/>
          <a:p>
            <a:fld id="{476C437F-2AE2-4FA6-BDA0-D23E1BD4FDE9}" type="slidenum">
              <a:rPr lang="en-US" smtClean="0"/>
              <a:t>‹#›</a:t>
            </a:fld>
            <a:endParaRPr lang="en-US"/>
          </a:p>
        </p:txBody>
      </p:sp>
    </p:spTree>
    <p:extLst>
      <p:ext uri="{BB962C8B-B14F-4D97-AF65-F5344CB8AC3E}">
        <p14:creationId xmlns:p14="http://schemas.microsoft.com/office/powerpoint/2010/main" val="1988728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1357B-4CB0-4D6C-F944-83E11F46DC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4C5632-6A14-3441-9C2F-BF78A8311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40DB63-8188-4872-92A0-A90C7C0D43CD}"/>
              </a:ext>
            </a:extLst>
          </p:cNvPr>
          <p:cNvSpPr>
            <a:spLocks noGrp="1"/>
          </p:cNvSpPr>
          <p:nvPr>
            <p:ph type="dt" sz="half" idx="10"/>
          </p:nvPr>
        </p:nvSpPr>
        <p:spPr/>
        <p:txBody>
          <a:bodyPr/>
          <a:lstStyle/>
          <a:p>
            <a:fld id="{0422941F-72B3-4D63-85BA-C12273CE722B}" type="datetimeFigureOut">
              <a:rPr lang="en-US" smtClean="0"/>
              <a:t>11/23/2023</a:t>
            </a:fld>
            <a:endParaRPr lang="en-US"/>
          </a:p>
        </p:txBody>
      </p:sp>
      <p:sp>
        <p:nvSpPr>
          <p:cNvPr id="5" name="Footer Placeholder 4">
            <a:extLst>
              <a:ext uri="{FF2B5EF4-FFF2-40B4-BE49-F238E27FC236}">
                <a16:creationId xmlns:a16="http://schemas.microsoft.com/office/drawing/2014/main" id="{23ACAE5A-9B9B-4CC4-16AF-5926A01006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423FBE-3A41-CD3C-E5DA-875194B2F5F4}"/>
              </a:ext>
            </a:extLst>
          </p:cNvPr>
          <p:cNvSpPr>
            <a:spLocks noGrp="1"/>
          </p:cNvSpPr>
          <p:nvPr>
            <p:ph type="sldNum" sz="quarter" idx="12"/>
          </p:nvPr>
        </p:nvSpPr>
        <p:spPr/>
        <p:txBody>
          <a:bodyPr/>
          <a:lstStyle/>
          <a:p>
            <a:fld id="{476C437F-2AE2-4FA6-BDA0-D23E1BD4FDE9}" type="slidenum">
              <a:rPr lang="en-US" smtClean="0"/>
              <a:t>‹#›</a:t>
            </a:fld>
            <a:endParaRPr lang="en-US"/>
          </a:p>
        </p:txBody>
      </p:sp>
    </p:spTree>
    <p:extLst>
      <p:ext uri="{BB962C8B-B14F-4D97-AF65-F5344CB8AC3E}">
        <p14:creationId xmlns:p14="http://schemas.microsoft.com/office/powerpoint/2010/main" val="1151084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B7235-2F49-931B-3566-60A32F7E5D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9A69E5-9F65-B905-71B2-41DBEFFFA1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F61F8A-86CA-9EA7-7A49-984535DFD4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207586-70B1-34A2-5C35-B64FC9B487A5}"/>
              </a:ext>
            </a:extLst>
          </p:cNvPr>
          <p:cNvSpPr>
            <a:spLocks noGrp="1"/>
          </p:cNvSpPr>
          <p:nvPr>
            <p:ph type="dt" sz="half" idx="10"/>
          </p:nvPr>
        </p:nvSpPr>
        <p:spPr/>
        <p:txBody>
          <a:bodyPr/>
          <a:lstStyle/>
          <a:p>
            <a:fld id="{0422941F-72B3-4D63-85BA-C12273CE722B}" type="datetimeFigureOut">
              <a:rPr lang="en-US" smtClean="0"/>
              <a:t>11/23/2023</a:t>
            </a:fld>
            <a:endParaRPr lang="en-US"/>
          </a:p>
        </p:txBody>
      </p:sp>
      <p:sp>
        <p:nvSpPr>
          <p:cNvPr id="6" name="Footer Placeholder 5">
            <a:extLst>
              <a:ext uri="{FF2B5EF4-FFF2-40B4-BE49-F238E27FC236}">
                <a16:creationId xmlns:a16="http://schemas.microsoft.com/office/drawing/2014/main" id="{0CD88E01-64CE-3985-30A6-7C897089FC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1F59C8-56C9-80EB-4320-8FAF0301B587}"/>
              </a:ext>
            </a:extLst>
          </p:cNvPr>
          <p:cNvSpPr>
            <a:spLocks noGrp="1"/>
          </p:cNvSpPr>
          <p:nvPr>
            <p:ph type="sldNum" sz="quarter" idx="12"/>
          </p:nvPr>
        </p:nvSpPr>
        <p:spPr/>
        <p:txBody>
          <a:bodyPr/>
          <a:lstStyle/>
          <a:p>
            <a:fld id="{476C437F-2AE2-4FA6-BDA0-D23E1BD4FDE9}" type="slidenum">
              <a:rPr lang="en-US" smtClean="0"/>
              <a:t>‹#›</a:t>
            </a:fld>
            <a:endParaRPr lang="en-US"/>
          </a:p>
        </p:txBody>
      </p:sp>
    </p:spTree>
    <p:extLst>
      <p:ext uri="{BB962C8B-B14F-4D97-AF65-F5344CB8AC3E}">
        <p14:creationId xmlns:p14="http://schemas.microsoft.com/office/powerpoint/2010/main" val="1960224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F297F-B1EB-C766-8756-E548340A33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891A1D-DF37-D4DA-1FDA-BFBE8EF55A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CF04C8-22EF-255F-888F-71C3F6A28A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B798F3-C10B-7AEB-E9B9-68ADB8FDCB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5C5350-9863-588B-1D22-573746A729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DB64B2-E136-2BE4-A4D8-1427BBC99435}"/>
              </a:ext>
            </a:extLst>
          </p:cNvPr>
          <p:cNvSpPr>
            <a:spLocks noGrp="1"/>
          </p:cNvSpPr>
          <p:nvPr>
            <p:ph type="dt" sz="half" idx="10"/>
          </p:nvPr>
        </p:nvSpPr>
        <p:spPr/>
        <p:txBody>
          <a:bodyPr/>
          <a:lstStyle/>
          <a:p>
            <a:fld id="{0422941F-72B3-4D63-85BA-C12273CE722B}" type="datetimeFigureOut">
              <a:rPr lang="en-US" smtClean="0"/>
              <a:t>11/23/2023</a:t>
            </a:fld>
            <a:endParaRPr lang="en-US"/>
          </a:p>
        </p:txBody>
      </p:sp>
      <p:sp>
        <p:nvSpPr>
          <p:cNvPr id="8" name="Footer Placeholder 7">
            <a:extLst>
              <a:ext uri="{FF2B5EF4-FFF2-40B4-BE49-F238E27FC236}">
                <a16:creationId xmlns:a16="http://schemas.microsoft.com/office/drawing/2014/main" id="{D0A75B49-44F0-C5B1-BD70-923DEEEF03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99ADB3-00F3-6298-F925-E996B6E722DA}"/>
              </a:ext>
            </a:extLst>
          </p:cNvPr>
          <p:cNvSpPr>
            <a:spLocks noGrp="1"/>
          </p:cNvSpPr>
          <p:nvPr>
            <p:ph type="sldNum" sz="quarter" idx="12"/>
          </p:nvPr>
        </p:nvSpPr>
        <p:spPr/>
        <p:txBody>
          <a:bodyPr/>
          <a:lstStyle/>
          <a:p>
            <a:fld id="{476C437F-2AE2-4FA6-BDA0-D23E1BD4FDE9}" type="slidenum">
              <a:rPr lang="en-US" smtClean="0"/>
              <a:t>‹#›</a:t>
            </a:fld>
            <a:endParaRPr lang="en-US"/>
          </a:p>
        </p:txBody>
      </p:sp>
    </p:spTree>
    <p:extLst>
      <p:ext uri="{BB962C8B-B14F-4D97-AF65-F5344CB8AC3E}">
        <p14:creationId xmlns:p14="http://schemas.microsoft.com/office/powerpoint/2010/main" val="4179592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A1A8E-94BE-2184-BC86-B6D7B4D7F8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BE289A-36D0-7E3E-5573-61753CC288CA}"/>
              </a:ext>
            </a:extLst>
          </p:cNvPr>
          <p:cNvSpPr>
            <a:spLocks noGrp="1"/>
          </p:cNvSpPr>
          <p:nvPr>
            <p:ph type="dt" sz="half" idx="10"/>
          </p:nvPr>
        </p:nvSpPr>
        <p:spPr/>
        <p:txBody>
          <a:bodyPr/>
          <a:lstStyle/>
          <a:p>
            <a:fld id="{0422941F-72B3-4D63-85BA-C12273CE722B}" type="datetimeFigureOut">
              <a:rPr lang="en-US" smtClean="0"/>
              <a:t>11/23/2023</a:t>
            </a:fld>
            <a:endParaRPr lang="en-US"/>
          </a:p>
        </p:txBody>
      </p:sp>
      <p:sp>
        <p:nvSpPr>
          <p:cNvPr id="4" name="Footer Placeholder 3">
            <a:extLst>
              <a:ext uri="{FF2B5EF4-FFF2-40B4-BE49-F238E27FC236}">
                <a16:creationId xmlns:a16="http://schemas.microsoft.com/office/drawing/2014/main" id="{F17F6767-7F6A-5873-519A-75CE3C06C0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B84775-675F-70DB-0AC3-F8C4CE0661D2}"/>
              </a:ext>
            </a:extLst>
          </p:cNvPr>
          <p:cNvSpPr>
            <a:spLocks noGrp="1"/>
          </p:cNvSpPr>
          <p:nvPr>
            <p:ph type="sldNum" sz="quarter" idx="12"/>
          </p:nvPr>
        </p:nvSpPr>
        <p:spPr/>
        <p:txBody>
          <a:bodyPr/>
          <a:lstStyle/>
          <a:p>
            <a:fld id="{476C437F-2AE2-4FA6-BDA0-D23E1BD4FDE9}" type="slidenum">
              <a:rPr lang="en-US" smtClean="0"/>
              <a:t>‹#›</a:t>
            </a:fld>
            <a:endParaRPr lang="en-US"/>
          </a:p>
        </p:txBody>
      </p:sp>
    </p:spTree>
    <p:extLst>
      <p:ext uri="{BB962C8B-B14F-4D97-AF65-F5344CB8AC3E}">
        <p14:creationId xmlns:p14="http://schemas.microsoft.com/office/powerpoint/2010/main" val="817774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ADDDC5-4B59-18AC-7626-526413022993}"/>
              </a:ext>
            </a:extLst>
          </p:cNvPr>
          <p:cNvSpPr>
            <a:spLocks noGrp="1"/>
          </p:cNvSpPr>
          <p:nvPr>
            <p:ph type="dt" sz="half" idx="10"/>
          </p:nvPr>
        </p:nvSpPr>
        <p:spPr/>
        <p:txBody>
          <a:bodyPr/>
          <a:lstStyle/>
          <a:p>
            <a:fld id="{0422941F-72B3-4D63-85BA-C12273CE722B}" type="datetimeFigureOut">
              <a:rPr lang="en-US" smtClean="0"/>
              <a:t>11/23/2023</a:t>
            </a:fld>
            <a:endParaRPr lang="en-US"/>
          </a:p>
        </p:txBody>
      </p:sp>
      <p:sp>
        <p:nvSpPr>
          <p:cNvPr id="3" name="Footer Placeholder 2">
            <a:extLst>
              <a:ext uri="{FF2B5EF4-FFF2-40B4-BE49-F238E27FC236}">
                <a16:creationId xmlns:a16="http://schemas.microsoft.com/office/drawing/2014/main" id="{F9D42910-1D01-3920-4709-726CE60CC3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4FDE69-879B-5F45-2816-83B96CAF7BF2}"/>
              </a:ext>
            </a:extLst>
          </p:cNvPr>
          <p:cNvSpPr>
            <a:spLocks noGrp="1"/>
          </p:cNvSpPr>
          <p:nvPr>
            <p:ph type="sldNum" sz="quarter" idx="12"/>
          </p:nvPr>
        </p:nvSpPr>
        <p:spPr/>
        <p:txBody>
          <a:bodyPr/>
          <a:lstStyle/>
          <a:p>
            <a:fld id="{476C437F-2AE2-4FA6-BDA0-D23E1BD4FDE9}" type="slidenum">
              <a:rPr lang="en-US" smtClean="0"/>
              <a:t>‹#›</a:t>
            </a:fld>
            <a:endParaRPr lang="en-US"/>
          </a:p>
        </p:txBody>
      </p:sp>
    </p:spTree>
    <p:extLst>
      <p:ext uri="{BB962C8B-B14F-4D97-AF65-F5344CB8AC3E}">
        <p14:creationId xmlns:p14="http://schemas.microsoft.com/office/powerpoint/2010/main" val="2661106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856A4-E968-68B0-6220-992742148A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D64F0A-4025-D350-BC5B-D73CC9A6E4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3ED876-75FD-4021-3799-B6872628C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BE4A6A-6270-2798-4E7F-4FA6ADBA346A}"/>
              </a:ext>
            </a:extLst>
          </p:cNvPr>
          <p:cNvSpPr>
            <a:spLocks noGrp="1"/>
          </p:cNvSpPr>
          <p:nvPr>
            <p:ph type="dt" sz="half" idx="10"/>
          </p:nvPr>
        </p:nvSpPr>
        <p:spPr/>
        <p:txBody>
          <a:bodyPr/>
          <a:lstStyle/>
          <a:p>
            <a:fld id="{0422941F-72B3-4D63-85BA-C12273CE722B}" type="datetimeFigureOut">
              <a:rPr lang="en-US" smtClean="0"/>
              <a:t>11/23/2023</a:t>
            </a:fld>
            <a:endParaRPr lang="en-US"/>
          </a:p>
        </p:txBody>
      </p:sp>
      <p:sp>
        <p:nvSpPr>
          <p:cNvPr id="6" name="Footer Placeholder 5">
            <a:extLst>
              <a:ext uri="{FF2B5EF4-FFF2-40B4-BE49-F238E27FC236}">
                <a16:creationId xmlns:a16="http://schemas.microsoft.com/office/drawing/2014/main" id="{18E535D8-E2CF-B1DD-F1DE-9E5A57F908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834820-E6C5-8694-E705-22BF184A1D3A}"/>
              </a:ext>
            </a:extLst>
          </p:cNvPr>
          <p:cNvSpPr>
            <a:spLocks noGrp="1"/>
          </p:cNvSpPr>
          <p:nvPr>
            <p:ph type="sldNum" sz="quarter" idx="12"/>
          </p:nvPr>
        </p:nvSpPr>
        <p:spPr/>
        <p:txBody>
          <a:bodyPr/>
          <a:lstStyle/>
          <a:p>
            <a:fld id="{476C437F-2AE2-4FA6-BDA0-D23E1BD4FDE9}" type="slidenum">
              <a:rPr lang="en-US" smtClean="0"/>
              <a:t>‹#›</a:t>
            </a:fld>
            <a:endParaRPr lang="en-US"/>
          </a:p>
        </p:txBody>
      </p:sp>
    </p:spTree>
    <p:extLst>
      <p:ext uri="{BB962C8B-B14F-4D97-AF65-F5344CB8AC3E}">
        <p14:creationId xmlns:p14="http://schemas.microsoft.com/office/powerpoint/2010/main" val="2910525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D6CE3-CDAB-3742-BC87-A4A75E7229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973DE6-F0A3-C169-1073-31AD94F1AC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71F861-A164-43B6-A745-4CF9ADF6BD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2E257B-9415-D157-8218-E78C3A258C0F}"/>
              </a:ext>
            </a:extLst>
          </p:cNvPr>
          <p:cNvSpPr>
            <a:spLocks noGrp="1"/>
          </p:cNvSpPr>
          <p:nvPr>
            <p:ph type="dt" sz="half" idx="10"/>
          </p:nvPr>
        </p:nvSpPr>
        <p:spPr/>
        <p:txBody>
          <a:bodyPr/>
          <a:lstStyle/>
          <a:p>
            <a:fld id="{0422941F-72B3-4D63-85BA-C12273CE722B}" type="datetimeFigureOut">
              <a:rPr lang="en-US" smtClean="0"/>
              <a:t>11/23/2023</a:t>
            </a:fld>
            <a:endParaRPr lang="en-US"/>
          </a:p>
        </p:txBody>
      </p:sp>
      <p:sp>
        <p:nvSpPr>
          <p:cNvPr id="6" name="Footer Placeholder 5">
            <a:extLst>
              <a:ext uri="{FF2B5EF4-FFF2-40B4-BE49-F238E27FC236}">
                <a16:creationId xmlns:a16="http://schemas.microsoft.com/office/drawing/2014/main" id="{4DFBFC02-E5F9-CB94-7CF3-9B528CAB23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AAD875-B6E4-297E-09E9-7A179FDF5E7F}"/>
              </a:ext>
            </a:extLst>
          </p:cNvPr>
          <p:cNvSpPr>
            <a:spLocks noGrp="1"/>
          </p:cNvSpPr>
          <p:nvPr>
            <p:ph type="sldNum" sz="quarter" idx="12"/>
          </p:nvPr>
        </p:nvSpPr>
        <p:spPr/>
        <p:txBody>
          <a:bodyPr/>
          <a:lstStyle/>
          <a:p>
            <a:fld id="{476C437F-2AE2-4FA6-BDA0-D23E1BD4FDE9}" type="slidenum">
              <a:rPr lang="en-US" smtClean="0"/>
              <a:t>‹#›</a:t>
            </a:fld>
            <a:endParaRPr lang="en-US"/>
          </a:p>
        </p:txBody>
      </p:sp>
    </p:spTree>
    <p:extLst>
      <p:ext uri="{BB962C8B-B14F-4D97-AF65-F5344CB8AC3E}">
        <p14:creationId xmlns:p14="http://schemas.microsoft.com/office/powerpoint/2010/main" val="2416270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6F18E2-C33F-7CEF-E269-634C8FBC66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00B5B6-BA86-6000-01AF-6FF25099C0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622E8E-F55E-58F5-4A09-4E17D94777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22941F-72B3-4D63-85BA-C12273CE722B}" type="datetimeFigureOut">
              <a:rPr lang="en-US" smtClean="0"/>
              <a:t>11/23/2023</a:t>
            </a:fld>
            <a:endParaRPr lang="en-US"/>
          </a:p>
        </p:txBody>
      </p:sp>
      <p:sp>
        <p:nvSpPr>
          <p:cNvPr id="5" name="Footer Placeholder 4">
            <a:extLst>
              <a:ext uri="{FF2B5EF4-FFF2-40B4-BE49-F238E27FC236}">
                <a16:creationId xmlns:a16="http://schemas.microsoft.com/office/drawing/2014/main" id="{85A23661-E1FA-B6F2-0AA2-D47ADC321E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8279D6-6516-985E-D5AC-F4C544FE04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6C437F-2AE2-4FA6-BDA0-D23E1BD4FDE9}" type="slidenum">
              <a:rPr lang="en-US" smtClean="0"/>
              <a:t>‹#›</a:t>
            </a:fld>
            <a:endParaRPr lang="en-US"/>
          </a:p>
        </p:txBody>
      </p:sp>
    </p:spTree>
    <p:extLst>
      <p:ext uri="{BB962C8B-B14F-4D97-AF65-F5344CB8AC3E}">
        <p14:creationId xmlns:p14="http://schemas.microsoft.com/office/powerpoint/2010/main" val="885018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1B9F6A-D572-A25F-C2C9-A1B5D1A3B327}"/>
              </a:ext>
            </a:extLst>
          </p:cNvPr>
          <p:cNvSpPr txBox="1"/>
          <p:nvPr/>
        </p:nvSpPr>
        <p:spPr>
          <a:xfrm>
            <a:off x="1605069" y="2058558"/>
            <a:ext cx="7879080" cy="646331"/>
          </a:xfrm>
          <a:prstGeom prst="rect">
            <a:avLst/>
          </a:prstGeom>
          <a:noFill/>
        </p:spPr>
        <p:txBody>
          <a:bodyPr wrap="none" rtlCol="0">
            <a:spAutoFit/>
          </a:bodyPr>
          <a:lstStyle/>
          <a:p>
            <a:r>
              <a:rPr lang="en-US" sz="3600" dirty="0">
                <a:latin typeface="Arial" panose="020B0604020202020204" pitchFamily="34" charset="0"/>
                <a:cs typeface="Arial" panose="020B0604020202020204" pitchFamily="34" charset="0"/>
              </a:rPr>
              <a:t>Airbnb price analysis and opportunity </a:t>
            </a:r>
          </a:p>
        </p:txBody>
      </p:sp>
      <p:sp>
        <p:nvSpPr>
          <p:cNvPr id="5" name="TextBox 4">
            <a:extLst>
              <a:ext uri="{FF2B5EF4-FFF2-40B4-BE49-F238E27FC236}">
                <a16:creationId xmlns:a16="http://schemas.microsoft.com/office/drawing/2014/main" id="{4F344CFC-7C49-CDC5-EF76-A9CEC0C66E1D}"/>
              </a:ext>
            </a:extLst>
          </p:cNvPr>
          <p:cNvSpPr txBox="1"/>
          <p:nvPr/>
        </p:nvSpPr>
        <p:spPr>
          <a:xfrm>
            <a:off x="1743504" y="4153111"/>
            <a:ext cx="3801105"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Presented by: Pongsakorn Akarach</a:t>
            </a:r>
          </a:p>
          <a:p>
            <a:r>
              <a:rPr lang="en-US" dirty="0">
                <a:latin typeface="Arial" panose="020B0604020202020204" pitchFamily="34" charset="0"/>
                <a:cs typeface="Arial" panose="020B0604020202020204" pitchFamily="34" charset="0"/>
              </a:rPr>
              <a:t>Update date: 23/11/2023</a:t>
            </a:r>
          </a:p>
        </p:txBody>
      </p:sp>
      <p:sp>
        <p:nvSpPr>
          <p:cNvPr id="9" name="Rectangle 8">
            <a:extLst>
              <a:ext uri="{FF2B5EF4-FFF2-40B4-BE49-F238E27FC236}">
                <a16:creationId xmlns:a16="http://schemas.microsoft.com/office/drawing/2014/main" id="{33EF92C0-A4B0-A506-00C7-29C6C6856B2E}"/>
              </a:ext>
            </a:extLst>
          </p:cNvPr>
          <p:cNvSpPr/>
          <p:nvPr/>
        </p:nvSpPr>
        <p:spPr>
          <a:xfrm>
            <a:off x="344128" y="1138083"/>
            <a:ext cx="137652" cy="4581833"/>
          </a:xfrm>
          <a:prstGeom prst="rect">
            <a:avLst/>
          </a:prstGeom>
          <a:solidFill>
            <a:srgbClr val="FF5A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3232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887DD6-3B81-1728-909A-FAF43CE0752A}"/>
              </a:ext>
            </a:extLst>
          </p:cNvPr>
          <p:cNvSpPr txBox="1"/>
          <p:nvPr/>
        </p:nvSpPr>
        <p:spPr>
          <a:xfrm>
            <a:off x="-922" y="3841955"/>
            <a:ext cx="5791200" cy="2862322"/>
          </a:xfrm>
          <a:prstGeom prst="rect">
            <a:avLst/>
          </a:prstGeom>
          <a:noFill/>
        </p:spPr>
        <p:txBody>
          <a:bodyPr wrap="square" rtlCol="0">
            <a:spAutoFit/>
          </a:bodyPr>
          <a:lstStyle/>
          <a:p>
            <a:pPr algn="l"/>
            <a:r>
              <a:rPr lang="en-US" sz="1800" b="0" i="0" dirty="0">
                <a:solidFill>
                  <a:srgbClr val="666666"/>
                </a:solidFill>
                <a:effectLst/>
                <a:latin typeface="Arial" panose="020B0604020202020204" pitchFamily="34" charset="0"/>
              </a:rPr>
              <a:t>About data set</a:t>
            </a:r>
          </a:p>
          <a:p>
            <a:pPr algn="l"/>
            <a:endParaRPr lang="en-US" b="0" i="0" dirty="0">
              <a:solidFill>
                <a:srgbClr val="333333"/>
              </a:solidFill>
              <a:effectLst/>
              <a:latin typeface="Segoe UI Light" panose="020B0502040204020203" pitchFamily="34" charset="0"/>
            </a:endParaRPr>
          </a:p>
          <a:p>
            <a:pPr marL="285750" indent="-285750" algn="l">
              <a:buFont typeface="Arial" panose="020B0604020202020204" pitchFamily="34" charset="0"/>
              <a:buChar char="•"/>
            </a:pPr>
            <a:r>
              <a:rPr lang="en-US" sz="1800" b="0" i="0" dirty="0">
                <a:solidFill>
                  <a:srgbClr val="666666"/>
                </a:solidFill>
                <a:effectLst/>
                <a:latin typeface="Arial" panose="020B0604020202020204" pitchFamily="34" charset="0"/>
              </a:rPr>
              <a:t>Price analysis data from</a:t>
            </a:r>
            <a:r>
              <a:rPr lang="en-US" sz="1800" b="0" i="0" dirty="0">
                <a:solidFill>
                  <a:srgbClr val="333333"/>
                </a:solidFill>
                <a:effectLst/>
                <a:latin typeface="Arial" panose="020B0604020202020204" pitchFamily="34" charset="0"/>
              </a:rPr>
              <a:t> </a:t>
            </a:r>
            <a:r>
              <a:rPr lang="en-US" sz="1800" b="0" i="0" dirty="0">
                <a:solidFill>
                  <a:srgbClr val="FF5A5F"/>
                </a:solidFill>
                <a:effectLst/>
                <a:latin typeface="Arial" panose="020B0604020202020204" pitchFamily="34" charset="0"/>
              </a:rPr>
              <a:t>Jan - July 2019</a:t>
            </a:r>
            <a:r>
              <a:rPr lang="en-US" dirty="0">
                <a:solidFill>
                  <a:srgbClr val="333333"/>
                </a:solidFill>
                <a:latin typeface="Segoe UI Light" panose="020B0502040204020203" pitchFamily="34" charset="0"/>
              </a:rPr>
              <a:t> </a:t>
            </a:r>
          </a:p>
          <a:p>
            <a:pPr algn="l"/>
            <a:r>
              <a:rPr lang="en-US" sz="1800" b="0" i="0" dirty="0">
                <a:solidFill>
                  <a:srgbClr val="333333"/>
                </a:solidFill>
                <a:effectLst/>
                <a:latin typeface="Segoe UI Light" panose="020B0502040204020203" pitchFamily="34" charset="0"/>
              </a:rPr>
              <a:t>     </a:t>
            </a:r>
            <a:r>
              <a:rPr lang="en-US" sz="1800" b="0" i="0" dirty="0">
                <a:solidFill>
                  <a:srgbClr val="FF5A5F"/>
                </a:solidFill>
                <a:effectLst/>
                <a:latin typeface="Arial" panose="020B0604020202020204" pitchFamily="34" charset="0"/>
              </a:rPr>
              <a:t>25,202</a:t>
            </a:r>
            <a:r>
              <a:rPr lang="en-US" sz="1800" b="0" i="0" dirty="0">
                <a:solidFill>
                  <a:srgbClr val="333333"/>
                </a:solidFill>
                <a:effectLst/>
                <a:latin typeface="Arial" panose="020B0604020202020204" pitchFamily="34" charset="0"/>
              </a:rPr>
              <a:t> </a:t>
            </a:r>
            <a:r>
              <a:rPr lang="en-US" sz="1800" b="0" i="0" dirty="0">
                <a:solidFill>
                  <a:srgbClr val="666666"/>
                </a:solidFill>
                <a:effectLst/>
                <a:latin typeface="Arial" panose="020B0604020202020204" pitchFamily="34" charset="0"/>
              </a:rPr>
              <a:t>transaction </a:t>
            </a:r>
          </a:p>
          <a:p>
            <a:pPr algn="l"/>
            <a:endParaRPr lang="en-US" b="0" i="0" dirty="0">
              <a:solidFill>
                <a:srgbClr val="333333"/>
              </a:solidFill>
              <a:effectLst/>
              <a:latin typeface="Segoe UI Light" panose="020B0502040204020203" pitchFamily="34" charset="0"/>
            </a:endParaRPr>
          </a:p>
          <a:p>
            <a:pPr marL="285750" indent="-285750" algn="l">
              <a:buFont typeface="Arial" panose="020B0604020202020204" pitchFamily="34" charset="0"/>
              <a:buChar char="•"/>
            </a:pPr>
            <a:r>
              <a:rPr lang="en-US" sz="1800" b="0" i="0" dirty="0">
                <a:solidFill>
                  <a:srgbClr val="666666"/>
                </a:solidFill>
                <a:effectLst/>
                <a:latin typeface="Arial" panose="020B0604020202020204" pitchFamily="34" charset="0"/>
              </a:rPr>
              <a:t>Base on 3 room type:</a:t>
            </a:r>
            <a:r>
              <a:rPr lang="en-US" sz="1800" b="0" i="0" dirty="0">
                <a:solidFill>
                  <a:srgbClr val="333333"/>
                </a:solidFill>
                <a:effectLst/>
                <a:latin typeface="Arial" panose="020B0604020202020204" pitchFamily="34" charset="0"/>
              </a:rPr>
              <a:t> </a:t>
            </a:r>
            <a:r>
              <a:rPr lang="en-US" sz="1800" b="0" i="0" dirty="0">
                <a:solidFill>
                  <a:srgbClr val="FF5A5F"/>
                </a:solidFill>
                <a:effectLst/>
                <a:latin typeface="Arial" panose="020B0604020202020204" pitchFamily="34" charset="0"/>
              </a:rPr>
              <a:t>Share room, Private room and Entire home/apt</a:t>
            </a:r>
          </a:p>
          <a:p>
            <a:pPr algn="l"/>
            <a:endParaRPr lang="en-US" b="0" i="0" dirty="0">
              <a:solidFill>
                <a:srgbClr val="333333"/>
              </a:solidFill>
              <a:effectLst/>
              <a:latin typeface="Segoe UI Light" panose="020B0502040204020203" pitchFamily="34" charset="0"/>
            </a:endParaRPr>
          </a:p>
          <a:p>
            <a:pPr marL="285750" indent="-285750" algn="l">
              <a:buFont typeface="Arial" panose="020B0604020202020204" pitchFamily="34" charset="0"/>
              <a:buChar char="•"/>
            </a:pPr>
            <a:r>
              <a:rPr lang="en-US" sz="1800" b="0" i="0" dirty="0">
                <a:solidFill>
                  <a:srgbClr val="666666"/>
                </a:solidFill>
                <a:effectLst/>
                <a:latin typeface="Arial" panose="020B0604020202020204" pitchFamily="34" charset="0"/>
              </a:rPr>
              <a:t>Base on 5 location in NYC:</a:t>
            </a:r>
            <a:r>
              <a:rPr lang="en-US" sz="1800" b="0" i="0" dirty="0">
                <a:solidFill>
                  <a:srgbClr val="333333"/>
                </a:solidFill>
                <a:effectLst/>
                <a:latin typeface="Arial" panose="020B0604020202020204" pitchFamily="34" charset="0"/>
              </a:rPr>
              <a:t> </a:t>
            </a:r>
            <a:r>
              <a:rPr lang="en-US" sz="1800" b="0" i="0" dirty="0">
                <a:solidFill>
                  <a:srgbClr val="FF5A5F"/>
                </a:solidFill>
                <a:effectLst/>
                <a:latin typeface="Arial" panose="020B0604020202020204" pitchFamily="34" charset="0"/>
              </a:rPr>
              <a:t>Bronx, Queens ,Brooklyn Manhattan and Staten island</a:t>
            </a:r>
            <a:endParaRPr lang="en-US" b="0" i="0" dirty="0">
              <a:solidFill>
                <a:srgbClr val="333333"/>
              </a:solidFill>
              <a:effectLst/>
              <a:latin typeface="Segoe UI Light" panose="020B0502040204020203" pitchFamily="34" charset="0"/>
            </a:endParaRPr>
          </a:p>
        </p:txBody>
      </p:sp>
      <p:sp>
        <p:nvSpPr>
          <p:cNvPr id="7" name="TextBox 6">
            <a:extLst>
              <a:ext uri="{FF2B5EF4-FFF2-40B4-BE49-F238E27FC236}">
                <a16:creationId xmlns:a16="http://schemas.microsoft.com/office/drawing/2014/main" id="{743AA231-AC0B-FB52-D95B-C437DC2AF5CF}"/>
              </a:ext>
            </a:extLst>
          </p:cNvPr>
          <p:cNvSpPr txBox="1"/>
          <p:nvPr/>
        </p:nvSpPr>
        <p:spPr>
          <a:xfrm>
            <a:off x="6489292" y="3959942"/>
            <a:ext cx="2860720" cy="2031325"/>
          </a:xfrm>
          <a:prstGeom prst="rect">
            <a:avLst/>
          </a:prstGeom>
          <a:noFill/>
        </p:spPr>
        <p:txBody>
          <a:bodyPr wrap="none" rtlCol="0">
            <a:spAutoFit/>
          </a:bodyPr>
          <a:lstStyle/>
          <a:p>
            <a:pPr algn="l"/>
            <a:r>
              <a:rPr lang="en-US" sz="1800" b="0" i="0" dirty="0">
                <a:solidFill>
                  <a:srgbClr val="666666"/>
                </a:solidFill>
                <a:effectLst/>
                <a:latin typeface="Arial" panose="020B0604020202020204" pitchFamily="34" charset="0"/>
              </a:rPr>
              <a:t>Factor that affect the price</a:t>
            </a:r>
          </a:p>
          <a:p>
            <a:pPr algn="l"/>
            <a:endParaRPr lang="en-US" b="0" i="0" dirty="0">
              <a:solidFill>
                <a:srgbClr val="333333"/>
              </a:solidFill>
              <a:effectLst/>
              <a:latin typeface="Segoe UI Light" panose="020B0502040204020203" pitchFamily="34" charset="0"/>
            </a:endParaRPr>
          </a:p>
          <a:p>
            <a:pPr marL="285750" indent="-285750" algn="l">
              <a:buFont typeface="Arial" panose="020B0604020202020204" pitchFamily="34" charset="0"/>
              <a:buChar char="•"/>
            </a:pPr>
            <a:r>
              <a:rPr lang="en-US" sz="1800" b="0" i="0" dirty="0">
                <a:solidFill>
                  <a:srgbClr val="FF5A5F"/>
                </a:solidFill>
                <a:effectLst/>
                <a:latin typeface="Arial" panose="020B0604020202020204" pitchFamily="34" charset="0"/>
              </a:rPr>
              <a:t>Time</a:t>
            </a:r>
          </a:p>
          <a:p>
            <a:pPr algn="l"/>
            <a:endParaRPr lang="en-US" b="0" i="0" dirty="0">
              <a:solidFill>
                <a:srgbClr val="333333"/>
              </a:solidFill>
              <a:effectLst/>
              <a:latin typeface="Segoe UI Light" panose="020B0502040204020203" pitchFamily="34" charset="0"/>
            </a:endParaRPr>
          </a:p>
          <a:p>
            <a:pPr marL="285750" indent="-285750" algn="l">
              <a:buFont typeface="Arial" panose="020B0604020202020204" pitchFamily="34" charset="0"/>
              <a:buChar char="•"/>
            </a:pPr>
            <a:r>
              <a:rPr lang="en-US" sz="1800" b="0" i="0" dirty="0">
                <a:solidFill>
                  <a:srgbClr val="FF5A5F"/>
                </a:solidFill>
                <a:effectLst/>
                <a:latin typeface="Arial" panose="020B0604020202020204" pitchFamily="34" charset="0"/>
              </a:rPr>
              <a:t>Location</a:t>
            </a:r>
          </a:p>
          <a:p>
            <a:pPr algn="l"/>
            <a:endParaRPr lang="en-US" b="0" i="0" dirty="0">
              <a:solidFill>
                <a:srgbClr val="333333"/>
              </a:solidFill>
              <a:effectLst/>
              <a:latin typeface="Segoe UI Light" panose="020B0502040204020203" pitchFamily="34" charset="0"/>
            </a:endParaRPr>
          </a:p>
          <a:p>
            <a:pPr marL="285750" indent="-285750" algn="l">
              <a:buFont typeface="Arial" panose="020B0604020202020204" pitchFamily="34" charset="0"/>
              <a:buChar char="•"/>
            </a:pPr>
            <a:r>
              <a:rPr lang="en-US" sz="1800" b="0" i="0" dirty="0">
                <a:solidFill>
                  <a:srgbClr val="FF5A5F"/>
                </a:solidFill>
                <a:effectLst/>
                <a:latin typeface="Arial" panose="020B0604020202020204" pitchFamily="34" charset="0"/>
              </a:rPr>
              <a:t>room type</a:t>
            </a:r>
            <a:endParaRPr lang="en-US" b="0" i="0" dirty="0">
              <a:solidFill>
                <a:srgbClr val="333333"/>
              </a:solidFill>
              <a:effectLst/>
              <a:latin typeface="Segoe UI Light" panose="020B0502040204020203" pitchFamily="34" charset="0"/>
            </a:endParaRPr>
          </a:p>
        </p:txBody>
      </p:sp>
      <p:sp>
        <p:nvSpPr>
          <p:cNvPr id="9" name="Rectangle 8">
            <a:extLst>
              <a:ext uri="{FF2B5EF4-FFF2-40B4-BE49-F238E27FC236}">
                <a16:creationId xmlns:a16="http://schemas.microsoft.com/office/drawing/2014/main" id="{F70DF387-219B-616D-2901-F4E13537A6ED}"/>
              </a:ext>
            </a:extLst>
          </p:cNvPr>
          <p:cNvSpPr/>
          <p:nvPr/>
        </p:nvSpPr>
        <p:spPr>
          <a:xfrm>
            <a:off x="0" y="1"/>
            <a:ext cx="12192000" cy="566677"/>
          </a:xfrm>
          <a:prstGeom prst="rect">
            <a:avLst/>
          </a:prstGeom>
          <a:solidFill>
            <a:srgbClr val="FF5A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Arial Black" panose="020B0A04020102020204" pitchFamily="34" charset="0"/>
              </a:rPr>
              <a:t>Overview of Airbnb dataset</a:t>
            </a:r>
            <a:r>
              <a:rPr lang="en-US" sz="2800" dirty="0">
                <a:latin typeface="Arial Black" panose="020B0A04020102020204" pitchFamily="34" charset="0"/>
              </a:rPr>
              <a:t> </a:t>
            </a:r>
          </a:p>
        </p:txBody>
      </p:sp>
      <p:pic>
        <p:nvPicPr>
          <p:cNvPr id="11" name="Picture 10">
            <a:extLst>
              <a:ext uri="{FF2B5EF4-FFF2-40B4-BE49-F238E27FC236}">
                <a16:creationId xmlns:a16="http://schemas.microsoft.com/office/drawing/2014/main" id="{881D6F26-DD21-54F6-4448-B63789BB1788}"/>
              </a:ext>
            </a:extLst>
          </p:cNvPr>
          <p:cNvPicPr>
            <a:picLocks noChangeAspect="1"/>
          </p:cNvPicPr>
          <p:nvPr/>
        </p:nvPicPr>
        <p:blipFill>
          <a:blip r:embed="rId2"/>
          <a:stretch>
            <a:fillRect/>
          </a:stretch>
        </p:blipFill>
        <p:spPr>
          <a:xfrm>
            <a:off x="757083" y="1513702"/>
            <a:ext cx="4275190" cy="2232853"/>
          </a:xfrm>
          <a:prstGeom prst="rect">
            <a:avLst/>
          </a:prstGeom>
        </p:spPr>
      </p:pic>
      <p:pic>
        <p:nvPicPr>
          <p:cNvPr id="13" name="Picture 12">
            <a:extLst>
              <a:ext uri="{FF2B5EF4-FFF2-40B4-BE49-F238E27FC236}">
                <a16:creationId xmlns:a16="http://schemas.microsoft.com/office/drawing/2014/main" id="{E60FBABE-BEE3-26AE-E44C-EF5BC8338046}"/>
              </a:ext>
            </a:extLst>
          </p:cNvPr>
          <p:cNvPicPr>
            <a:picLocks noChangeAspect="1"/>
          </p:cNvPicPr>
          <p:nvPr/>
        </p:nvPicPr>
        <p:blipFill>
          <a:blip r:embed="rId3"/>
          <a:stretch>
            <a:fillRect/>
          </a:stretch>
        </p:blipFill>
        <p:spPr>
          <a:xfrm>
            <a:off x="6381138" y="1544184"/>
            <a:ext cx="4381880" cy="2202371"/>
          </a:xfrm>
          <a:prstGeom prst="rect">
            <a:avLst/>
          </a:prstGeom>
        </p:spPr>
      </p:pic>
      <p:pic>
        <p:nvPicPr>
          <p:cNvPr id="15" name="Picture 14">
            <a:extLst>
              <a:ext uri="{FF2B5EF4-FFF2-40B4-BE49-F238E27FC236}">
                <a16:creationId xmlns:a16="http://schemas.microsoft.com/office/drawing/2014/main" id="{633056BC-E0CA-D8B2-A13E-001A456C8675}"/>
              </a:ext>
            </a:extLst>
          </p:cNvPr>
          <p:cNvPicPr>
            <a:picLocks noChangeAspect="1"/>
          </p:cNvPicPr>
          <p:nvPr/>
        </p:nvPicPr>
        <p:blipFill>
          <a:blip r:embed="rId4"/>
          <a:stretch>
            <a:fillRect/>
          </a:stretch>
        </p:blipFill>
        <p:spPr>
          <a:xfrm>
            <a:off x="3420512" y="812601"/>
            <a:ext cx="5151566" cy="731583"/>
          </a:xfrm>
          <a:prstGeom prst="rect">
            <a:avLst/>
          </a:prstGeom>
        </p:spPr>
      </p:pic>
    </p:spTree>
    <p:extLst>
      <p:ext uri="{BB962C8B-B14F-4D97-AF65-F5344CB8AC3E}">
        <p14:creationId xmlns:p14="http://schemas.microsoft.com/office/powerpoint/2010/main" val="1656880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0DF387-219B-616D-2901-F4E13537A6ED}"/>
              </a:ext>
            </a:extLst>
          </p:cNvPr>
          <p:cNvSpPr/>
          <p:nvPr/>
        </p:nvSpPr>
        <p:spPr>
          <a:xfrm>
            <a:off x="0" y="1"/>
            <a:ext cx="12192000" cy="566677"/>
          </a:xfrm>
          <a:prstGeom prst="rect">
            <a:avLst/>
          </a:prstGeom>
          <a:solidFill>
            <a:srgbClr val="FF5A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0" i="0" dirty="0">
                <a:solidFill>
                  <a:srgbClr val="333333"/>
                </a:solidFill>
                <a:effectLst/>
                <a:latin typeface="Arial Black" panose="020B0A04020102020204" pitchFamily="34" charset="0"/>
              </a:rPr>
              <a:t>Comparing cost to private rental market</a:t>
            </a:r>
            <a:endParaRPr lang="en-US" sz="2800" dirty="0">
              <a:latin typeface="Arial Black" panose="020B0A04020102020204" pitchFamily="34" charset="0"/>
            </a:endParaRPr>
          </a:p>
        </p:txBody>
      </p:sp>
      <p:pic>
        <p:nvPicPr>
          <p:cNvPr id="3" name="Picture 2">
            <a:extLst>
              <a:ext uri="{FF2B5EF4-FFF2-40B4-BE49-F238E27FC236}">
                <a16:creationId xmlns:a16="http://schemas.microsoft.com/office/drawing/2014/main" id="{F640A44D-B760-9550-4D97-EDAB673298A0}"/>
              </a:ext>
            </a:extLst>
          </p:cNvPr>
          <p:cNvPicPr>
            <a:picLocks noChangeAspect="1"/>
          </p:cNvPicPr>
          <p:nvPr/>
        </p:nvPicPr>
        <p:blipFill>
          <a:blip r:embed="rId2"/>
          <a:stretch>
            <a:fillRect/>
          </a:stretch>
        </p:blipFill>
        <p:spPr>
          <a:xfrm>
            <a:off x="732198" y="1859144"/>
            <a:ext cx="4198984" cy="3139712"/>
          </a:xfrm>
          <a:prstGeom prst="rect">
            <a:avLst/>
          </a:prstGeom>
        </p:spPr>
      </p:pic>
      <p:sp>
        <p:nvSpPr>
          <p:cNvPr id="5" name="TextBox 4">
            <a:extLst>
              <a:ext uri="{FF2B5EF4-FFF2-40B4-BE49-F238E27FC236}">
                <a16:creationId xmlns:a16="http://schemas.microsoft.com/office/drawing/2014/main" id="{95EB7F99-DEAD-D79B-1C94-D4AD69CC960E}"/>
              </a:ext>
            </a:extLst>
          </p:cNvPr>
          <p:cNvSpPr txBox="1"/>
          <p:nvPr/>
        </p:nvSpPr>
        <p:spPr>
          <a:xfrm>
            <a:off x="5643716" y="2573112"/>
            <a:ext cx="6164824" cy="1477328"/>
          </a:xfrm>
          <a:prstGeom prst="rect">
            <a:avLst/>
          </a:prstGeom>
          <a:noFill/>
        </p:spPr>
        <p:txBody>
          <a:bodyPr wrap="square">
            <a:spAutoFit/>
          </a:bodyPr>
          <a:lstStyle/>
          <a:p>
            <a:pPr algn="l"/>
            <a:r>
              <a:rPr lang="en-US" sz="1800" b="0" i="0" dirty="0">
                <a:solidFill>
                  <a:srgbClr val="666666"/>
                </a:solidFill>
                <a:effectLst/>
                <a:latin typeface="Arial" panose="020B0604020202020204" pitchFamily="34" charset="0"/>
              </a:rPr>
              <a:t>Key takeaway</a:t>
            </a:r>
            <a:endParaRPr lang="en-US" b="0" i="0" dirty="0">
              <a:solidFill>
                <a:srgbClr val="333333"/>
              </a:solidFill>
              <a:effectLst/>
              <a:latin typeface="Segoe UI Light" panose="020B0502040204020203" pitchFamily="34" charset="0"/>
            </a:endParaRPr>
          </a:p>
          <a:p>
            <a:pPr marL="285750" indent="-285750" algn="l">
              <a:buFont typeface="Arial" panose="020B0604020202020204" pitchFamily="34" charset="0"/>
              <a:buChar char="•"/>
            </a:pPr>
            <a:endParaRPr lang="en-US" sz="1800" dirty="0">
              <a:solidFill>
                <a:srgbClr val="333333"/>
              </a:solidFill>
              <a:latin typeface="Segoe UI Light" panose="020B0502040204020203" pitchFamily="34" charset="0"/>
            </a:endParaRPr>
          </a:p>
          <a:p>
            <a:pPr marL="285750" indent="-285750" algn="l">
              <a:buFont typeface="Arial" panose="020B0604020202020204" pitchFamily="34" charset="0"/>
              <a:buChar char="•"/>
            </a:pPr>
            <a:r>
              <a:rPr lang="en-US" sz="1800" b="0" i="0" dirty="0">
                <a:solidFill>
                  <a:srgbClr val="666666"/>
                </a:solidFill>
                <a:effectLst/>
                <a:latin typeface="Arial" panose="020B0604020202020204" pitchFamily="34" charset="0"/>
              </a:rPr>
              <a:t>Avg of price are higher than </a:t>
            </a:r>
            <a:r>
              <a:rPr lang="en-US" sz="1800" b="0" i="0" dirty="0">
                <a:solidFill>
                  <a:srgbClr val="FF5A5F"/>
                </a:solidFill>
                <a:effectLst/>
                <a:latin typeface="Arial" panose="020B0604020202020204" pitchFamily="34" charset="0"/>
              </a:rPr>
              <a:t>1200 USD or 39.11%</a:t>
            </a:r>
            <a:endParaRPr lang="en-US" b="0" i="0" dirty="0">
              <a:solidFill>
                <a:srgbClr val="333333"/>
              </a:solidFill>
              <a:effectLst/>
              <a:latin typeface="Segoe UI Light" panose="020B0502040204020203" pitchFamily="34" charset="0"/>
            </a:endParaRPr>
          </a:p>
          <a:p>
            <a:pPr marL="285750" indent="-285750" algn="l">
              <a:buFont typeface="Arial" panose="020B0604020202020204" pitchFamily="34" charset="0"/>
              <a:buChar char="•"/>
            </a:pPr>
            <a:endParaRPr lang="en-US" sz="1800" dirty="0">
              <a:solidFill>
                <a:srgbClr val="333333"/>
              </a:solidFill>
              <a:latin typeface="Segoe UI Light" panose="020B0502040204020203" pitchFamily="34" charset="0"/>
            </a:endParaRPr>
          </a:p>
          <a:p>
            <a:pPr marL="285750" indent="-285750" algn="l">
              <a:buFont typeface="Arial" panose="020B0604020202020204" pitchFamily="34" charset="0"/>
              <a:buChar char="•"/>
            </a:pPr>
            <a:r>
              <a:rPr lang="en-US" sz="1800" b="0" i="0" dirty="0">
                <a:solidFill>
                  <a:srgbClr val="666666"/>
                </a:solidFill>
                <a:effectLst/>
                <a:latin typeface="Arial" panose="020B0604020202020204" pitchFamily="34" charset="0"/>
              </a:rPr>
              <a:t>What is the root cause</a:t>
            </a:r>
            <a:endParaRPr lang="en-US" b="0" i="0" dirty="0">
              <a:solidFill>
                <a:srgbClr val="333333"/>
              </a:solidFill>
              <a:effectLst/>
              <a:latin typeface="Segoe UI Light" panose="020B0502040204020203" pitchFamily="34" charset="0"/>
            </a:endParaRPr>
          </a:p>
        </p:txBody>
      </p:sp>
    </p:spTree>
    <p:extLst>
      <p:ext uri="{BB962C8B-B14F-4D97-AF65-F5344CB8AC3E}">
        <p14:creationId xmlns:p14="http://schemas.microsoft.com/office/powerpoint/2010/main" val="3775169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0DF387-219B-616D-2901-F4E13537A6ED}"/>
              </a:ext>
            </a:extLst>
          </p:cNvPr>
          <p:cNvSpPr/>
          <p:nvPr/>
        </p:nvSpPr>
        <p:spPr>
          <a:xfrm>
            <a:off x="0" y="1"/>
            <a:ext cx="12192000" cy="566677"/>
          </a:xfrm>
          <a:prstGeom prst="rect">
            <a:avLst/>
          </a:prstGeom>
          <a:solidFill>
            <a:srgbClr val="FF5A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0" i="0" dirty="0">
                <a:solidFill>
                  <a:srgbClr val="333333"/>
                </a:solidFill>
                <a:effectLst/>
                <a:latin typeface="Arial Black" panose="020B0A04020102020204" pitchFamily="34" charset="0"/>
              </a:rPr>
              <a:t>Is a time affect on average price or not ?</a:t>
            </a:r>
            <a:endParaRPr lang="en-US" sz="2800" dirty="0">
              <a:latin typeface="Arial Black" panose="020B0A04020102020204" pitchFamily="34" charset="0"/>
            </a:endParaRPr>
          </a:p>
        </p:txBody>
      </p:sp>
      <p:pic>
        <p:nvPicPr>
          <p:cNvPr id="4" name="Picture 3">
            <a:extLst>
              <a:ext uri="{FF2B5EF4-FFF2-40B4-BE49-F238E27FC236}">
                <a16:creationId xmlns:a16="http://schemas.microsoft.com/office/drawing/2014/main" id="{9A1BC308-7398-1D17-4AB2-79F292105FBA}"/>
              </a:ext>
            </a:extLst>
          </p:cNvPr>
          <p:cNvPicPr>
            <a:picLocks noChangeAspect="1"/>
          </p:cNvPicPr>
          <p:nvPr/>
        </p:nvPicPr>
        <p:blipFill>
          <a:blip r:embed="rId2"/>
          <a:stretch>
            <a:fillRect/>
          </a:stretch>
        </p:blipFill>
        <p:spPr>
          <a:xfrm>
            <a:off x="1049655" y="1834204"/>
            <a:ext cx="4252328" cy="2933954"/>
          </a:xfrm>
          <a:prstGeom prst="rect">
            <a:avLst/>
          </a:prstGeom>
        </p:spPr>
      </p:pic>
      <p:sp>
        <p:nvSpPr>
          <p:cNvPr id="7" name="TextBox 6">
            <a:extLst>
              <a:ext uri="{FF2B5EF4-FFF2-40B4-BE49-F238E27FC236}">
                <a16:creationId xmlns:a16="http://schemas.microsoft.com/office/drawing/2014/main" id="{BD325BE9-B3FF-ABBD-5FC8-DF3D62A3D7F6}"/>
              </a:ext>
            </a:extLst>
          </p:cNvPr>
          <p:cNvSpPr txBox="1"/>
          <p:nvPr/>
        </p:nvSpPr>
        <p:spPr>
          <a:xfrm>
            <a:off x="5894439" y="2112313"/>
            <a:ext cx="6164824" cy="2031325"/>
          </a:xfrm>
          <a:prstGeom prst="rect">
            <a:avLst/>
          </a:prstGeom>
          <a:noFill/>
        </p:spPr>
        <p:txBody>
          <a:bodyPr wrap="square">
            <a:spAutoFit/>
          </a:bodyPr>
          <a:lstStyle/>
          <a:p>
            <a:pPr algn="l"/>
            <a:r>
              <a:rPr lang="en-US" sz="1800" b="0" i="0" dirty="0">
                <a:solidFill>
                  <a:srgbClr val="666666"/>
                </a:solidFill>
                <a:effectLst/>
                <a:latin typeface="Arial" panose="020B0604020202020204" pitchFamily="34" charset="0"/>
              </a:rPr>
              <a:t>Key takeaway</a:t>
            </a:r>
            <a:endParaRPr lang="en-US" b="0" i="0" dirty="0">
              <a:solidFill>
                <a:srgbClr val="333333"/>
              </a:solidFill>
              <a:effectLst/>
              <a:latin typeface="Segoe UI Light" panose="020B0502040204020203" pitchFamily="34" charset="0"/>
            </a:endParaRPr>
          </a:p>
          <a:p>
            <a:pPr algn="l"/>
            <a:endParaRPr lang="en-US" sz="1800" dirty="0">
              <a:solidFill>
                <a:srgbClr val="333333"/>
              </a:solidFill>
              <a:latin typeface="Segoe UI Light" panose="020B0502040204020203" pitchFamily="34" charset="0"/>
            </a:endParaRPr>
          </a:p>
          <a:p>
            <a:pPr marL="285750" indent="-285750" algn="l">
              <a:buFont typeface="Arial" panose="020B0604020202020204" pitchFamily="34" charset="0"/>
              <a:buChar char="•"/>
            </a:pPr>
            <a:r>
              <a:rPr lang="en-US" sz="1800" b="0" i="0" dirty="0">
                <a:solidFill>
                  <a:srgbClr val="666666"/>
                </a:solidFill>
                <a:effectLst/>
                <a:latin typeface="Arial" panose="020B0604020202020204" pitchFamily="34" charset="0"/>
              </a:rPr>
              <a:t>Plot price vs time </a:t>
            </a:r>
            <a:r>
              <a:rPr lang="en-US" sz="1800" b="0" i="0" dirty="0">
                <a:solidFill>
                  <a:srgbClr val="FF5A5F"/>
                </a:solidFill>
                <a:effectLst/>
                <a:latin typeface="Arial" panose="020B0604020202020204" pitchFamily="34" charset="0"/>
              </a:rPr>
              <a:t>Jan 2019 to July 2019</a:t>
            </a:r>
            <a:endParaRPr lang="en-US" b="0" i="0" dirty="0">
              <a:solidFill>
                <a:srgbClr val="333333"/>
              </a:solidFill>
              <a:effectLst/>
              <a:latin typeface="Segoe UI Light" panose="020B0502040204020203" pitchFamily="34" charset="0"/>
            </a:endParaRPr>
          </a:p>
          <a:p>
            <a:pPr marL="285750" indent="-285750" algn="l">
              <a:buFont typeface="Arial" panose="020B0604020202020204" pitchFamily="34" charset="0"/>
              <a:buChar char="•"/>
            </a:pPr>
            <a:endParaRPr lang="en-US" sz="1800" dirty="0">
              <a:solidFill>
                <a:srgbClr val="333333"/>
              </a:solidFill>
              <a:latin typeface="Segoe UI Light" panose="020B0502040204020203" pitchFamily="34" charset="0"/>
            </a:endParaRPr>
          </a:p>
          <a:p>
            <a:pPr marL="285750" indent="-285750" algn="l">
              <a:buFont typeface="Arial" panose="020B0604020202020204" pitchFamily="34" charset="0"/>
              <a:buChar char="•"/>
            </a:pPr>
            <a:r>
              <a:rPr lang="en-US" sz="1800" b="0" i="0" dirty="0">
                <a:solidFill>
                  <a:srgbClr val="666666"/>
                </a:solidFill>
                <a:effectLst/>
                <a:latin typeface="Arial" panose="020B0604020202020204" pitchFamily="34" charset="0"/>
              </a:rPr>
              <a:t>Time has</a:t>
            </a:r>
            <a:r>
              <a:rPr lang="en-US" sz="1800" b="0" i="0" dirty="0">
                <a:solidFill>
                  <a:srgbClr val="FF5A5F"/>
                </a:solidFill>
                <a:effectLst/>
                <a:latin typeface="Arial" panose="020B0604020202020204" pitchFamily="34" charset="0"/>
              </a:rPr>
              <a:t> no effect on price</a:t>
            </a:r>
          </a:p>
          <a:p>
            <a:pPr marL="285750" indent="-285750" algn="l">
              <a:buFont typeface="Arial" panose="020B0604020202020204" pitchFamily="34" charset="0"/>
              <a:buChar char="•"/>
            </a:pPr>
            <a:endParaRPr lang="en-US" dirty="0">
              <a:solidFill>
                <a:srgbClr val="FF5A5F"/>
              </a:solidFill>
              <a:latin typeface="Arial" panose="020B0604020202020204" pitchFamily="34" charset="0"/>
            </a:endParaRPr>
          </a:p>
          <a:p>
            <a:pPr marL="285750" indent="-285750" algn="l">
              <a:buFont typeface="Arial" panose="020B0604020202020204" pitchFamily="34" charset="0"/>
              <a:buChar char="•"/>
            </a:pPr>
            <a:r>
              <a:rPr lang="en-US" sz="1800" b="0" i="0" dirty="0">
                <a:solidFill>
                  <a:srgbClr val="666666"/>
                </a:solidFill>
                <a:effectLst/>
                <a:latin typeface="Arial" panose="020B0604020202020204" pitchFamily="34" charset="0"/>
              </a:rPr>
              <a:t>Go next to the room type</a:t>
            </a:r>
            <a:endParaRPr lang="en-US" b="0" i="0" dirty="0">
              <a:solidFill>
                <a:srgbClr val="333333"/>
              </a:solidFill>
              <a:effectLst/>
              <a:latin typeface="Segoe UI Light" panose="020B0502040204020203" pitchFamily="34" charset="0"/>
            </a:endParaRPr>
          </a:p>
        </p:txBody>
      </p:sp>
    </p:spTree>
    <p:extLst>
      <p:ext uri="{BB962C8B-B14F-4D97-AF65-F5344CB8AC3E}">
        <p14:creationId xmlns:p14="http://schemas.microsoft.com/office/powerpoint/2010/main" val="1521968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0DF387-219B-616D-2901-F4E13537A6ED}"/>
              </a:ext>
            </a:extLst>
          </p:cNvPr>
          <p:cNvSpPr/>
          <p:nvPr/>
        </p:nvSpPr>
        <p:spPr>
          <a:xfrm>
            <a:off x="0" y="1"/>
            <a:ext cx="12192000" cy="566677"/>
          </a:xfrm>
          <a:prstGeom prst="rect">
            <a:avLst/>
          </a:prstGeom>
          <a:solidFill>
            <a:srgbClr val="FF5A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0" i="0" dirty="0">
                <a:solidFill>
                  <a:srgbClr val="333333"/>
                </a:solidFill>
                <a:effectLst/>
                <a:latin typeface="Arial Black" panose="020B0A04020102020204" pitchFamily="34" charset="0"/>
              </a:rPr>
              <a:t>Grouping of price to find a extreme case</a:t>
            </a:r>
            <a:endParaRPr lang="en-US" sz="2800" dirty="0">
              <a:latin typeface="Arial Black" panose="020B0A04020102020204" pitchFamily="34" charset="0"/>
            </a:endParaRPr>
          </a:p>
        </p:txBody>
      </p:sp>
      <p:pic>
        <p:nvPicPr>
          <p:cNvPr id="3" name="Picture 2">
            <a:extLst>
              <a:ext uri="{FF2B5EF4-FFF2-40B4-BE49-F238E27FC236}">
                <a16:creationId xmlns:a16="http://schemas.microsoft.com/office/drawing/2014/main" id="{9A564792-614A-851D-DC6C-E9D313854C08}"/>
              </a:ext>
            </a:extLst>
          </p:cNvPr>
          <p:cNvPicPr>
            <a:picLocks noChangeAspect="1"/>
          </p:cNvPicPr>
          <p:nvPr/>
        </p:nvPicPr>
        <p:blipFill>
          <a:blip r:embed="rId2"/>
          <a:stretch>
            <a:fillRect/>
          </a:stretch>
        </p:blipFill>
        <p:spPr>
          <a:xfrm>
            <a:off x="1156397" y="938358"/>
            <a:ext cx="2819644" cy="2255715"/>
          </a:xfrm>
          <a:prstGeom prst="rect">
            <a:avLst/>
          </a:prstGeom>
        </p:spPr>
      </p:pic>
      <p:pic>
        <p:nvPicPr>
          <p:cNvPr id="6" name="Picture 5">
            <a:extLst>
              <a:ext uri="{FF2B5EF4-FFF2-40B4-BE49-F238E27FC236}">
                <a16:creationId xmlns:a16="http://schemas.microsoft.com/office/drawing/2014/main" id="{57758EEA-BD44-DF53-CAEE-9787AAE0044A}"/>
              </a:ext>
            </a:extLst>
          </p:cNvPr>
          <p:cNvPicPr>
            <a:picLocks noChangeAspect="1"/>
          </p:cNvPicPr>
          <p:nvPr/>
        </p:nvPicPr>
        <p:blipFill>
          <a:blip r:embed="rId3"/>
          <a:stretch>
            <a:fillRect/>
          </a:stretch>
        </p:blipFill>
        <p:spPr>
          <a:xfrm>
            <a:off x="4560437" y="938358"/>
            <a:ext cx="3071126" cy="2126164"/>
          </a:xfrm>
          <a:prstGeom prst="rect">
            <a:avLst/>
          </a:prstGeom>
        </p:spPr>
      </p:pic>
      <p:pic>
        <p:nvPicPr>
          <p:cNvPr id="10" name="Picture 9">
            <a:extLst>
              <a:ext uri="{FF2B5EF4-FFF2-40B4-BE49-F238E27FC236}">
                <a16:creationId xmlns:a16="http://schemas.microsoft.com/office/drawing/2014/main" id="{7071B387-7C19-B3F6-1B86-E0FB6ED43EFE}"/>
              </a:ext>
            </a:extLst>
          </p:cNvPr>
          <p:cNvPicPr>
            <a:picLocks noChangeAspect="1"/>
          </p:cNvPicPr>
          <p:nvPr/>
        </p:nvPicPr>
        <p:blipFill>
          <a:blip r:embed="rId4"/>
          <a:stretch>
            <a:fillRect/>
          </a:stretch>
        </p:blipFill>
        <p:spPr>
          <a:xfrm>
            <a:off x="7982195" y="1162720"/>
            <a:ext cx="2834886" cy="1905165"/>
          </a:xfrm>
          <a:prstGeom prst="rect">
            <a:avLst/>
          </a:prstGeom>
        </p:spPr>
      </p:pic>
      <p:sp>
        <p:nvSpPr>
          <p:cNvPr id="12" name="TextBox 11">
            <a:extLst>
              <a:ext uri="{FF2B5EF4-FFF2-40B4-BE49-F238E27FC236}">
                <a16:creationId xmlns:a16="http://schemas.microsoft.com/office/drawing/2014/main" id="{F6684B8A-464D-8E61-91E4-18FFE4982CD6}"/>
              </a:ext>
            </a:extLst>
          </p:cNvPr>
          <p:cNvSpPr txBox="1"/>
          <p:nvPr/>
        </p:nvSpPr>
        <p:spPr>
          <a:xfrm>
            <a:off x="893629" y="3415811"/>
            <a:ext cx="6164824" cy="3416320"/>
          </a:xfrm>
          <a:prstGeom prst="rect">
            <a:avLst/>
          </a:prstGeom>
          <a:noFill/>
        </p:spPr>
        <p:txBody>
          <a:bodyPr wrap="square">
            <a:spAutoFit/>
          </a:bodyPr>
          <a:lstStyle/>
          <a:p>
            <a:pPr algn="l"/>
            <a:r>
              <a:rPr lang="en-US" sz="1800" b="0" i="0" dirty="0">
                <a:solidFill>
                  <a:srgbClr val="666666"/>
                </a:solidFill>
                <a:effectLst/>
                <a:latin typeface="Arial" panose="020B0604020202020204" pitchFamily="34" charset="0"/>
              </a:rPr>
              <a:t>key takeaway</a:t>
            </a:r>
            <a:endParaRPr lang="en-US" b="0" i="0" dirty="0">
              <a:solidFill>
                <a:srgbClr val="333333"/>
              </a:solidFill>
              <a:effectLst/>
              <a:latin typeface="Segoe UI Light" panose="020B0502040204020203" pitchFamily="34" charset="0"/>
            </a:endParaRPr>
          </a:p>
          <a:p>
            <a:pPr algn="l"/>
            <a:endParaRPr lang="en-US" sz="1800" dirty="0">
              <a:solidFill>
                <a:srgbClr val="333333"/>
              </a:solidFill>
              <a:latin typeface="Segoe UI Light" panose="020B0502040204020203" pitchFamily="34" charset="0"/>
            </a:endParaRPr>
          </a:p>
          <a:p>
            <a:pPr marL="285750" indent="-285750" algn="l">
              <a:buFont typeface="Arial" panose="020B0604020202020204" pitchFamily="34" charset="0"/>
              <a:buChar char="•"/>
            </a:pPr>
            <a:r>
              <a:rPr lang="en-US" sz="1800" b="0" i="0" dirty="0">
                <a:solidFill>
                  <a:srgbClr val="666666"/>
                </a:solidFill>
                <a:effectLst/>
                <a:latin typeface="Arial" panose="020B0604020202020204" pitchFamily="34" charset="0"/>
              </a:rPr>
              <a:t>the average price of </a:t>
            </a:r>
            <a:r>
              <a:rPr lang="en-US" sz="1800" b="0" i="0" dirty="0">
                <a:solidFill>
                  <a:srgbClr val="FF5A5F"/>
                </a:solidFill>
                <a:effectLst/>
                <a:latin typeface="Arial" panose="020B0604020202020204" pitchFamily="34" charset="0"/>
              </a:rPr>
              <a:t>extravagant</a:t>
            </a:r>
            <a:r>
              <a:rPr lang="en-US" sz="1800" b="0" i="0" dirty="0">
                <a:solidFill>
                  <a:srgbClr val="666666"/>
                </a:solidFill>
                <a:effectLst/>
                <a:latin typeface="Arial" panose="020B0604020202020204" pitchFamily="34" charset="0"/>
              </a:rPr>
              <a:t> is very high but the number of booking is very low so it should be analyze with a special</a:t>
            </a:r>
            <a:r>
              <a:rPr lang="en-US" sz="1800" b="0" i="0" dirty="0">
                <a:solidFill>
                  <a:srgbClr val="FF5A5F"/>
                </a:solidFill>
                <a:effectLst/>
                <a:latin typeface="Arial" panose="020B0604020202020204" pitchFamily="34" charset="0"/>
              </a:rPr>
              <a:t> group as extreme case</a:t>
            </a:r>
          </a:p>
          <a:p>
            <a:pPr marL="285750" indent="-285750" algn="l">
              <a:buFont typeface="Arial" panose="020B0604020202020204" pitchFamily="34" charset="0"/>
              <a:buChar char="•"/>
            </a:pPr>
            <a:endParaRPr lang="en-US" dirty="0">
              <a:solidFill>
                <a:srgbClr val="333333"/>
              </a:solidFill>
              <a:latin typeface="Segoe UI Light" panose="020B0502040204020203" pitchFamily="34" charset="0"/>
            </a:endParaRPr>
          </a:p>
          <a:p>
            <a:pPr marL="285750" indent="-285750" algn="l">
              <a:buFont typeface="Arial" panose="020B0604020202020204" pitchFamily="34" charset="0"/>
              <a:buChar char="•"/>
            </a:pPr>
            <a:r>
              <a:rPr lang="en-US" sz="1800" b="0" i="0" dirty="0">
                <a:solidFill>
                  <a:srgbClr val="666666"/>
                </a:solidFill>
                <a:effectLst/>
                <a:latin typeface="Arial" panose="020B0604020202020204" pitchFamily="34" charset="0"/>
              </a:rPr>
              <a:t>Filter extravagant out average price are only </a:t>
            </a:r>
            <a:r>
              <a:rPr lang="en-US" sz="1800" b="0" i="0" dirty="0">
                <a:solidFill>
                  <a:srgbClr val="FF5A5F"/>
                </a:solidFill>
                <a:effectLst/>
                <a:latin typeface="Arial" panose="020B0604020202020204" pitchFamily="34" charset="0"/>
              </a:rPr>
              <a:t>average only 3,690 USD per month</a:t>
            </a:r>
          </a:p>
          <a:p>
            <a:pPr marL="285750" indent="-285750" algn="l">
              <a:buFont typeface="Arial" panose="020B0604020202020204" pitchFamily="34" charset="0"/>
              <a:buChar char="•"/>
            </a:pPr>
            <a:endParaRPr lang="en-US" b="0" i="0" dirty="0">
              <a:solidFill>
                <a:srgbClr val="333333"/>
              </a:solidFill>
              <a:effectLst/>
              <a:latin typeface="Segoe UI Light" panose="020B0502040204020203" pitchFamily="34" charset="0"/>
            </a:endParaRPr>
          </a:p>
          <a:p>
            <a:pPr marL="285750" indent="-285750" algn="l">
              <a:buFont typeface="Arial" panose="020B0604020202020204" pitchFamily="34" charset="0"/>
              <a:buChar char="•"/>
            </a:pPr>
            <a:r>
              <a:rPr lang="en-US" sz="1800" b="0" i="0" dirty="0">
                <a:solidFill>
                  <a:srgbClr val="666666"/>
                </a:solidFill>
                <a:effectLst/>
                <a:latin typeface="Arial" panose="020B0604020202020204" pitchFamily="34" charset="0"/>
              </a:rPr>
              <a:t>we should </a:t>
            </a:r>
            <a:r>
              <a:rPr lang="en-US" sz="1800" b="0" i="0" dirty="0">
                <a:solidFill>
                  <a:srgbClr val="FF5A5F"/>
                </a:solidFill>
                <a:effectLst/>
                <a:latin typeface="Arial" panose="020B0604020202020204" pitchFamily="34" charset="0"/>
              </a:rPr>
              <a:t>reduce the price the extravagant </a:t>
            </a:r>
          </a:p>
          <a:p>
            <a:pPr marL="285750" indent="-285750" algn="l">
              <a:buFont typeface="Arial" panose="020B0604020202020204" pitchFamily="34" charset="0"/>
              <a:buChar char="•"/>
            </a:pPr>
            <a:endParaRPr lang="en-US" dirty="0">
              <a:solidFill>
                <a:srgbClr val="333333"/>
              </a:solidFill>
              <a:latin typeface="Segoe UI Light" panose="020B0502040204020203" pitchFamily="34" charset="0"/>
            </a:endParaRPr>
          </a:p>
          <a:p>
            <a:pPr marL="285750" indent="-285750" algn="l">
              <a:buFont typeface="Arial" panose="020B0604020202020204" pitchFamily="34" charset="0"/>
              <a:buChar char="•"/>
            </a:pPr>
            <a:r>
              <a:rPr lang="en-US" sz="1800" b="0" i="0" dirty="0">
                <a:solidFill>
                  <a:srgbClr val="666666"/>
                </a:solidFill>
                <a:effectLst/>
                <a:latin typeface="Arial" panose="020B0604020202020204" pitchFamily="34" charset="0"/>
              </a:rPr>
              <a:t>Next step will analyze by </a:t>
            </a:r>
            <a:r>
              <a:rPr lang="en-US" sz="1800" b="0" i="0" dirty="0">
                <a:solidFill>
                  <a:srgbClr val="FF5A5F"/>
                </a:solidFill>
                <a:effectLst/>
                <a:latin typeface="Arial" panose="020B0604020202020204" pitchFamily="34" charset="0"/>
              </a:rPr>
              <a:t>not get extravagant to involve</a:t>
            </a:r>
            <a:endParaRPr lang="en-US" b="0" i="0" dirty="0">
              <a:solidFill>
                <a:srgbClr val="333333"/>
              </a:solidFill>
              <a:effectLst/>
              <a:latin typeface="Segoe UI Light" panose="020B0502040204020203" pitchFamily="34" charset="0"/>
            </a:endParaRPr>
          </a:p>
        </p:txBody>
      </p:sp>
    </p:spTree>
    <p:extLst>
      <p:ext uri="{BB962C8B-B14F-4D97-AF65-F5344CB8AC3E}">
        <p14:creationId xmlns:p14="http://schemas.microsoft.com/office/powerpoint/2010/main" val="4090561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0DF387-219B-616D-2901-F4E13537A6ED}"/>
              </a:ext>
            </a:extLst>
          </p:cNvPr>
          <p:cNvSpPr/>
          <p:nvPr/>
        </p:nvSpPr>
        <p:spPr>
          <a:xfrm>
            <a:off x="0" y="1"/>
            <a:ext cx="12192000" cy="566677"/>
          </a:xfrm>
          <a:prstGeom prst="rect">
            <a:avLst/>
          </a:prstGeom>
          <a:solidFill>
            <a:srgbClr val="FF5A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0" i="0" dirty="0">
                <a:solidFill>
                  <a:srgbClr val="333333"/>
                </a:solidFill>
                <a:effectLst/>
                <a:latin typeface="Arial Black" panose="020B0A04020102020204" pitchFamily="34" charset="0"/>
              </a:rPr>
              <a:t>Is a room type affect on price or not ?</a:t>
            </a:r>
            <a:endParaRPr lang="en-US" sz="2800" dirty="0">
              <a:latin typeface="Arial Black" panose="020B0A04020102020204" pitchFamily="34" charset="0"/>
            </a:endParaRPr>
          </a:p>
        </p:txBody>
      </p:sp>
      <p:pic>
        <p:nvPicPr>
          <p:cNvPr id="4" name="Picture 3">
            <a:extLst>
              <a:ext uri="{FF2B5EF4-FFF2-40B4-BE49-F238E27FC236}">
                <a16:creationId xmlns:a16="http://schemas.microsoft.com/office/drawing/2014/main" id="{7ACCE5CE-635B-0AFF-D8AA-958AC263D6DC}"/>
              </a:ext>
            </a:extLst>
          </p:cNvPr>
          <p:cNvPicPr>
            <a:picLocks noChangeAspect="1"/>
          </p:cNvPicPr>
          <p:nvPr/>
        </p:nvPicPr>
        <p:blipFill>
          <a:blip r:embed="rId2"/>
          <a:stretch>
            <a:fillRect/>
          </a:stretch>
        </p:blipFill>
        <p:spPr>
          <a:xfrm>
            <a:off x="1898479" y="1320127"/>
            <a:ext cx="2987299" cy="2270957"/>
          </a:xfrm>
          <a:prstGeom prst="rect">
            <a:avLst/>
          </a:prstGeom>
        </p:spPr>
      </p:pic>
      <p:pic>
        <p:nvPicPr>
          <p:cNvPr id="7" name="Picture 6">
            <a:extLst>
              <a:ext uri="{FF2B5EF4-FFF2-40B4-BE49-F238E27FC236}">
                <a16:creationId xmlns:a16="http://schemas.microsoft.com/office/drawing/2014/main" id="{6D856134-419C-DC68-6455-A89F662A1916}"/>
              </a:ext>
            </a:extLst>
          </p:cNvPr>
          <p:cNvPicPr>
            <a:picLocks noChangeAspect="1"/>
          </p:cNvPicPr>
          <p:nvPr/>
        </p:nvPicPr>
        <p:blipFill>
          <a:blip r:embed="rId3"/>
          <a:stretch>
            <a:fillRect/>
          </a:stretch>
        </p:blipFill>
        <p:spPr>
          <a:xfrm>
            <a:off x="6639600" y="1320127"/>
            <a:ext cx="2865368" cy="2316681"/>
          </a:xfrm>
          <a:prstGeom prst="rect">
            <a:avLst/>
          </a:prstGeom>
        </p:spPr>
      </p:pic>
      <p:sp>
        <p:nvSpPr>
          <p:cNvPr id="11" name="TextBox 10">
            <a:extLst>
              <a:ext uri="{FF2B5EF4-FFF2-40B4-BE49-F238E27FC236}">
                <a16:creationId xmlns:a16="http://schemas.microsoft.com/office/drawing/2014/main" id="{44A5DA04-B1FE-DB9A-18A5-3C3E57A0A34C}"/>
              </a:ext>
            </a:extLst>
          </p:cNvPr>
          <p:cNvSpPr txBox="1"/>
          <p:nvPr/>
        </p:nvSpPr>
        <p:spPr>
          <a:xfrm>
            <a:off x="1996807" y="3841955"/>
            <a:ext cx="6164824" cy="2308324"/>
          </a:xfrm>
          <a:prstGeom prst="rect">
            <a:avLst/>
          </a:prstGeom>
          <a:noFill/>
        </p:spPr>
        <p:txBody>
          <a:bodyPr wrap="square">
            <a:spAutoFit/>
          </a:bodyPr>
          <a:lstStyle/>
          <a:p>
            <a:pPr algn="l"/>
            <a:r>
              <a:rPr lang="en-US" sz="1800" b="0" i="0" dirty="0">
                <a:solidFill>
                  <a:srgbClr val="666666"/>
                </a:solidFill>
                <a:effectLst/>
                <a:latin typeface="Arial" panose="020B0604020202020204" pitchFamily="34" charset="0"/>
              </a:rPr>
              <a:t>Key takeaway</a:t>
            </a:r>
            <a:endParaRPr lang="en-US" b="0" i="0" dirty="0">
              <a:solidFill>
                <a:srgbClr val="333333"/>
              </a:solidFill>
              <a:effectLst/>
              <a:latin typeface="Segoe UI Light" panose="020B0502040204020203" pitchFamily="34" charset="0"/>
            </a:endParaRPr>
          </a:p>
          <a:p>
            <a:pPr algn="l"/>
            <a:endParaRPr lang="en-US" sz="1800" dirty="0">
              <a:solidFill>
                <a:srgbClr val="333333"/>
              </a:solidFill>
              <a:latin typeface="Segoe UI Light" panose="020B0502040204020203" pitchFamily="34" charset="0"/>
            </a:endParaRPr>
          </a:p>
          <a:p>
            <a:pPr marL="285750" indent="-285750" algn="l">
              <a:buFont typeface="Arial" panose="020B0604020202020204" pitchFamily="34" charset="0"/>
              <a:buChar char="•"/>
            </a:pPr>
            <a:r>
              <a:rPr lang="en-US" sz="1800" b="0" i="0" dirty="0">
                <a:solidFill>
                  <a:srgbClr val="666666"/>
                </a:solidFill>
                <a:effectLst/>
                <a:latin typeface="Arial" panose="020B0604020202020204" pitchFamily="34" charset="0"/>
              </a:rPr>
              <a:t>price of entire home are clearly higher than private room and share room so </a:t>
            </a:r>
            <a:r>
              <a:rPr lang="en-US" sz="1800" b="0" i="0" dirty="0">
                <a:solidFill>
                  <a:srgbClr val="FF5A5F"/>
                </a:solidFill>
                <a:effectLst/>
                <a:latin typeface="Arial" panose="020B0604020202020204" pitchFamily="34" charset="0"/>
              </a:rPr>
              <a:t>they should be analyzed separately</a:t>
            </a:r>
            <a:endParaRPr lang="en-US" dirty="0">
              <a:solidFill>
                <a:srgbClr val="333333"/>
              </a:solidFill>
              <a:latin typeface="Segoe UI Light" panose="020B0502040204020203" pitchFamily="34" charset="0"/>
            </a:endParaRPr>
          </a:p>
          <a:p>
            <a:pPr marL="285750" indent="-285750" algn="l">
              <a:buFont typeface="Arial" panose="020B0604020202020204" pitchFamily="34" charset="0"/>
              <a:buChar char="•"/>
            </a:pPr>
            <a:endParaRPr lang="en-US" sz="1800" b="0" i="0" dirty="0">
              <a:solidFill>
                <a:srgbClr val="333333"/>
              </a:solidFill>
              <a:effectLst/>
              <a:latin typeface="Segoe UI Light" panose="020B0502040204020203" pitchFamily="34" charset="0"/>
            </a:endParaRPr>
          </a:p>
          <a:p>
            <a:pPr marL="285750" indent="-285750" algn="l">
              <a:buFont typeface="Arial" panose="020B0604020202020204" pitchFamily="34" charset="0"/>
              <a:buChar char="•"/>
            </a:pPr>
            <a:r>
              <a:rPr lang="en-US" sz="1800" b="0" i="0" dirty="0">
                <a:solidFill>
                  <a:srgbClr val="666666"/>
                </a:solidFill>
                <a:effectLst/>
                <a:latin typeface="Arial" panose="020B0604020202020204" pitchFamily="34" charset="0"/>
              </a:rPr>
              <a:t>Although the price of the private room and shared room vary slightly, the number of bookings difference are huge so we should reduce the </a:t>
            </a:r>
            <a:r>
              <a:rPr lang="en-US" sz="1800" b="0" i="0" dirty="0">
                <a:solidFill>
                  <a:srgbClr val="FF5A5F"/>
                </a:solidFill>
                <a:effectLst/>
                <a:latin typeface="Arial" panose="020B0604020202020204" pitchFamily="34" charset="0"/>
              </a:rPr>
              <a:t>price of the shared room</a:t>
            </a:r>
            <a:endParaRPr lang="en-US" b="0" i="0" dirty="0">
              <a:solidFill>
                <a:srgbClr val="333333"/>
              </a:solidFill>
              <a:effectLst/>
              <a:latin typeface="Segoe UI Light" panose="020B0502040204020203" pitchFamily="34" charset="0"/>
            </a:endParaRPr>
          </a:p>
        </p:txBody>
      </p:sp>
    </p:spTree>
    <p:extLst>
      <p:ext uri="{BB962C8B-B14F-4D97-AF65-F5344CB8AC3E}">
        <p14:creationId xmlns:p14="http://schemas.microsoft.com/office/powerpoint/2010/main" val="1741618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0DF387-219B-616D-2901-F4E13537A6ED}"/>
              </a:ext>
            </a:extLst>
          </p:cNvPr>
          <p:cNvSpPr/>
          <p:nvPr/>
        </p:nvSpPr>
        <p:spPr>
          <a:xfrm>
            <a:off x="0" y="0"/>
            <a:ext cx="12192000" cy="566677"/>
          </a:xfrm>
          <a:prstGeom prst="rect">
            <a:avLst/>
          </a:prstGeom>
          <a:solidFill>
            <a:srgbClr val="FF5A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0" i="0" dirty="0">
                <a:solidFill>
                  <a:srgbClr val="333333"/>
                </a:solidFill>
                <a:effectLst/>
                <a:latin typeface="Arial Black" panose="020B0A04020102020204" pitchFamily="34" charset="0"/>
              </a:rPr>
              <a:t>Location analysis</a:t>
            </a:r>
            <a:endParaRPr lang="en-US" sz="2800" dirty="0">
              <a:latin typeface="Arial Black" panose="020B0A04020102020204" pitchFamily="34" charset="0"/>
            </a:endParaRPr>
          </a:p>
        </p:txBody>
      </p:sp>
      <p:pic>
        <p:nvPicPr>
          <p:cNvPr id="3" name="Picture 2">
            <a:extLst>
              <a:ext uri="{FF2B5EF4-FFF2-40B4-BE49-F238E27FC236}">
                <a16:creationId xmlns:a16="http://schemas.microsoft.com/office/drawing/2014/main" id="{64EBB670-BFF3-763D-BAAF-435DA9073999}"/>
              </a:ext>
            </a:extLst>
          </p:cNvPr>
          <p:cNvPicPr>
            <a:picLocks noChangeAspect="1"/>
          </p:cNvPicPr>
          <p:nvPr/>
        </p:nvPicPr>
        <p:blipFill>
          <a:blip r:embed="rId2"/>
          <a:stretch>
            <a:fillRect/>
          </a:stretch>
        </p:blipFill>
        <p:spPr>
          <a:xfrm>
            <a:off x="0" y="566676"/>
            <a:ext cx="12167815" cy="6291323"/>
          </a:xfrm>
          <a:prstGeom prst="rect">
            <a:avLst/>
          </a:prstGeom>
        </p:spPr>
      </p:pic>
    </p:spTree>
    <p:extLst>
      <p:ext uri="{BB962C8B-B14F-4D97-AF65-F5344CB8AC3E}">
        <p14:creationId xmlns:p14="http://schemas.microsoft.com/office/powerpoint/2010/main" val="2658910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0DF387-219B-616D-2901-F4E13537A6ED}"/>
              </a:ext>
            </a:extLst>
          </p:cNvPr>
          <p:cNvSpPr/>
          <p:nvPr/>
        </p:nvSpPr>
        <p:spPr>
          <a:xfrm>
            <a:off x="0" y="1"/>
            <a:ext cx="12192000" cy="566677"/>
          </a:xfrm>
          <a:prstGeom prst="rect">
            <a:avLst/>
          </a:prstGeom>
          <a:solidFill>
            <a:srgbClr val="FF5A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i="0" dirty="0">
                <a:solidFill>
                  <a:srgbClr val="333333"/>
                </a:solidFill>
                <a:effectLst/>
                <a:latin typeface="Arial" panose="020B0604020202020204" pitchFamily="34" charset="0"/>
              </a:rPr>
              <a:t>summary and discuss</a:t>
            </a:r>
            <a:endParaRPr lang="en-US" sz="2800" b="1" dirty="0">
              <a:latin typeface="Arial Black" panose="020B0A04020102020204" pitchFamily="34" charset="0"/>
            </a:endParaRPr>
          </a:p>
        </p:txBody>
      </p:sp>
      <p:sp>
        <p:nvSpPr>
          <p:cNvPr id="2" name="TextBox 1">
            <a:extLst>
              <a:ext uri="{FF2B5EF4-FFF2-40B4-BE49-F238E27FC236}">
                <a16:creationId xmlns:a16="http://schemas.microsoft.com/office/drawing/2014/main" id="{CE084289-C4B0-D72E-213E-133429364EC0}"/>
              </a:ext>
            </a:extLst>
          </p:cNvPr>
          <p:cNvSpPr txBox="1"/>
          <p:nvPr/>
        </p:nvSpPr>
        <p:spPr>
          <a:xfrm>
            <a:off x="806245" y="1907458"/>
            <a:ext cx="8023350" cy="3416320"/>
          </a:xfrm>
          <a:prstGeom prst="rect">
            <a:avLst/>
          </a:prstGeom>
          <a:noFill/>
        </p:spPr>
        <p:txBody>
          <a:bodyPr wrap="none" rtlCol="0">
            <a:spAutoFit/>
          </a:bodyPr>
          <a:lstStyle/>
          <a:p>
            <a:pPr>
              <a:buFont typeface="Arial" panose="020B0604020202020204" pitchFamily="34" charset="0"/>
              <a:buChar char="•"/>
            </a:pPr>
            <a:r>
              <a:rPr lang="en-US" sz="1800" dirty="0">
                <a:effectLst/>
                <a:latin typeface="Arial" panose="020B0604020202020204" pitchFamily="34" charset="0"/>
              </a:rPr>
              <a:t>The price of are many rank and rank extravagant should analysis separately</a:t>
            </a:r>
            <a:endParaRPr lang="en-US" dirty="0">
              <a:effectLst/>
            </a:endParaRPr>
          </a:p>
          <a:p>
            <a:br>
              <a:rPr lang="en-US" dirty="0">
                <a:effectLst/>
              </a:rPr>
            </a:br>
            <a:endParaRPr lang="en-US" dirty="0">
              <a:effectLst/>
            </a:endParaRPr>
          </a:p>
          <a:p>
            <a:pPr>
              <a:buFont typeface="Arial" panose="020B0604020202020204" pitchFamily="34" charset="0"/>
              <a:buChar char="•"/>
            </a:pPr>
            <a:r>
              <a:rPr lang="en-US" sz="1800" dirty="0">
                <a:effectLst/>
                <a:latin typeface="Arial" panose="020B0604020202020204" pitchFamily="34" charset="0"/>
              </a:rPr>
              <a:t>Shared room and private room type have a average price nearly </a:t>
            </a:r>
            <a:endParaRPr lang="en-US" dirty="0">
              <a:effectLst/>
            </a:endParaRPr>
          </a:p>
          <a:p>
            <a:br>
              <a:rPr lang="en-US" dirty="0">
                <a:effectLst/>
              </a:rPr>
            </a:br>
            <a:endParaRPr lang="en-US" dirty="0">
              <a:effectLst/>
            </a:endParaRPr>
          </a:p>
          <a:p>
            <a:pPr>
              <a:buFont typeface="Arial" panose="020B0604020202020204" pitchFamily="34" charset="0"/>
              <a:buChar char="•"/>
            </a:pPr>
            <a:r>
              <a:rPr lang="en-US" sz="1800" dirty="0">
                <a:effectLst/>
                <a:latin typeface="Arial" panose="020B0604020202020204" pitchFamily="34" charset="0"/>
              </a:rPr>
              <a:t>Private and entire room are not the same so should analyze separately</a:t>
            </a:r>
            <a:endParaRPr lang="en-US" dirty="0">
              <a:effectLst/>
            </a:endParaRPr>
          </a:p>
          <a:p>
            <a:br>
              <a:rPr lang="en-US" dirty="0">
                <a:effectLst/>
              </a:rPr>
            </a:br>
            <a:endParaRPr lang="en-US" dirty="0">
              <a:effectLst/>
            </a:endParaRPr>
          </a:p>
          <a:p>
            <a:pPr>
              <a:buFont typeface="Arial" panose="020B0604020202020204" pitchFamily="34" charset="0"/>
              <a:buChar char="•"/>
            </a:pPr>
            <a:r>
              <a:rPr lang="en-US" sz="1800" dirty="0">
                <a:effectLst/>
                <a:latin typeface="Arial" panose="020B0604020202020204" pitchFamily="34" charset="0"/>
              </a:rPr>
              <a:t>Manhattan area have a highest price </a:t>
            </a:r>
            <a:endParaRPr lang="en-US" dirty="0">
              <a:effectLst/>
            </a:endParaRPr>
          </a:p>
          <a:p>
            <a:br>
              <a:rPr lang="en-US" dirty="0">
                <a:effectLst/>
              </a:rPr>
            </a:br>
            <a:endParaRPr lang="en-US" dirty="0"/>
          </a:p>
        </p:txBody>
      </p:sp>
    </p:spTree>
    <p:extLst>
      <p:ext uri="{BB962C8B-B14F-4D97-AF65-F5344CB8AC3E}">
        <p14:creationId xmlns:p14="http://schemas.microsoft.com/office/powerpoint/2010/main" val="3242973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0DF387-219B-616D-2901-F4E13537A6ED}"/>
              </a:ext>
            </a:extLst>
          </p:cNvPr>
          <p:cNvSpPr/>
          <p:nvPr/>
        </p:nvSpPr>
        <p:spPr>
          <a:xfrm>
            <a:off x="0" y="1"/>
            <a:ext cx="12192000" cy="566677"/>
          </a:xfrm>
          <a:prstGeom prst="rect">
            <a:avLst/>
          </a:prstGeom>
          <a:solidFill>
            <a:srgbClr val="FF5A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i="0" dirty="0">
                <a:solidFill>
                  <a:srgbClr val="333333"/>
                </a:solidFill>
                <a:effectLst/>
                <a:latin typeface="Arial" panose="020B0604020202020204" pitchFamily="34" charset="0"/>
              </a:rPr>
              <a:t>Action and opportunity</a:t>
            </a:r>
            <a:endParaRPr lang="en-US" sz="2800" b="1" dirty="0">
              <a:latin typeface="Arial Black" panose="020B0A04020102020204" pitchFamily="34" charset="0"/>
            </a:endParaRPr>
          </a:p>
        </p:txBody>
      </p:sp>
      <p:sp>
        <p:nvSpPr>
          <p:cNvPr id="2" name="TextBox 1">
            <a:extLst>
              <a:ext uri="{FF2B5EF4-FFF2-40B4-BE49-F238E27FC236}">
                <a16:creationId xmlns:a16="http://schemas.microsoft.com/office/drawing/2014/main" id="{CE084289-C4B0-D72E-213E-133429364EC0}"/>
              </a:ext>
            </a:extLst>
          </p:cNvPr>
          <p:cNvSpPr txBox="1"/>
          <p:nvPr/>
        </p:nvSpPr>
        <p:spPr>
          <a:xfrm>
            <a:off x="944653" y="1906918"/>
            <a:ext cx="8200188" cy="3416320"/>
          </a:xfrm>
          <a:prstGeom prst="rect">
            <a:avLst/>
          </a:prstGeom>
          <a:noFill/>
        </p:spPr>
        <p:txBody>
          <a:bodyPr wrap="square" rtlCol="0">
            <a:spAutoFit/>
          </a:bodyPr>
          <a:lstStyle/>
          <a:p>
            <a:pPr marL="285750" indent="-285750" algn="l">
              <a:buFont typeface="Arial" panose="020B0604020202020204" pitchFamily="34" charset="0"/>
              <a:buChar char="•"/>
            </a:pPr>
            <a:r>
              <a:rPr lang="en-US" sz="1800" b="0" i="0" dirty="0">
                <a:solidFill>
                  <a:srgbClr val="333333"/>
                </a:solidFill>
                <a:effectLst/>
                <a:latin typeface="Arial" panose="020B0604020202020204" pitchFamily="34" charset="0"/>
              </a:rPr>
              <a:t>The price of the shared room and private room is too close to each other, making the shared room unsold. If you want to increase shared room sales, you may have to lower the shared room price or increase the price of private room.</a:t>
            </a:r>
            <a:endParaRPr lang="en-US" b="0" i="0" dirty="0">
              <a:solidFill>
                <a:srgbClr val="333333"/>
              </a:solidFill>
              <a:effectLst/>
              <a:latin typeface="Segoe UI Light" panose="020B0502040204020203" pitchFamily="34" charset="0"/>
            </a:endParaRPr>
          </a:p>
          <a:p>
            <a:pPr marL="285750" indent="-285750" algn="l">
              <a:buFont typeface="Arial" panose="020B0604020202020204" pitchFamily="34" charset="0"/>
              <a:buChar char="•"/>
            </a:pPr>
            <a:br>
              <a:rPr lang="en-US" b="0" i="0" dirty="0">
                <a:solidFill>
                  <a:srgbClr val="333333"/>
                </a:solidFill>
                <a:effectLst/>
                <a:latin typeface="Segoe UI Light" panose="020B0502040204020203" pitchFamily="34" charset="0"/>
              </a:rPr>
            </a:br>
            <a:r>
              <a:rPr lang="en-US" sz="1800" b="0" i="0" dirty="0">
                <a:solidFill>
                  <a:srgbClr val="333333"/>
                </a:solidFill>
                <a:effectLst/>
                <a:latin typeface="Arial" panose="020B0604020202020204" pitchFamily="34" charset="0"/>
              </a:rPr>
              <a:t>Prices for a room in Manhattan are particularly high than other places. In other sizes, the price is very low, it may be possible to adjust the new price.</a:t>
            </a:r>
            <a:endParaRPr lang="en-US" b="0" i="0" dirty="0">
              <a:solidFill>
                <a:srgbClr val="333333"/>
              </a:solidFill>
              <a:effectLst/>
              <a:latin typeface="Segoe UI Light" panose="020B0502040204020203" pitchFamily="34" charset="0"/>
            </a:endParaRPr>
          </a:p>
          <a:p>
            <a:pPr marL="285750" indent="-285750" algn="l">
              <a:buFont typeface="Arial" panose="020B0604020202020204" pitchFamily="34" charset="0"/>
              <a:buChar char="•"/>
            </a:pPr>
            <a:endParaRPr lang="en-US" sz="1800" dirty="0">
              <a:solidFill>
                <a:srgbClr val="333333"/>
              </a:solidFill>
              <a:latin typeface="Segoe UI Light" panose="020B0502040204020203" pitchFamily="34" charset="0"/>
            </a:endParaRPr>
          </a:p>
          <a:p>
            <a:pPr marL="285750" indent="-285750" algn="l">
              <a:buFont typeface="Arial" panose="020B0604020202020204" pitchFamily="34" charset="0"/>
              <a:buChar char="•"/>
            </a:pPr>
            <a:r>
              <a:rPr lang="en-US" sz="1800" b="0" i="0" dirty="0">
                <a:solidFill>
                  <a:srgbClr val="333333"/>
                </a:solidFill>
                <a:effectLst/>
                <a:latin typeface="Arial" panose="020B0604020202020204" pitchFamily="34" charset="0"/>
              </a:rPr>
              <a:t>Rooms with a price extravagant level should be separated to sell in other markets because it will make Brand's image look expensive.</a:t>
            </a:r>
            <a:endParaRPr lang="en-US" b="0" i="0" dirty="0">
              <a:solidFill>
                <a:srgbClr val="333333"/>
              </a:solidFill>
              <a:effectLst/>
              <a:latin typeface="Segoe UI Light" panose="020B0502040204020203" pitchFamily="34" charset="0"/>
            </a:endParaRPr>
          </a:p>
          <a:p>
            <a:br>
              <a:rPr lang="en-US" dirty="0">
                <a:effectLst/>
              </a:rPr>
            </a:br>
            <a:endParaRPr lang="en-US" dirty="0"/>
          </a:p>
        </p:txBody>
      </p:sp>
    </p:spTree>
    <p:extLst>
      <p:ext uri="{BB962C8B-B14F-4D97-AF65-F5344CB8AC3E}">
        <p14:creationId xmlns:p14="http://schemas.microsoft.com/office/powerpoint/2010/main" val="2751456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418</Words>
  <Application>Microsoft Office PowerPoint</Application>
  <PresentationFormat>Widescreen</PresentationFormat>
  <Paragraphs>65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Calibri</vt:lpstr>
      <vt:lpstr>Calibri Light</vt:lpstr>
      <vt:lpstr>Segoe UI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Pongsakorn Akarach</dc:creator>
  <cp:lastModifiedBy>Pongsakorn Akarach</cp:lastModifiedBy>
  <cp:revision>1</cp:revision>
  <dcterms:created xsi:type="dcterms:W3CDTF">2023-11-23T13:20:28Z</dcterms:created>
  <dcterms:modified xsi:type="dcterms:W3CDTF">2023-11-23T13:48:55Z</dcterms:modified>
</cp:coreProperties>
</file>