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1D1D-32B5-4983-9D9F-621AAD57FB5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Fuzzy Associative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Dwiki Nurkurniawan </a:t>
            </a:r>
            <a:r>
              <a:rPr lang="en-ID" dirty="0" err="1" smtClean="0"/>
              <a:t>Satya</a:t>
            </a:r>
            <a:r>
              <a:rPr lang="en-ID" dirty="0" smtClean="0"/>
              <a:t> Putra</a:t>
            </a:r>
          </a:p>
          <a:p>
            <a:r>
              <a:rPr lang="en-ID" dirty="0" smtClean="0"/>
              <a:t>140810150014</a:t>
            </a:r>
          </a:p>
        </p:txBody>
      </p:sp>
    </p:spTree>
    <p:extLst>
      <p:ext uri="{BB962C8B-B14F-4D97-AF65-F5344CB8AC3E}">
        <p14:creationId xmlns:p14="http://schemas.microsoft.com/office/powerpoint/2010/main" val="20725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2400" dirty="0" smtClean="0"/>
                  <a:t>Misalkan</a:t>
                </a:r>
                <a:endParaRPr lang="en-ID" dirty="0" smtClean="0"/>
              </a:p>
              <a:p>
                <a:pPr lvl="1"/>
                <a:r>
                  <a:rPr lang="en-ID" dirty="0" smtClean="0"/>
                  <a:t>A = (0,2; 0,4; 0,5)</a:t>
                </a:r>
              </a:p>
              <a:p>
                <a:pPr lvl="1"/>
                <a:r>
                  <a:rPr lang="en-ID" dirty="0" smtClean="0"/>
                  <a:t>B = (0,4; 0,5)</a:t>
                </a:r>
                <a:endParaRPr lang="en-US" dirty="0" smtClean="0"/>
              </a:p>
              <a:p>
                <a:pPr marL="342900" lvl="1" indent="-342900"/>
                <a:r>
                  <a:rPr lang="en-ID" dirty="0" smtClean="0"/>
                  <a:t>Maka</a:t>
                </a:r>
                <a:endParaRPr lang="en-ID" dirty="0"/>
              </a:p>
              <a:p>
                <a:pPr marL="800100" lvl="2" indent="-342900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 smtClean="0">
                    <a:ea typeface="Cambria Math" panose="02040503050406030204" pitchFamily="18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800100" lvl="2" indent="-342900"/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,08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0,16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err="1" smtClean="0"/>
                  <a:t>Teorema</a:t>
                </a:r>
                <a:r>
                  <a:rPr lang="en-ID" dirty="0" smtClean="0"/>
                  <a:t> 2: Correlation-product </a:t>
                </a:r>
                <a:r>
                  <a:rPr lang="en-ID" dirty="0" err="1" smtClean="0"/>
                  <a:t>Hebb</a:t>
                </a:r>
                <a:r>
                  <a:rPr lang="en-ID" dirty="0" smtClean="0"/>
                  <a:t> FAM</a:t>
                </a:r>
              </a:p>
              <a:p>
                <a:pPr marL="457200" lvl="1" indent="0"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maka: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jika dan hanya jika H(A) </a:t>
                </a:r>
                <a:r>
                  <a:rPr lang="en-US" dirty="0" smtClean="0"/>
                  <a:t>= 1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jika dan hanya jika </a:t>
                </a:r>
                <a:r>
                  <a:rPr lang="en-US" dirty="0" smtClean="0"/>
                  <a:t>H(B) = 1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untuk setiap A`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untuk setiap </a:t>
                </a:r>
                <a:r>
                  <a:rPr lang="en-US" dirty="0" smtClean="0"/>
                  <a:t>B`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Relasi Komposisi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Relasi Komposisi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Digunakan untuk mencari nilai A atau B setelah didapat matriks M</a:t>
            </a:r>
          </a:p>
          <a:p>
            <a:r>
              <a:rPr lang="en-ID" dirty="0" smtClean="0"/>
              <a:t>Dibagi menjadi 2 jenis:</a:t>
            </a:r>
          </a:p>
          <a:p>
            <a:pPr lvl="1"/>
            <a:r>
              <a:rPr lang="en-ID" dirty="0" smtClean="0"/>
              <a:t>Max-min composition</a:t>
            </a:r>
          </a:p>
          <a:p>
            <a:pPr lvl="1"/>
            <a:r>
              <a:rPr lang="en-ID" dirty="0" smtClean="0"/>
              <a:t>Max-product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Max-min composition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Nilai B dapat diperoleh dengan menggunakan rumus berikut: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m:rPr>
                            <m:sty m:val="p"/>
                          </m:rPr>
                          <a:rPr lang="en-ID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ID" dirty="0" smtClean="0"/>
                  <a:t>Sedangkan nilai A dapat didapat dengan rumus berikut: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Max-product composition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Nilai B dapat diperoleh dengan menggunakan rumus: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,08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0,16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0,075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/>
              </a:p>
              <a:p>
                <a:r>
                  <a:rPr lang="en-ID" dirty="0" smtClean="0"/>
                  <a:t>Nilai A dapat diperoleh dengan menggunakan rumus: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Misalkan:</a:t>
                </a:r>
              </a:p>
              <a:p>
                <a:pPr lvl="1"/>
                <a:r>
                  <a:rPr lang="en-ID" dirty="0" smtClean="0"/>
                  <a:t>A = PADAT (kepadatan lalulintas)</a:t>
                </a:r>
              </a:p>
              <a:p>
                <a:pPr lvl="1"/>
                <a:r>
                  <a:rPr lang="en-ID" dirty="0" smtClean="0"/>
                  <a:t>B = LAMA (waktu lampu hijau menyala)</a:t>
                </a:r>
              </a:p>
              <a:p>
                <a:pPr marL="228600" lvl="1"/>
                <a:r>
                  <a:rPr lang="en-ID" dirty="0" smtClean="0"/>
                  <a:t>Himpunan A terbagi atas 3 himpunan bagian yaitu SEPI, SEDANG, dan PADAT.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 smtClean="0"/>
              </a:p>
              <a:p>
                <a:pPr marL="228600" lvl="1"/>
                <a:r>
                  <a:rPr lang="en-ID" dirty="0" smtClean="0"/>
                  <a:t>Derajat keanggotaan himpunan A adalah:</a:t>
                </a:r>
              </a:p>
              <a:p>
                <a:pPr marL="685800" lvl="2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2" t="37908" r="25295" b="21700"/>
          <a:stretch/>
        </p:blipFill>
        <p:spPr>
          <a:xfrm>
            <a:off x="8130986" y="3586630"/>
            <a:ext cx="3316943" cy="2005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6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228600" lvl="1"/>
                <a:r>
                  <a:rPr lang="en-ID" dirty="0" smtClean="0"/>
                  <a:t>Himpunan B terbagi atas 3 himpunan bagian yaitu SEBENTAR, SEDANG, dan LAMA.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=20,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dirty="0" smtClean="0"/>
                  <a:t> (diberikan secara </a:t>
                </a:r>
                <a:r>
                  <a:rPr lang="en-US" dirty="0" err="1" smtClean="0"/>
                  <a:t>diskret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marL="228600" lvl="1"/>
                <a:r>
                  <a:rPr lang="en-ID" dirty="0" smtClean="0"/>
                  <a:t>Domain untuk himpunan B,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ID" b="0" dirty="0" smtClean="0"/>
              </a:p>
              <a:p>
                <a:pPr marL="0" lvl="1" indent="0">
                  <a:buNone/>
                </a:pPr>
                <a:endParaRPr lang="en-ID" dirty="0" smtClean="0"/>
              </a:p>
              <a:p>
                <a:pPr marL="0" lvl="1" indent="0">
                  <a:buNone/>
                </a:pPr>
                <a:r>
                  <a:rPr lang="en-ID" dirty="0" smtClean="0"/>
                  <a:t>Apabila ditetapkan suatu aturan yang memetakan (A,B) sebagai</a:t>
                </a:r>
              </a:p>
              <a:p>
                <a:pPr marL="342900" lvl="1" indent="-342900"/>
                <a:r>
                  <a:rPr lang="en-ID" dirty="0" smtClean="0"/>
                  <a:t>A=(0,125;0,25;0,0,875) ke</a:t>
                </a:r>
              </a:p>
              <a:p>
                <a:pPr marL="342900" lvl="1" indent="-342900"/>
                <a:r>
                  <a:rPr lang="en-ID" dirty="0" smtClean="0"/>
                  <a:t>B=(0,0,1)</a:t>
                </a:r>
              </a:p>
              <a:p>
                <a:pPr marL="0" lvl="1" indent="0">
                  <a:buNone/>
                </a:pPr>
                <a:r>
                  <a:rPr lang="en-ID" dirty="0" smtClean="0"/>
                  <a:t>Maka menggunakan </a:t>
                </a:r>
                <a:r>
                  <a:rPr lang="en-ID" i="1" dirty="0" smtClean="0"/>
                  <a:t>correlation-minimum encoding,</a:t>
                </a:r>
                <a:r>
                  <a:rPr lang="en-ID" dirty="0" smtClean="0"/>
                  <a:t> matriks korelasi FAM yang terbentuk adalah: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0,875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0,875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/>
                <a:r>
                  <a:rPr lang="en-ID" dirty="0" smtClean="0"/>
                  <a:t>Apabila jumlah kendaraan = 13, maka derajat keanggotaan matriks A adalah:</a:t>
                </a: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𝑆𝐸𝑃𝐼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20−13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20−2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=0,389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𝑆𝐸𝐷𝐴𝑁𝐺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20−13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</m:t>
                    </m:r>
                  </m:oMath>
                </a14:m>
                <a:endParaRPr lang="en-ID" dirty="0">
                  <a:ea typeface="Cambria Math" panose="02040503050406030204" pitchFamily="18" charset="0"/>
                </a:endParaRP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𝑃𝐴𝐷𝐴𝑇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13−2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20−2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611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228600" lvl="2"/>
                <a:r>
                  <a:rPr lang="en-ID" sz="2400" dirty="0" smtClean="0">
                    <a:ea typeface="Cambria Math" panose="02040503050406030204" pitchFamily="18" charset="0"/>
                  </a:rPr>
                  <a:t>Sehingga input A` = (0,389; 0,700; 0,611), maka nilai B` dapat diperoleh dengan menggunakan </a:t>
                </a:r>
                <a:r>
                  <a:rPr lang="en-ID" sz="2400" i="1" dirty="0" smtClean="0">
                    <a:ea typeface="Cambria Math" panose="02040503050406030204" pitchFamily="18" charset="0"/>
                  </a:rPr>
                  <a:t>max-min composition</a:t>
                </a:r>
                <a:endParaRPr lang="en-ID" sz="2400" dirty="0" smtClean="0">
                  <a:ea typeface="Cambria Math" panose="02040503050406030204" pitchFamily="18" charset="0"/>
                </a:endParaRPr>
              </a:p>
              <a:p>
                <a:pPr marL="228600" lvl="2"/>
                <a14:m>
                  <m:oMath xmlns:m="http://schemas.openxmlformats.org/officeDocument/2006/math">
                    <m:sSup>
                      <m:sSupPr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0,389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0,700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0,611</m:t>
                              </m:r>
                            </m:e>
                          </m:mr>
                        </m:m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0,125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0,250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0,875</m:t>
                              </m:r>
                            </m:e>
                          </m:mr>
                        </m:m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0,611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Fuzzy Associative Memory (FAM)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FAM merupakan bentuk Fuzzy dari Bidirectional Associative Memory</a:t>
            </a:r>
          </a:p>
          <a:p>
            <a:r>
              <a:rPr lang="en-ID" dirty="0" smtClean="0"/>
              <a:t>FAM akan memetakan suatu aturan fuzzy atau himpunan pasangan (Ai, </a:t>
            </a:r>
            <a:r>
              <a:rPr lang="en-ID" dirty="0" err="1" smtClean="0"/>
              <a:t>Bj</a:t>
            </a:r>
            <a:r>
              <a:rPr lang="en-ID" dirty="0" smtClean="0"/>
              <a:t>) yang menghubungkan himpunan fuzzy </a:t>
            </a:r>
            <a:r>
              <a:rPr lang="en-ID" dirty="0" err="1" smtClean="0"/>
              <a:t>Bj</a:t>
            </a:r>
            <a:r>
              <a:rPr lang="en-ID" dirty="0" smtClean="0"/>
              <a:t> ke fuzzy Ai.</a:t>
            </a:r>
          </a:p>
          <a:p>
            <a:r>
              <a:rPr lang="en-ID" dirty="0" smtClean="0"/>
              <a:t>Sistem FAM bisa terdiri atas beberapa kumpulan FAM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Andaikan suatu sistem FAM berisi m kelompok FAM yang berbeda, seperti pada gambar berikut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23922" r="19117" b="11111"/>
          <a:stretch/>
        </p:blipFill>
        <p:spPr>
          <a:xfrm>
            <a:off x="2595283" y="2665552"/>
            <a:ext cx="6871446" cy="34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Dengan menggunakan aturan pembelajaran </a:t>
                </a:r>
                <a:r>
                  <a:rPr lang="en-ID" dirty="0" err="1"/>
                  <a:t>Hebb</a:t>
                </a:r>
                <a:r>
                  <a:rPr lang="en-ID" dirty="0"/>
                  <a:t>, kita akan mendapatkan m matriks FAM.</a:t>
                </a:r>
              </a:p>
              <a:p>
                <a:r>
                  <a:rPr lang="en-ID" dirty="0"/>
                  <a:t>Dari m kelompok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tersebut,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dapat ditentukan dengan rumus: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untuk </a:t>
                </a:r>
                <a:r>
                  <a:rPr lang="en-US" i="1" dirty="0"/>
                  <a:t>max-min </a:t>
                </a:r>
                <a:r>
                  <a:rPr lang="en-US" i="1" dirty="0" smtClean="0"/>
                  <a:t>composition</a:t>
                </a:r>
                <a:r>
                  <a:rPr lang="en-US" dirty="0" smtClean="0"/>
                  <a:t>, dan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untuk </a:t>
                </a:r>
                <a:r>
                  <a:rPr lang="en-US" i="1" dirty="0" smtClean="0"/>
                  <a:t>max-product composition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66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Vektor output B (isi derajat keanggotaan) dapat diperoleh dengan menggunakan penjumlahan </a:t>
                </a:r>
                <a:r>
                  <a:rPr lang="en-ID" dirty="0" err="1" smtClean="0"/>
                  <a:t>terbobot</a:t>
                </a:r>
                <a:r>
                  <a:rPr lang="en-ID" dirty="0" smtClean="0"/>
                  <a:t> dari setiap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yaitu: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ID" b="0" dirty="0" smtClean="0"/>
              </a:p>
              <a:p>
                <a:r>
                  <a:rPr lang="en-ID" dirty="0" smtClean="0"/>
                  <a:t>Bobot w menunjukkan kredibilitas atau kekuatan aturan FAM ke-k.</a:t>
                </a:r>
              </a:p>
              <a:p>
                <a:r>
                  <a:rPr lang="en-ID" dirty="0" smtClean="0"/>
                  <a:t>Pada </a:t>
                </a:r>
                <a:r>
                  <a:rPr lang="en-ID" dirty="0" err="1" smtClean="0"/>
                  <a:t>prakteknya</a:t>
                </a:r>
                <a:r>
                  <a:rPr lang="en-ID" dirty="0" smtClean="0"/>
                  <a:t>, nilai bobot sering ditetapkan dengan 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D" dirty="0" smtClean="0"/>
                  <a:t>Untuk </a:t>
                </a:r>
                <a:r>
                  <a:rPr lang="en-ID" dirty="0"/>
                  <a:t>menjaga agar setiap anggota B terletak pada interval [0 1], maka perlu normalisasi.</a:t>
                </a:r>
                <a:endParaRPr lang="en-US" dirty="0"/>
              </a:p>
              <a:p>
                <a:r>
                  <a:rPr lang="en-ID" dirty="0" smtClean="0"/>
                  <a:t>Proses </a:t>
                </a:r>
                <a:r>
                  <a:rPr lang="en-ID" dirty="0" err="1" smtClean="0"/>
                  <a:t>defuzzy</a:t>
                </a:r>
                <a:r>
                  <a:rPr lang="en-ID" dirty="0" smtClean="0"/>
                  <a:t> dapat dilakukan dengan 2 metode, yaitu:</a:t>
                </a:r>
              </a:p>
              <a:p>
                <a:pPr lvl="1"/>
                <a:r>
                  <a:rPr lang="en-ID" i="1" dirty="0" smtClean="0"/>
                  <a:t>Winner take all (maximum-membership </a:t>
                </a:r>
                <a:r>
                  <a:rPr lang="en-ID" i="1" dirty="0" err="1" smtClean="0"/>
                  <a:t>defuzzification</a:t>
                </a:r>
                <a:r>
                  <a:rPr lang="en-ID" i="1" dirty="0" smtClean="0"/>
                  <a:t>). </a:t>
                </a:r>
                <a:r>
                  <a:rPr lang="en-ID" dirty="0"/>
                  <a:t>P</a:t>
                </a:r>
                <a:r>
                  <a:rPr lang="en-ID" dirty="0" smtClean="0"/>
                  <a:t>ada metode ini, nilai terbesar akan menjadi solusi terbaik</a:t>
                </a:r>
                <a:endParaRPr lang="en-ID" i="1" dirty="0" smtClean="0"/>
              </a:p>
              <a:p>
                <a:pPr lvl="1"/>
                <a:r>
                  <a:rPr lang="en-ID" i="1" dirty="0" smtClean="0"/>
                  <a:t>Fuzzy centroid </a:t>
                </a:r>
                <a:r>
                  <a:rPr lang="en-ID" i="1" dirty="0" err="1" smtClean="0"/>
                  <a:t>defuzzification</a:t>
                </a:r>
                <a:r>
                  <a:rPr lang="en-ID" i="1" dirty="0" smtClean="0"/>
                  <a:t> (weighted average). </a:t>
                </a:r>
                <a:r>
                  <a:rPr lang="en-ID" dirty="0" smtClean="0"/>
                  <a:t>pada metode ini, apabila ingin dicari satu output tunggal secara numeris pada semesta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maka diperlukan pencarian satu nilai b* sebagai berikut: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𝑑𝑖𝑠𝑘𝑟𝑒𝑡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</m:oMath>
                </a14:m>
                <a:endParaRPr lang="en-ID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𝑘𝑜𝑛𝑡𝑖𝑛𝑢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9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Dengan menggunakan data pada contoh sebelumnya, apabila aturan yang diberikan sebanyak 5 aturan, yaitu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810669"/>
            <a:ext cx="4463046" cy="2344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06" y="2815080"/>
            <a:ext cx="3712464" cy="2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Dengan menggunakan </a:t>
            </a:r>
            <a:r>
              <a:rPr lang="en-ID" i="1" dirty="0" smtClean="0"/>
              <a:t>correlation-minimum encoding,</a:t>
            </a:r>
            <a:r>
              <a:rPr lang="en-ID" dirty="0" smtClean="0"/>
              <a:t> dapat diperoleh 5 matriks FAM, yaitu:</a:t>
            </a:r>
          </a:p>
          <a:p>
            <a:endParaRPr lang="en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3" y="2616200"/>
            <a:ext cx="2466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Kita cari nilai B`, lalu lakukan proses </a:t>
            </a:r>
            <a:r>
              <a:rPr lang="en-ID" dirty="0" err="1" smtClean="0"/>
              <a:t>defuzzyfication</a:t>
            </a:r>
            <a:r>
              <a:rPr lang="en-ID" dirty="0" smtClean="0"/>
              <a:t> menggunakan </a:t>
            </a:r>
            <a:r>
              <a:rPr lang="en-ID" i="1" dirty="0" smtClean="0"/>
              <a:t>winner take all</a:t>
            </a:r>
            <a:r>
              <a:rPr lang="en-ID" dirty="0" smtClean="0"/>
              <a:t>, untuk menentukan hasil akhir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smtClean="0"/>
              <a:t>Artinya, jika kendaraan yang antre sebanyak 13 kendaraan, maka lampu hijau akan menyala selama 20 detik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32" y="2750203"/>
            <a:ext cx="5516336" cy="2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ID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Fuzzy </a:t>
            </a:r>
            <a:r>
              <a:rPr lang="en-ID" dirty="0" err="1" smtClean="0"/>
              <a:t>Hebb</a:t>
            </a:r>
            <a:r>
              <a:rPr lang="en-ID" dirty="0" smtClean="0"/>
              <a:t> FAM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Fuzzy </a:t>
            </a:r>
            <a:r>
              <a:rPr lang="en-ID" dirty="0" err="1" smtClean="0"/>
              <a:t>Hebb</a:t>
            </a:r>
            <a:r>
              <a:rPr lang="en-ID" dirty="0" smtClean="0"/>
              <a:t> 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Digunakan untuk </a:t>
            </a:r>
            <a:r>
              <a:rPr lang="en-ID" dirty="0" err="1" smtClean="0"/>
              <a:t>mengkodekan</a:t>
            </a:r>
            <a:r>
              <a:rPr lang="en-ID" dirty="0" smtClean="0"/>
              <a:t> kumpulan fuzzy ke bentuk matriks FAM secara numeris</a:t>
            </a:r>
          </a:p>
          <a:p>
            <a:r>
              <a:rPr lang="en-ID" dirty="0" smtClean="0"/>
              <a:t>Terdapat 2 aturan, yaitu:</a:t>
            </a:r>
          </a:p>
          <a:p>
            <a:pPr lvl="1"/>
            <a:r>
              <a:rPr lang="en-ID" i="1" dirty="0" smtClean="0"/>
              <a:t>Correlation-minimum encoding</a:t>
            </a:r>
          </a:p>
          <a:p>
            <a:pPr lvl="1"/>
            <a:r>
              <a:rPr lang="en-ID" i="1" dirty="0" smtClean="0"/>
              <a:t>Correlation-product encoding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7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D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nilai keanggotaan mendatar pada atau di atas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 smtClean="0"/>
                  <a:t>.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 smtClean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bentuk yang sama dengan B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2400" dirty="0" smtClean="0"/>
                  <a:t>Misalkan</a:t>
                </a:r>
                <a:endParaRPr lang="en-ID" dirty="0" smtClean="0"/>
              </a:p>
              <a:p>
                <a:pPr lvl="1"/>
                <a:r>
                  <a:rPr lang="en-ID" dirty="0" smtClean="0"/>
                  <a:t>A = (0,2; 0,4; 0,5)</a:t>
                </a:r>
              </a:p>
              <a:p>
                <a:pPr lvl="1"/>
                <a:r>
                  <a:rPr lang="en-ID" dirty="0" smtClean="0"/>
                  <a:t>B = (0,4; 0,5)</a:t>
                </a:r>
                <a:endParaRPr lang="en-US" dirty="0" smtClean="0"/>
              </a:p>
              <a:p>
                <a:pPr marL="342900" lvl="1" indent="-342900"/>
                <a:r>
                  <a:rPr lang="en-ID" dirty="0" smtClean="0"/>
                  <a:t>Maka</a:t>
                </a:r>
                <a:endParaRPr lang="en-ID" dirty="0"/>
              </a:p>
              <a:p>
                <a:pPr marL="800100" lvl="2" indent="-342900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 smtClean="0">
                    <a:ea typeface="Cambria Math" panose="02040503050406030204" pitchFamily="18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800100" lvl="2" indent="-342900"/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Teorema 1: Correlation-minimum </a:t>
                </a:r>
                <a:r>
                  <a:rPr lang="en-ID" dirty="0" err="1" smtClean="0"/>
                  <a:t>Hebb</a:t>
                </a:r>
                <a:r>
                  <a:rPr lang="en-ID" dirty="0" smtClean="0"/>
                  <a:t> FAM</a:t>
                </a:r>
              </a:p>
              <a:p>
                <a:pPr marL="457200" lvl="1" indent="0"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maka: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jika dan hanya jika H(A) ≥ H(B</a:t>
                </a:r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jika dan hanya jika </a:t>
                </a:r>
                <a:r>
                  <a:rPr lang="en-US" dirty="0" smtClean="0"/>
                  <a:t>H(B) </a:t>
                </a:r>
                <a:r>
                  <a:rPr lang="en-US" dirty="0"/>
                  <a:t>≥ </a:t>
                </a:r>
                <a:r>
                  <a:rPr lang="en-US" dirty="0" smtClean="0"/>
                  <a:t>H(A)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untuk setiap A`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untuk setiap </a:t>
                </a:r>
                <a:r>
                  <a:rPr lang="en-US" dirty="0" smtClean="0"/>
                  <a:t>B`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 smtClean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bentuk yang sama dengan B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8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510</Words>
  <Application>Microsoft Office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Fuzzy Associative Memory</vt:lpstr>
      <vt:lpstr>Fuzzy Associative Memory (FAM)</vt:lpstr>
      <vt:lpstr>Fuzzy Hebb FAM</vt:lpstr>
      <vt:lpstr>Fuzzy Hebb FAM</vt:lpstr>
      <vt:lpstr>Correlation-minimum encoding</vt:lpstr>
      <vt:lpstr>Correlation-product encoding</vt:lpstr>
      <vt:lpstr>Correlation-minimum encoding</vt:lpstr>
      <vt:lpstr>Correlation-minimum encoding</vt:lpstr>
      <vt:lpstr>Correlation-product encoding</vt:lpstr>
      <vt:lpstr>Correlation-product encoding</vt:lpstr>
      <vt:lpstr>Correlation-minimum encoding</vt:lpstr>
      <vt:lpstr>Relasi Komposisi</vt:lpstr>
      <vt:lpstr>Relasi Komposisi</vt:lpstr>
      <vt:lpstr>Max-min composition</vt:lpstr>
      <vt:lpstr>Max-product composition</vt:lpstr>
      <vt:lpstr>Contoh</vt:lpstr>
      <vt:lpstr>Contoh</vt:lpstr>
      <vt:lpstr>Contoh</vt:lpstr>
      <vt:lpstr>Superimposing FAM Rules</vt:lpstr>
      <vt:lpstr>Superimposing FAM Rules</vt:lpstr>
      <vt:lpstr>Superimposing FAM Rules</vt:lpstr>
      <vt:lpstr>Superimposing FAM Rules</vt:lpstr>
      <vt:lpstr>Superimposing FAM Rules</vt:lpstr>
      <vt:lpstr>Contoh</vt:lpstr>
      <vt:lpstr>Contoh</vt:lpstr>
      <vt:lpstr>Contoh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Associative Memory</dc:title>
  <dc:creator>Dwiki Nurkurniawan</dc:creator>
  <cp:lastModifiedBy>Dwiki Nurkurniawan</cp:lastModifiedBy>
  <cp:revision>34</cp:revision>
  <dcterms:created xsi:type="dcterms:W3CDTF">2018-04-24T16:12:06Z</dcterms:created>
  <dcterms:modified xsi:type="dcterms:W3CDTF">2018-04-25T23:38:03Z</dcterms:modified>
</cp:coreProperties>
</file>