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506" r:id="rId3"/>
    <p:sldId id="545" r:id="rId4"/>
    <p:sldId id="547" r:id="rId5"/>
    <p:sldId id="548" r:id="rId6"/>
    <p:sldId id="549" r:id="rId7"/>
    <p:sldId id="550" r:id="rId8"/>
    <p:sldId id="55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444" autoAdjust="0"/>
  </p:normalViewPr>
  <p:slideViewPr>
    <p:cSldViewPr snapToGrid="0">
      <p:cViewPr varScale="1">
        <p:scale>
          <a:sx n="84" d="100"/>
          <a:sy n="84" d="100"/>
        </p:scale>
        <p:origin x="30" y="1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20-Mar-17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20-Mar-17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20-Mar-17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20-Mar-17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20-Mar-17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20-Mar-17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20-Mar-17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20-Mar-17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20-Mar-17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20-Mar-17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selection statement.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វាផ្អែកទៅលើ លក្ខណ្ឌនៃ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ដែលត្រូវបានធ្វើការគណនា ប្រសិនបើលក្ខខណ្ឌពិត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"true"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ដូច្នេះ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block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នឹងធ្វើការ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បើលក្ខខណ្ឌមិនពិត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"false"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បន្ទាប់មក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 block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នឹងមិនធ្វើការ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នោះ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Decision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making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បីដូចជា៖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if-Then,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if-else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2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Control Flow Statement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if-then 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គឺជាមូលដ្ឋានគ្រឹសដំបូងនៃ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statements.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វាប្រាប់ពីការគណនានូវ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លក្ខណ្ឌ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នៅពេលណាដែលការឆែកទៅឃើញថាលក្ខណ្ឌនោះពិត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9792" y="2754086"/>
            <a:ext cx="4125686" cy="18505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Syntax</a:t>
            </a:r>
          </a:p>
          <a:p>
            <a:endParaRPr lang="en-US" dirty="0"/>
          </a:p>
          <a:p>
            <a:r>
              <a:rPr lang="en-US" dirty="0"/>
              <a:t>if(condition)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Statement(s)</a:t>
            </a:r>
          </a:p>
          <a:p>
            <a:r>
              <a:rPr lang="en-US" dirty="0"/>
              <a:t> }</a:t>
            </a:r>
          </a:p>
          <a:p>
            <a:pPr algn="ctr"/>
            <a:endParaRPr lang="en-US" dirty="0"/>
          </a:p>
        </p:txBody>
      </p:sp>
      <p:pic>
        <p:nvPicPr>
          <p:cNvPr id="8" name="Picture 7" descr="if-else stat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974" y="2708275"/>
            <a:ext cx="2762250" cy="3686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97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Control Flow Statement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Example if statement</a:t>
            </a:r>
          </a:p>
          <a:p>
            <a:pPr lvl="1"/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20623" y="1771048"/>
            <a:ext cx="6706697" cy="46234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/>
              <a:t>class </a:t>
            </a:r>
            <a:r>
              <a:rPr lang="en-US" sz="2200" dirty="0"/>
              <a:t>Hello 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 smtClean="0"/>
              <a:t> 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/>
              <a:t>a=10;</a:t>
            </a:r>
          </a:p>
          <a:p>
            <a:r>
              <a:rPr lang="en-US" sz="2200" dirty="0" smtClean="0"/>
              <a:t>  public </a:t>
            </a:r>
            <a:r>
              <a:rPr lang="en-US" sz="2200" dirty="0"/>
              <a:t>static void main(String[] </a:t>
            </a:r>
            <a:r>
              <a:rPr lang="en-US" sz="2200" dirty="0" err="1" smtClean="0"/>
              <a:t>args</a:t>
            </a:r>
            <a:r>
              <a:rPr lang="en-US" sz="2200" dirty="0" smtClean="0"/>
              <a:t>){</a:t>
            </a:r>
          </a:p>
          <a:p>
            <a:pPr lvl="1"/>
            <a:r>
              <a:rPr lang="en-US" sz="2200" dirty="0" smtClean="0"/>
              <a:t>  if(a&lt;15){</a:t>
            </a:r>
          </a:p>
          <a:p>
            <a:r>
              <a:rPr lang="en-US" sz="2200" dirty="0" smtClean="0"/>
              <a:t>  	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(“Good </a:t>
            </a:r>
            <a:r>
              <a:rPr lang="en-US" sz="2200" dirty="0"/>
              <a:t>morning!");</a:t>
            </a:r>
          </a:p>
          <a:p>
            <a:r>
              <a:rPr lang="en-US" sz="2200" dirty="0" smtClean="0"/>
              <a:t>     	}</a:t>
            </a:r>
          </a:p>
          <a:p>
            <a:r>
              <a:rPr lang="en-US" sz="2200" dirty="0" smtClean="0"/>
              <a:t>        }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4356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Control Flow Statement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if-else-then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ជាការធ្វើលក្ខណ្ឌ ពិត និង មិនពិត។ វាប្រាប់ពីការគណនា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លក្ខណ្ឌ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នៅពេលណា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ការឆែកទៅឃើញថាលក្ខណ្ឌ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នោះពិត ឫ​ មិនពិត .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9792" y="3228219"/>
            <a:ext cx="3940919" cy="26871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if(</a:t>
            </a:r>
            <a:r>
              <a:rPr lang="en-US" sz="16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Boolean_expression</a:t>
            </a:r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{</a:t>
            </a:r>
          </a:p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// Executes </a:t>
            </a:r>
            <a:r>
              <a:rPr lang="en-US" sz="1600" dirty="0" smtClean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</a:t>
            </a:r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expression is true</a:t>
            </a:r>
          </a:p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}else {</a:t>
            </a:r>
          </a:p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// Executes </a:t>
            </a:r>
            <a:r>
              <a:rPr lang="en-US" sz="1600" dirty="0" smtClean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</a:t>
            </a:r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expression is false</a:t>
            </a:r>
          </a:p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If Else 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45" y="2857852"/>
            <a:ext cx="239077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779747" y="3228219"/>
            <a:ext cx="3940919" cy="26871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if(</a:t>
            </a:r>
            <a:r>
              <a:rPr lang="en-US" sz="16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Boolean_expression</a:t>
            </a:r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{</a:t>
            </a:r>
          </a:p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// Executes Boolean expression is true</a:t>
            </a:r>
          </a:p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}else </a:t>
            </a:r>
            <a:r>
              <a:rPr lang="en-US" sz="1600" dirty="0" smtClean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if{</a:t>
            </a:r>
            <a:endParaRPr lang="en-US" sz="1600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// Executes Boolean expression is </a:t>
            </a:r>
            <a:r>
              <a:rPr lang="en-US" sz="1600" dirty="0" smtClean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true</a:t>
            </a:r>
            <a:endParaRPr lang="en-US" sz="1600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}else{</a:t>
            </a:r>
          </a:p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 Executes Boolean expression is </a:t>
            </a:r>
            <a:r>
              <a:rPr lang="en-US" sz="1600" dirty="0" smtClean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false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1600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Control Flow Statement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48355" y="1771048"/>
            <a:ext cx="11020927" cy="4312251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Example if </a:t>
            </a:r>
            <a:r>
              <a:rPr lang="en-US" sz="2000" dirty="0" smtClean="0"/>
              <a:t>else statement</a:t>
            </a:r>
            <a:endParaRPr lang="en-US" sz="2000" dirty="0"/>
          </a:p>
          <a:p>
            <a:pPr lvl="1"/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2549" y="1771048"/>
            <a:ext cx="6706697" cy="50869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IfElseDemo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{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public static void main(String[]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{</a:t>
            </a:r>
          </a:p>
          <a:p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testscore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76;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char grade;</a:t>
            </a:r>
          </a:p>
          <a:p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if (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testscore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&gt;= 90) {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grade = 'A';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} else if (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testscore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&gt;= 80) {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grade = 'B';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} else if (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testscore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&gt;= 70) {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grade = 'C';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} else if (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testscore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&gt;= 60) {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grade = 'D';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} else {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grade = 'F';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}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("Grade = " + grade);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}</a:t>
            </a:r>
          </a:p>
          <a:p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87558" y="5875867"/>
            <a:ext cx="1941688" cy="98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 is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Grade = C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0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Control Flow Statement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ដែលមានច្រើន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ឫ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case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Switch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អាចប្រើបានជាមួយ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byte,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short, char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type,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វាក៏អាចប្រើជាមួយនឹងប្រភេទ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enumerated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string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Note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case k&gt;=20: // not allowed</a:t>
            </a: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9792" y="3844451"/>
            <a:ext cx="3940919" cy="26871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</a:p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switch(expression/variable)</a:t>
            </a:r>
          </a:p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case  value:</a:t>
            </a:r>
          </a:p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//statements</a:t>
            </a:r>
          </a:p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// any number of case statements</a:t>
            </a:r>
          </a:p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break;  //optional</a:t>
            </a:r>
          </a:p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default: //optional</a:t>
            </a:r>
          </a:p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//statements</a:t>
            </a:r>
          </a:p>
          <a:p>
            <a:r>
              <a:rPr lang="en-US" sz="16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1600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switch 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20" y="2856088"/>
            <a:ext cx="4667250" cy="400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2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Control Flow Statement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48355" y="1771048"/>
            <a:ext cx="11020927" cy="4312251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Example if </a:t>
            </a:r>
            <a:r>
              <a:rPr lang="en-US" sz="2000" dirty="0" smtClean="0"/>
              <a:t>else statement</a:t>
            </a:r>
            <a:endParaRPr lang="en-US" sz="2000" dirty="0"/>
          </a:p>
          <a:p>
            <a:pPr lvl="1"/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2549" y="1771048"/>
            <a:ext cx="6706697" cy="50869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static void main(String[]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{</a:t>
            </a:r>
          </a:p>
          <a:p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month = 1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String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monthString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switch (month) {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case 1: 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monthString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"January";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 break;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case 2: 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monthString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"February";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 break;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case 3: 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monthString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"March";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break            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monthString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"Invalid month";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 break;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}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monthString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9087558" y="5875867"/>
            <a:ext cx="1941688" cy="98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 is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January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3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476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Khmer OS Battambang</vt:lpstr>
      <vt:lpstr>TS102922647</vt:lpstr>
      <vt:lpstr>1. Control Flow Statement</vt:lpstr>
      <vt:lpstr>1. Control Flow Statement</vt:lpstr>
      <vt:lpstr>1. Control Flow Statement</vt:lpstr>
      <vt:lpstr>1. Control Flow Statement</vt:lpstr>
      <vt:lpstr>1. Control Flow Statement</vt:lpstr>
      <vt:lpstr>1. Control Flow Statement</vt:lpstr>
      <vt:lpstr>1. Control Flow Statement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2017-03-20T09:13:51Z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