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428" r:id="rId3"/>
    <p:sldId id="506" r:id="rId4"/>
    <p:sldId id="510" r:id="rId5"/>
    <p:sldId id="511" r:id="rId6"/>
    <p:sldId id="513" r:id="rId7"/>
    <p:sldId id="507" r:id="rId8"/>
    <p:sldId id="508" r:id="rId9"/>
    <p:sldId id="512" r:id="rId10"/>
    <p:sldId id="514" r:id="rId11"/>
    <p:sldId id="515" r:id="rId12"/>
    <p:sldId id="516" r:id="rId13"/>
    <p:sldId id="517" r:id="rId14"/>
    <p:sldId id="518" r:id="rId15"/>
    <p:sldId id="519" r:id="rId16"/>
    <p:sldId id="439" r:id="rId17"/>
    <p:sldId id="4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28-Mar-17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28-Mar-17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28-Mar-17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28-Mar-17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28-Mar-17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28-Mar-17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final-keyword" TargetMode="External"/><Relationship Id="rId2" Type="http://schemas.openxmlformats.org/officeDocument/2006/relationships/hyperlink" Target="http://beginnersbook.com/2014/07/final-keyword-java-final-variable-method-clas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3/constructors-in-jav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eginnersbook.com/2013/05/java-interfac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ប្រើសម្រាប់ឮធ្វើការ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restrict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2" descr="final keyword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56" y="2366961"/>
            <a:ext cx="35528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Static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dirty="0" smtClean="0"/>
              <a:t>Java static variable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250" dirty="0" smtClean="0"/>
              <a:t>ប្រើសំរាប់</a:t>
            </a:r>
            <a:r>
              <a:rPr lang="en-US" sz="2250" dirty="0" smtClean="0"/>
              <a:t> </a:t>
            </a:r>
            <a:r>
              <a:rPr lang="en-US" sz="2250" dirty="0"/>
              <a:t>common property </a:t>
            </a:r>
            <a:r>
              <a:rPr lang="km-KH" sz="2250" dirty="0" smtClean="0"/>
              <a:t>នៃគ្រប់ </a:t>
            </a:r>
            <a:r>
              <a:rPr lang="en-US" sz="2250" dirty="0" smtClean="0"/>
              <a:t>objects (</a:t>
            </a:r>
            <a:r>
              <a:rPr lang="km-KH" sz="2250" dirty="0" smtClean="0"/>
              <a:t>ដែលមិន </a:t>
            </a:r>
            <a:r>
              <a:rPr lang="en-US" sz="2250" dirty="0" smtClean="0"/>
              <a:t>unique </a:t>
            </a:r>
            <a:r>
              <a:rPr lang="km-KH" sz="2250" dirty="0" smtClean="0"/>
              <a:t>សំរាប់</a:t>
            </a:r>
            <a:r>
              <a:rPr lang="en-US" sz="2250" dirty="0" smtClean="0"/>
              <a:t>object</a:t>
            </a:r>
            <a:r>
              <a:rPr lang="km-KH" sz="2250" dirty="0" smtClean="0"/>
              <a:t>នីមួយៗ</a:t>
            </a:r>
            <a:r>
              <a:rPr lang="en-US" sz="2250" dirty="0" smtClean="0"/>
              <a:t>) </a:t>
            </a:r>
            <a:r>
              <a:rPr lang="km-KH" sz="2250" dirty="0" smtClean="0"/>
              <a:t>។</a:t>
            </a:r>
            <a:r>
              <a:rPr lang="km-KH" sz="2400" dirty="0"/>
              <a:t> </a:t>
            </a:r>
            <a:r>
              <a:rPr lang="en-US" sz="2400" dirty="0" smtClean="0"/>
              <a:t>static </a:t>
            </a:r>
            <a:r>
              <a:rPr lang="en-US" sz="2400" dirty="0"/>
              <a:t>variable </a:t>
            </a:r>
            <a:r>
              <a:rPr lang="km-KH" sz="2400" dirty="0" smtClean="0"/>
              <a:t>ចាប់យក </a:t>
            </a:r>
            <a:r>
              <a:rPr lang="en-US" sz="2400" dirty="0" smtClean="0"/>
              <a:t>memory </a:t>
            </a:r>
            <a:r>
              <a:rPr lang="km-KH" sz="2400" dirty="0" smtClean="0"/>
              <a:t>តែម្ដងប៉ុណ្ណោះនៅក្នុង</a:t>
            </a:r>
            <a:r>
              <a:rPr lang="en-US" sz="2400" dirty="0" smtClean="0"/>
              <a:t> </a:t>
            </a:r>
            <a:r>
              <a:rPr lang="en-US" sz="2400" dirty="0"/>
              <a:t>class area </a:t>
            </a:r>
            <a:r>
              <a:rPr lang="km-KH" sz="2400" dirty="0" smtClean="0"/>
              <a:t>នៅពេលដែល</a:t>
            </a:r>
            <a:r>
              <a:rPr lang="en-US" sz="2400" dirty="0" smtClean="0"/>
              <a:t> </a:t>
            </a:r>
            <a:r>
              <a:rPr lang="en-US" sz="2400" dirty="0"/>
              <a:t>class loading.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Static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4079" y="2697087"/>
            <a:ext cx="2702864" cy="2460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//Example no</a:t>
            </a:r>
            <a:r>
              <a:rPr lang="en-US" dirty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static </a:t>
            </a:r>
            <a:r>
              <a:rPr lang="en-US" dirty="0" smtClean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endParaRPr lang="km-KH" b="1" dirty="0" smtClean="0">
              <a:solidFill>
                <a:srgbClr val="0066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String name;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college=</a:t>
            </a:r>
            <a:r>
              <a:rPr lang="en-US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"ITS"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1771048"/>
            <a:ext cx="4148833" cy="4623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//Example</a:t>
            </a:r>
            <a:r>
              <a:rPr lang="en-US" sz="1600" dirty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static variable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</a:p>
          <a:p>
            <a:pPr algn="just"/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Student8{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String name;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String college =</a:t>
            </a:r>
            <a:r>
              <a:rPr lang="en-US" sz="16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"ITS"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   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Student8(</a:t>
            </a:r>
            <a:r>
              <a:rPr lang="en-US" sz="1600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r,String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n){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= r;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name = n;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}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 (){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</a:t>
            </a:r>
            <a:r>
              <a:rPr lang="en-US" sz="16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+name+</a:t>
            </a:r>
            <a:r>
              <a:rPr lang="en-US" sz="16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+college);}  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6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Student8 s1 =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Student8(</a:t>
            </a:r>
            <a:r>
              <a:rPr lang="en-US" sz="16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111</a:t>
            </a:r>
            <a:r>
              <a:rPr lang="en-US" sz="16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“Pisey"</a:t>
            </a:r>
            <a:r>
              <a:rPr lang="en-US" sz="16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Student8 s2 = </a:t>
            </a:r>
            <a:r>
              <a:rPr lang="en-US" sz="16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Student8(</a:t>
            </a:r>
            <a:r>
              <a:rPr lang="en-US" sz="16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222</a:t>
            </a:r>
            <a:r>
              <a:rPr lang="en-US" sz="16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“Bora"</a:t>
            </a:r>
            <a:r>
              <a:rPr lang="en-US" sz="16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s1.display();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s2.display();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284029" y="5780314"/>
            <a:ext cx="2799004" cy="640441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 </a:t>
            </a:r>
            <a:r>
              <a:rPr lang="en-US" sz="2400" dirty="0" err="1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Pisey</a:t>
            </a:r>
            <a:r>
              <a:rPr lang="en-US" sz="2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222 </a:t>
            </a:r>
            <a:r>
              <a:rPr lang="en-US" sz="2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Bora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6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Static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164521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2) Java static </a:t>
            </a:r>
            <a:r>
              <a:rPr lang="en-US" sz="2400" dirty="0" smtClean="0"/>
              <a:t>method</a:t>
            </a:r>
          </a:p>
          <a:p>
            <a:pPr lvl="1"/>
            <a:r>
              <a:rPr lang="en-US" sz="2100" dirty="0" smtClean="0"/>
              <a:t>static </a:t>
            </a:r>
            <a:r>
              <a:rPr lang="en-US" sz="2100" dirty="0"/>
              <a:t>method </a:t>
            </a:r>
            <a:r>
              <a:rPr lang="km-KH" sz="2100" dirty="0" smtClean="0"/>
              <a:t>អាចធ្វើការ </a:t>
            </a:r>
            <a:r>
              <a:rPr lang="en-US" sz="2100" dirty="0" smtClean="0"/>
              <a:t>invoke </a:t>
            </a:r>
            <a:r>
              <a:rPr lang="km-KH" sz="2100" dirty="0" smtClean="0"/>
              <a:t>ដោយមិនត្រូវការបង្កើត</a:t>
            </a:r>
            <a:r>
              <a:rPr lang="en-US" sz="2100" dirty="0" smtClean="0"/>
              <a:t>instance </a:t>
            </a:r>
            <a:r>
              <a:rPr lang="km-KH" sz="2100" dirty="0" smtClean="0"/>
              <a:t>នៃ </a:t>
            </a:r>
            <a:r>
              <a:rPr lang="en-US" sz="2100" dirty="0" smtClean="0"/>
              <a:t>class</a:t>
            </a:r>
            <a:r>
              <a:rPr lang="km-KH" sz="2100" dirty="0" smtClean="0"/>
              <a:t>នោះទេ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250" dirty="0"/>
              <a:t>static method </a:t>
            </a:r>
            <a:r>
              <a:rPr lang="km-KH" sz="2250" dirty="0" smtClean="0"/>
              <a:t>អាចធ្វើការ </a:t>
            </a:r>
            <a:r>
              <a:rPr lang="en-US" sz="2250" dirty="0" smtClean="0"/>
              <a:t>access </a:t>
            </a:r>
            <a:r>
              <a:rPr lang="km-KH" sz="2250" dirty="0" smtClean="0"/>
              <a:t>ទៅកាន់</a:t>
            </a:r>
            <a:r>
              <a:rPr lang="en-US" sz="2250" dirty="0" smtClean="0"/>
              <a:t>static </a:t>
            </a:r>
            <a:r>
              <a:rPr lang="en-US" sz="2250" dirty="0"/>
              <a:t>data member </a:t>
            </a:r>
            <a:r>
              <a:rPr lang="km-KH" sz="2250" dirty="0" smtClean="0"/>
              <a:t>និងអាចធ្វើការផ្លាស់ប្ដូរតម្លៃរបស់វាបាន</a:t>
            </a:r>
            <a:r>
              <a:rPr lang="en-US" sz="2250" dirty="0" smtClean="0"/>
              <a:t>.</a:t>
            </a:r>
            <a:endParaRPr lang="en-US" sz="2250" dirty="0"/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79772" y="1632857"/>
            <a:ext cx="4747548" cy="5138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Student9{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sz="1400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String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String college = 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"ITS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change(){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college = 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"BBDIT"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} 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Student9(</a:t>
            </a:r>
            <a:r>
              <a:rPr lang="en-US" sz="1400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r, String n){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= r;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name = n;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}  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 (){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rollno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+name+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+college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);}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Student9.change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Student9 s1 =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Student9 (</a:t>
            </a:r>
            <a:r>
              <a:rPr lang="en-US" sz="1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Student9 s2 =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Student9 (</a:t>
            </a:r>
            <a:r>
              <a:rPr lang="en-US" sz="1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222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Student9 s3 = </a:t>
            </a:r>
            <a:r>
              <a:rPr lang="en-US" sz="1400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Student9 (</a:t>
            </a:r>
            <a:r>
              <a:rPr lang="en-US" sz="14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333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"Sonoo</a:t>
            </a:r>
            <a:r>
              <a:rPr lang="en-US" sz="1400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s3.display();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8840576" y="5856514"/>
            <a:ext cx="2786743" cy="1001486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111 Karan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BBDIT</a:t>
            </a:r>
          </a:p>
          <a:p>
            <a:pPr algn="ctr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222 Aryan BBDIT       </a:t>
            </a:r>
          </a:p>
          <a:p>
            <a:pPr algn="ctr"/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333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Sonoo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BBDIT</a:t>
            </a:r>
          </a:p>
        </p:txBody>
      </p:sp>
    </p:spTree>
    <p:extLst>
      <p:ext uri="{BB962C8B-B14F-4D97-AF65-F5344CB8AC3E}">
        <p14:creationId xmlns:p14="http://schemas.microsoft.com/office/powerpoint/2010/main" val="118242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40400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Restrictions </a:t>
            </a:r>
            <a:r>
              <a:rPr lang="en-US" sz="2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697230" lvl="1" indent="-457200">
              <a:buAutoNum type="arabicParenR"/>
            </a:pP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 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</a:t>
            </a:r>
            <a:r>
              <a:rPr lang="en-US" sz="2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data member </a:t>
            </a:r>
            <a:r>
              <a:rPr lang="km-KH" sz="2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 non-static method </a:t>
            </a:r>
            <a:r>
              <a:rPr lang="km-KH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ដោយឲយផ្ទាល់បានឡើយ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6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97230" lvl="1" indent="-457200">
              <a:buAutoNum type="arabicParenR"/>
            </a:pPr>
            <a:r>
              <a:rPr lang="en-US" sz="2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</a:t>
            </a:r>
            <a:r>
              <a:rPr lang="km-KH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មិនអាចប្រើប្រាស់នៅក្នុង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context</a:t>
            </a:r>
            <a:r>
              <a:rPr lang="km-KH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</a:t>
            </a:r>
            <a:r>
              <a:rPr lang="en-US" sz="26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6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0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13</a:t>
            </a:fld>
            <a:endParaRPr lang="en-US" sz="100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8486" y="1771048"/>
            <a:ext cx="4148833" cy="4312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a=</a:t>
            </a:r>
            <a:r>
              <a:rPr lang="en-US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//non static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      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7652658" y="5562883"/>
            <a:ext cx="3974662" cy="520416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Output:Compile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Time Error</a:t>
            </a:r>
          </a:p>
        </p:txBody>
      </p:sp>
    </p:spTree>
    <p:extLst>
      <p:ext uri="{BB962C8B-B14F-4D97-AF65-F5344CB8AC3E}">
        <p14:creationId xmlns:p14="http://schemas.microsoft.com/office/powerpoint/2010/main" val="178120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Static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57520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3) Java static </a:t>
            </a:r>
            <a:r>
              <a:rPr lang="en-US" sz="2400" dirty="0" smtClean="0"/>
              <a:t>block</a:t>
            </a:r>
            <a:endParaRPr lang="en-US" sz="2400" dirty="0"/>
          </a:p>
          <a:p>
            <a:pPr marL="697230" lvl="1" indent="-457200">
              <a:buAutoNum type="arabicParenR"/>
            </a:pPr>
            <a:r>
              <a:rPr lang="km-KH" dirty="0" smtClean="0"/>
              <a:t>សំរាប់</a:t>
            </a:r>
            <a:r>
              <a:rPr lang="en-US" sz="2250" dirty="0" smtClean="0"/>
              <a:t>the </a:t>
            </a:r>
            <a:r>
              <a:rPr lang="en-US" sz="2250" dirty="0"/>
              <a:t>static data member.</a:t>
            </a:r>
          </a:p>
          <a:p>
            <a:pPr marL="697230" lvl="1" indent="-457200">
              <a:buAutoNum type="arabicParenR"/>
            </a:pPr>
            <a:r>
              <a:rPr lang="km-KH" sz="2250" dirty="0" smtClean="0"/>
              <a:t>វាធ្វើការ </a:t>
            </a:r>
            <a:r>
              <a:rPr lang="en-US" sz="2250" dirty="0" smtClean="0"/>
              <a:t>execute </a:t>
            </a:r>
            <a:r>
              <a:rPr lang="km-KH" sz="2250" dirty="0" smtClean="0"/>
              <a:t>មុនពេល </a:t>
            </a:r>
            <a:r>
              <a:rPr lang="en-US" sz="2250" dirty="0" smtClean="0"/>
              <a:t>main </a:t>
            </a:r>
            <a:r>
              <a:rPr lang="en-US" sz="2250" dirty="0"/>
              <a:t>method </a:t>
            </a:r>
            <a:r>
              <a:rPr lang="km-KH" sz="2250" dirty="0" smtClean="0"/>
              <a:t>កំពុង </a:t>
            </a:r>
            <a:r>
              <a:rPr lang="en-US" sz="2250" dirty="0" err="1" smtClean="0"/>
              <a:t>classloading</a:t>
            </a:r>
            <a:r>
              <a:rPr lang="en-US" sz="2250" dirty="0" smtClean="0"/>
              <a:t>.</a:t>
            </a:r>
            <a:endParaRPr lang="en-US" sz="22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8486" y="1771048"/>
            <a:ext cx="4148833" cy="4312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A2{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"static block is invoked"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 main"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7652658" y="5399314"/>
            <a:ext cx="3974662" cy="683985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is invoked</a:t>
            </a:r>
          </a:p>
          <a:p>
            <a:pPr algn="ctr"/>
            <a:r>
              <a:rPr lang="en-US" sz="240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Hello main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http://beginnersbook.com/2014/07/final-keyword-java-final-variable-method-class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/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www.javatpoint.com/final-keyword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1) Java final variable</a:t>
            </a: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ប្រសិនបើយើងបង្កើត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យើងមិនអាចផ្លាស់ប្ដូរ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នោះបានទេព្រោះជា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46370" y="3113322"/>
            <a:ext cx="5442858" cy="357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Bike9{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//final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400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Bike9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Bike9();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obj.run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//end of 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501742" y="6154972"/>
            <a:ext cx="3287486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Output:Compile 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1.1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Blank final variable</a:t>
            </a:r>
          </a:p>
          <a:p>
            <a:pPr lvl="1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ដែលមិនបាន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នោះពេលបង្កើតត្រូវាបានស្គាល់ថាជា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14348" y="3053538"/>
            <a:ext cx="5812972" cy="3683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1400" dirty="0">
                <a:solidFill>
                  <a:srgbClr val="80808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//Blank final variable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MAX_VALUE;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14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(){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//It must be initialized in constructor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MAX_VALUE=</a:t>
            </a:r>
            <a:r>
              <a:rPr lang="en-US" sz="1400" dirty="0">
                <a:solidFill>
                  <a:srgbClr val="8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}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myMethod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(){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System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(MAX_VALUE);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}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main(</a:t>
            </a:r>
            <a:r>
              <a:rPr lang="en-US" sz="14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[]){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=</a:t>
            </a:r>
            <a:r>
              <a:rPr lang="en-US" sz="14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();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obj.myMethod</a:t>
            </a: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();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}  </a:t>
            </a:r>
            <a:endParaRPr lang="en-US" sz="1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}</a:t>
            </a:r>
            <a:endParaRPr lang="en-US" sz="1400" dirty="0">
              <a:effectLst/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339834" y="6204045"/>
            <a:ext cx="3287486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100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1.2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Uninitialized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final variable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ប៉ុណ្ណោះ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34199" y="3162395"/>
            <a:ext cx="5159830" cy="357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80808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//static blank final variable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ROLL_NO;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ROLL_NO=</a:t>
            </a:r>
            <a:r>
              <a:rPr lang="en-US" sz="2000" dirty="0">
                <a:solidFill>
                  <a:srgbClr val="8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1230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}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main(</a:t>
            </a:r>
            <a:r>
              <a:rPr lang="en-US" sz="2000" dirty="0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[]){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System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.</a:t>
            </a:r>
            <a:r>
              <a:rPr lang="en-US" sz="2000" dirty="0" err="1">
                <a:solidFill>
                  <a:srgbClr val="00008B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.ROLL_NO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);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}  </a:t>
            </a:r>
            <a:endParaRPr lang="en-US" sz="20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}</a:t>
            </a:r>
            <a:endParaRPr lang="en-US" sz="2000" dirty="0">
              <a:effectLst/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8806543" y="6204045"/>
            <a:ext cx="3287486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1230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5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1.3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parameter</a:t>
            </a:r>
          </a:p>
          <a:p>
            <a:pPr lvl="1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ប្រសិនបើយើង​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 parameter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ដូច្នេះយើងមិនអាចផ្លាស់ប្ដូរ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32712" y="3162395"/>
            <a:ext cx="6085115" cy="357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Bike11{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cube(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n){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n=n+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//can't be changed as n is final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n*n*n;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Bike11 b=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Bike11();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b.cube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8327571" y="6204045"/>
            <a:ext cx="3690256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Output:Compile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Time Error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5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2) Java final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b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យើងមិនអាចធ្វើការ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03571" y="2819400"/>
            <a:ext cx="515983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Bike{  </a:t>
            </a: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final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run(){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runni</a:t>
            </a:r>
            <a:r>
              <a:rPr lang="en-US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ng</a:t>
            </a:r>
            <a:r>
              <a:rPr lang="en-US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 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Bike{  </a:t>
            </a: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run(){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"running </a:t>
            </a:r>
            <a:r>
              <a:rPr lang="en-US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	</a:t>
            </a:r>
            <a:r>
              <a:rPr lang="en-US" dirty="0" err="1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afely</a:t>
            </a:r>
            <a:r>
              <a:rPr lang="en-US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with 100kmph</a:t>
            </a:r>
            <a:r>
              <a:rPr lang="en-US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Honda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honda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Honda();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honda.run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7892143" y="6324600"/>
            <a:ext cx="4048683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Output:Compile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Time Error</a:t>
            </a:r>
          </a:p>
        </p:txBody>
      </p:sp>
    </p:spTree>
    <p:extLst>
      <p:ext uri="{BB962C8B-B14F-4D97-AF65-F5344CB8AC3E}">
        <p14:creationId xmlns:p14="http://schemas.microsoft.com/office/powerpoint/2010/main" val="7707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3) Java final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b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យើងមិនអាចធ្វើការ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ទាំងនោះបានទេ។</a:t>
            </a:r>
          </a:p>
          <a:p>
            <a:pPr marL="240030" lvl="1" indent="0">
              <a:lnSpc>
                <a:spcPct val="150000"/>
              </a:lnSpc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35485" y="2819400"/>
            <a:ext cx="538843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Bike{} 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Honda1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Bike{  </a:t>
            </a: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run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"running safely with </a:t>
            </a:r>
            <a:r>
              <a:rPr lang="en-US" dirty="0" smtClean="0">
                <a:solidFill>
                  <a:srgbClr val="00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	  00kmph"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 Honda1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honda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 </a:t>
            </a:r>
            <a:r>
              <a:rPr lang="en-US" b="1" dirty="0">
                <a:solidFill>
                  <a:srgbClr val="0066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Honda();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en-US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honda.run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8109857" y="6324600"/>
            <a:ext cx="3614058" cy="53340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Output:Compile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Time Error</a:t>
            </a:r>
          </a:p>
        </p:txBody>
      </p:sp>
    </p:spTree>
    <p:extLst>
      <p:ext uri="{BB962C8B-B14F-4D97-AF65-F5344CB8AC3E}">
        <p14:creationId xmlns:p14="http://schemas.microsoft.com/office/powerpoint/2010/main" val="1350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Final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Points </a:t>
            </a:r>
            <a:r>
              <a:rPr lang="en-US" sz="2200" b="1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 Remember: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1) A </a:t>
            </a:r>
            <a:r>
              <a:rPr lang="en-US" sz="2200" b="1" dirty="0">
                <a:solidFill>
                  <a:srgbClr val="7DC246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 tooltip="Constructors in Java – A complete study!!"/>
              </a:rPr>
              <a:t>constructor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declared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បានទេ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2) Local final variable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ត្រូចតែ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initializing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ណៅពេល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3)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 declared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b="1" dirty="0">
                <a:solidFill>
                  <a:srgbClr val="7DC246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 tooltip="Interface in java with example programs"/>
              </a:rPr>
              <a:t>interface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final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overridden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បានទេ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6) A final class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inherited.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7)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ត្រូបាន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declared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ទាំងនោះមិនអាចផ្លាស់ប្ដូរបានទេ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Static Keyword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</a:t>
            </a:r>
            <a:r>
              <a:rPr lang="en-US" sz="2200" dirty="0" smtClean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 </a:t>
            </a:r>
            <a:r>
              <a:rPr lang="en-US" sz="2200" dirty="0">
                <a:solidFill>
                  <a:srgbClr val="22242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management mainly. </a:t>
            </a:r>
            <a:endParaRPr lang="km-KH" sz="2200" dirty="0">
              <a:solidFill>
                <a:srgbClr val="222426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250" dirty="0" smtClean="0"/>
              <a:t>variable (class </a:t>
            </a:r>
            <a:r>
              <a:rPr lang="en-US" sz="2250" dirty="0"/>
              <a:t>variable)</a:t>
            </a:r>
          </a:p>
          <a:p>
            <a:pPr lvl="1"/>
            <a:r>
              <a:rPr lang="en-US" sz="2250" dirty="0"/>
              <a:t>method </a:t>
            </a:r>
            <a:r>
              <a:rPr lang="en-US" sz="2250" dirty="0" smtClean="0"/>
              <a:t>(class </a:t>
            </a:r>
            <a:r>
              <a:rPr lang="en-US" sz="2250" dirty="0"/>
              <a:t>method)</a:t>
            </a:r>
          </a:p>
          <a:p>
            <a:pPr lvl="1"/>
            <a:r>
              <a:rPr lang="en-US" sz="2250" dirty="0"/>
              <a:t>block</a:t>
            </a:r>
          </a:p>
          <a:p>
            <a:pPr lvl="1"/>
            <a:r>
              <a:rPr lang="en-US" sz="2250" dirty="0"/>
              <a:t>nested class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Widescreen</PresentationFormat>
  <Paragraphs>220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Malgun Gothic</vt:lpstr>
      <vt:lpstr>Arial</vt:lpstr>
      <vt:lpstr>DaunPenh</vt:lpstr>
      <vt:lpstr>Khmer OS Battambang</vt:lpstr>
      <vt:lpstr>Khmer OS Muol Light</vt:lpstr>
      <vt:lpstr>Times New Roman</vt:lpstr>
      <vt:lpstr>Verdana</vt:lpstr>
      <vt:lpstr>Wingdings</vt:lpstr>
      <vt:lpstr>TS102922647</vt:lpstr>
      <vt:lpstr>Final Keyword</vt:lpstr>
      <vt:lpstr>Final Keyword</vt:lpstr>
      <vt:lpstr>Final Keyword</vt:lpstr>
      <vt:lpstr>Final Keyword</vt:lpstr>
      <vt:lpstr>Final Keyword</vt:lpstr>
      <vt:lpstr>Final Keyword</vt:lpstr>
      <vt:lpstr>Final Keyword</vt:lpstr>
      <vt:lpstr>Final Keyword</vt:lpstr>
      <vt:lpstr>Static Keyword</vt:lpstr>
      <vt:lpstr>Static Keyword</vt:lpstr>
      <vt:lpstr>Static Keyword</vt:lpstr>
      <vt:lpstr>Static Keyword</vt:lpstr>
      <vt:lpstr>Static Keyword</vt:lpstr>
      <vt:lpstr>Static Keyword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2017-03-28T07:13:53Z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